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523880" y="1122480"/>
            <a:ext cx="9142200" cy="238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/>
          <a:p>
            <a:pPr algn="ctr">
              <a:lnSpc>
                <a:spcPct val="100000"/>
              </a:lnSpc>
            </a:pPr>
            <a:r>
              <a:rPr b="0" lang="en-US" sz="6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 TIKA DETECTION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1523880" y="3602160"/>
            <a:ext cx="9142200" cy="1653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1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Testing: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はベンゾジアゼピン系抗不安薬、抗けいれん薬、鎮静薬である。日本国外では代表的な睡眠薬でもあり、（骨格）筋弛緩作用もある。アルコール・ベンゾジアゼピン離脱症候群の管理にも用いられる。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90000"/>
              </a:lnSpc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化学的には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1,4-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ベンゾジアゼピン誘導体で、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1950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年代にレオ・スターンバックによって合成された。ジアゼパムは、広く用いられる標準的なベンゾジアゼピンの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1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つで、世界保健機関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(WHO) </a:t>
            </a: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もその「エッセンシャルドラッグ」リストにジアゼパムを掲載してい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3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3 test text 000-000-0000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Title 4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Slide 4 test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3800" cy="132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 Light"/>
                <a:ea typeface="DejaVu Sans"/>
              </a:rPr>
              <a:t>End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825560"/>
            <a:ext cx="10513800" cy="434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 marL="228600" indent="-226800">
              <a:lnSpc>
                <a:spcPct val="9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 slide test text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Application>LibreOffice/5.0.6.2$Linux_X86_64 LibreOffice_project/00$Build-2</Application>
  <Paragraphs>12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2018-07-30T18:58:06Z</dcterms:created>
  <dc:creator>Huang, Howard</dc:creator>
  <dc:language>en-US</dc:language>
  <dcterms:modified xsi:type="dcterms:W3CDTF">2018-08-08T16:49:14Z</dcterms:modified>
  <cp:revision>6</cp:revision>
  <dc:title>Testing TIKA DETECTION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5</vt:i4>
  </property>
</Properties>
</file>