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38600" cy="238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 Text Detection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38600" cy="16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slide test text 01/01/2011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はベンゾジアゼピン系抗不安薬、抗けいれん薬、鎮静薬である。日本国外では代表的な睡眠薬でもあり、（骨格）筋弛緩作用もある。アルコール・ベンゾジアゼピン離脱症候群の管理にも用いられる。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化学的には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1,4-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ベンゾジアゼピン誘導体で、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1950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年代にレオ・スターンバックによって合成された。ジアゼパムは、広く用いられる標準的なベンゾジアゼピンの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つで、世界保健機関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(WHO)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もその「エッセンシャルドラッグ」リストにジアゼパムを掲載してい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Title 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3: citizen 000-000-0000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38080" y="182556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automobile with a bike races down the street followed by another automobile carrying bikes.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38080" y="182556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Passenger passport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38080" y="182556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Financial code 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838080" y="182556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 ATM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2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Finance code 102-123-1231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0200" cy="132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Delimiter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0200" cy="4345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"a[[]; []]b"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1583</TotalTime>
  <Application>LibreOffice/5.3.6.1$Linux_X86_64 LibreOffice_project/30$Build-1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2018-07-30T18:58:06Z</dcterms:created>
  <dc:creator>Huang, Howard</dc:creator>
  <dc:description/>
  <dc:language>en-US</dc:language>
  <cp:lastModifiedBy/>
  <dcterms:modified xsi:type="dcterms:W3CDTF">2019-08-28T16:45:04Z</dcterms:modified>
  <cp:revision>22</cp:revision>
  <dc:subject/>
  <dc:title>Testing TIKA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