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1122480"/>
            <a:ext cx="9138960" cy="238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 Text Detection</a:t>
            </a:r>
            <a:endParaRPr b="0" lang="en-US" sz="6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602160"/>
            <a:ext cx="9138960" cy="165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1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End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slide test text 01/01/2011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Testing: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もその「エッセンシャルドラッグ」リストにジアゼパムを掲載してい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3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3: citizen 000-000-0000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automobile races down the street.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Passenger passport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Financial code 00-000-0000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Bus ATM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28600" indent="-2235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Finance code 102-123-1231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0560" cy="1320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Delimiter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0560" cy="43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"a[[]; []]b"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1578</TotalTime>
  <Application>LibreOffice/5.3.6.1$Linux_X86_64 LibreOffice_project/30$Build-1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description/>
  <dc:language>en-US</dc:language>
  <cp:lastModifiedBy/>
  <dcterms:modified xsi:type="dcterms:W3CDTF">2019-08-27T00:59:03Z</dcterms:modified>
  <cp:revision>20</cp:revision>
  <dc:subject/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