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125" d="100"/>
          <a:sy n="125" d="100"/>
        </p:scale>
        <p:origin x="8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0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72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796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788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651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265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992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90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90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0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9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485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7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25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0"/>
            </a:lvl2pPr>
            <a:lvl3pPr marL="914411" indent="0">
              <a:buNone/>
              <a:defRPr sz="1200"/>
            </a:lvl3pPr>
            <a:lvl4pPr marL="1371617" indent="0">
              <a:buNone/>
              <a:defRPr sz="1000"/>
            </a:lvl4pPr>
            <a:lvl5pPr marL="1828823" indent="0">
              <a:buNone/>
              <a:defRPr sz="1000"/>
            </a:lvl5pPr>
            <a:lvl6pPr marL="2286029" indent="0">
              <a:buNone/>
              <a:defRPr sz="1000"/>
            </a:lvl6pPr>
            <a:lvl7pPr marL="2743234" indent="0">
              <a:buNone/>
              <a:defRPr sz="1000"/>
            </a:lvl7pPr>
            <a:lvl8pPr marL="3200440" indent="0">
              <a:buNone/>
              <a:defRPr sz="1000"/>
            </a:lvl8pPr>
            <a:lvl9pPr marL="3657646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37162-BF4A-4F96-959A-FC5D79B042D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6984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837162-BF4A-4F96-959A-FC5D79B042DC}" type="datetimeFigureOut">
              <a:rPr lang="en-US" smtClean="0"/>
              <a:t>3/30/2025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8AA11A-AC77-46E1-8752-1FB39CDB60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36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3" indent="-228603" algn="l" defTabSz="914411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4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0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6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7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3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8" indent="-228603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>
            <a:extLst>
              <a:ext uri="{FF2B5EF4-FFF2-40B4-BE49-F238E27FC236}">
                <a16:creationId xmlns:a16="http://schemas.microsoft.com/office/drawing/2014/main" id="{A7A52AF8-8374-7812-A9E0-9BF1A02418C1}"/>
              </a:ext>
            </a:extLst>
          </p:cNvPr>
          <p:cNvGrpSpPr/>
          <p:nvPr/>
        </p:nvGrpSpPr>
        <p:grpSpPr>
          <a:xfrm>
            <a:off x="290190" y="329143"/>
            <a:ext cx="11361513" cy="6190052"/>
            <a:chOff x="290190" y="329143"/>
            <a:chExt cx="11361513" cy="619005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8E7160D-E01F-A9C0-36C7-B152789FF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70000"/>
            </a:blip>
            <a:stretch>
              <a:fillRect/>
            </a:stretch>
          </p:blipFill>
          <p:spPr>
            <a:xfrm>
              <a:off x="3471551" y="338805"/>
              <a:ext cx="4963160" cy="6180390"/>
            </a:xfrm>
            <a:prstGeom prst="rect">
              <a:avLst/>
            </a:prstGeom>
          </p:spPr>
        </p:pic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A62B30ED-3559-73D5-5411-BFB35C63F967}"/>
                </a:ext>
              </a:extLst>
            </p:cNvPr>
            <p:cNvCxnSpPr>
              <a:cxnSpLocks/>
            </p:cNvCxnSpPr>
            <p:nvPr/>
          </p:nvCxnSpPr>
          <p:spPr>
            <a:xfrm>
              <a:off x="6451570" y="4148247"/>
              <a:ext cx="1002453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C0D489CD-4B9C-2460-5B07-B1677D1D0D26}"/>
                </a:ext>
              </a:extLst>
            </p:cNvPr>
            <p:cNvCxnSpPr>
              <a:cxnSpLocks/>
            </p:cNvCxnSpPr>
            <p:nvPr/>
          </p:nvCxnSpPr>
          <p:spPr>
            <a:xfrm>
              <a:off x="6451570" y="4499188"/>
              <a:ext cx="1002453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E3A4EF3-19BC-8E12-41DB-79195702FC57}"/>
                </a:ext>
              </a:extLst>
            </p:cNvPr>
            <p:cNvCxnSpPr>
              <a:cxnSpLocks/>
            </p:cNvCxnSpPr>
            <p:nvPr/>
          </p:nvCxnSpPr>
          <p:spPr>
            <a:xfrm>
              <a:off x="6439055" y="4835454"/>
              <a:ext cx="1002453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59CB346D-59C6-F179-213A-A1A85F0C1F20}"/>
                </a:ext>
              </a:extLst>
            </p:cNvPr>
            <p:cNvCxnSpPr>
              <a:cxnSpLocks/>
            </p:cNvCxnSpPr>
            <p:nvPr/>
          </p:nvCxnSpPr>
          <p:spPr>
            <a:xfrm>
              <a:off x="6473744" y="3801958"/>
              <a:ext cx="1002453" cy="0"/>
            </a:xfrm>
            <a:prstGeom prst="line">
              <a:avLst/>
            </a:prstGeom>
            <a:ln w="50800" cap="rnd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CB892616-AE09-2E44-F73B-84F4D3360DEE}"/>
                </a:ext>
              </a:extLst>
            </p:cNvPr>
            <p:cNvGrpSpPr/>
            <p:nvPr/>
          </p:nvGrpSpPr>
          <p:grpSpPr>
            <a:xfrm>
              <a:off x="290190" y="329143"/>
              <a:ext cx="11361513" cy="6045261"/>
              <a:chOff x="290190" y="329143"/>
              <a:chExt cx="11361513" cy="6045261"/>
            </a:xfrm>
          </p:grpSpPr>
          <p:grpSp>
            <p:nvGrpSpPr>
              <p:cNvPr id="140" name="Group 139">
                <a:extLst>
                  <a:ext uri="{FF2B5EF4-FFF2-40B4-BE49-F238E27FC236}">
                    <a16:creationId xmlns:a16="http://schemas.microsoft.com/office/drawing/2014/main" id="{965D4F58-0F36-343B-7311-91CF219309D3}"/>
                  </a:ext>
                </a:extLst>
              </p:cNvPr>
              <p:cNvGrpSpPr/>
              <p:nvPr/>
            </p:nvGrpSpPr>
            <p:grpSpPr>
              <a:xfrm>
                <a:off x="290190" y="329143"/>
                <a:ext cx="11361513" cy="6045261"/>
                <a:chOff x="315590" y="-867064"/>
                <a:chExt cx="11361513" cy="6045261"/>
              </a:xfrm>
            </p:grpSpPr>
            <p:cxnSp>
              <p:nvCxnSpPr>
                <p:cNvPr id="9" name="Straight Connector 8"/>
                <p:cNvCxnSpPr/>
                <p:nvPr/>
              </p:nvCxnSpPr>
              <p:spPr>
                <a:xfrm flipV="1">
                  <a:off x="365760" y="2600479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365760" y="2957095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 flipV="1">
                  <a:off x="365760" y="3304567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Connector 18"/>
                <p:cNvCxnSpPr/>
                <p:nvPr/>
              </p:nvCxnSpPr>
              <p:spPr>
                <a:xfrm flipV="1">
                  <a:off x="365760" y="3652039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Connector 19"/>
                <p:cNvCxnSpPr/>
                <p:nvPr/>
              </p:nvCxnSpPr>
              <p:spPr>
                <a:xfrm flipV="1">
                  <a:off x="365760" y="4002938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Connector 20"/>
                <p:cNvCxnSpPr/>
                <p:nvPr/>
              </p:nvCxnSpPr>
              <p:spPr>
                <a:xfrm flipV="1">
                  <a:off x="365760" y="4356127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/>
                <p:cNvCxnSpPr/>
                <p:nvPr/>
              </p:nvCxnSpPr>
              <p:spPr>
                <a:xfrm flipV="1">
                  <a:off x="365760" y="4703755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/>
                <p:cNvCxnSpPr/>
                <p:nvPr/>
              </p:nvCxnSpPr>
              <p:spPr>
                <a:xfrm flipV="1">
                  <a:off x="365760" y="5057502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5" name="Flowchart: Connector 24"/>
                <p:cNvSpPr/>
                <p:nvPr/>
              </p:nvSpPr>
              <p:spPr>
                <a:xfrm>
                  <a:off x="320040" y="2554759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Flowchart: Connector 25"/>
                <p:cNvSpPr/>
                <p:nvPr/>
              </p:nvSpPr>
              <p:spPr>
                <a:xfrm>
                  <a:off x="320040" y="2911220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Flowchart: Connector 26"/>
                <p:cNvSpPr/>
                <p:nvPr/>
              </p:nvSpPr>
              <p:spPr>
                <a:xfrm>
                  <a:off x="320040" y="3259537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Flowchart: Connector 27"/>
                <p:cNvSpPr/>
                <p:nvPr/>
              </p:nvSpPr>
              <p:spPr>
                <a:xfrm>
                  <a:off x="320040" y="360273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Flowchart: Connector 28"/>
                <p:cNvSpPr/>
                <p:nvPr/>
              </p:nvSpPr>
              <p:spPr>
                <a:xfrm>
                  <a:off x="321597" y="3953791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Flowchart: Connector 29"/>
                <p:cNvSpPr/>
                <p:nvPr/>
              </p:nvSpPr>
              <p:spPr>
                <a:xfrm>
                  <a:off x="320040" y="430484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Flowchart: Connector 30"/>
                <p:cNvSpPr/>
                <p:nvPr/>
              </p:nvSpPr>
              <p:spPr>
                <a:xfrm>
                  <a:off x="320040" y="4655901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" name="Flowchart: Connector 31"/>
                <p:cNvSpPr/>
                <p:nvPr/>
              </p:nvSpPr>
              <p:spPr>
                <a:xfrm>
                  <a:off x="320040" y="500695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Flowchart: Connector 32"/>
                <p:cNvSpPr/>
                <p:nvPr/>
              </p:nvSpPr>
              <p:spPr>
                <a:xfrm>
                  <a:off x="3246120" y="255104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Flowchart: Connector 33"/>
                <p:cNvSpPr/>
                <p:nvPr/>
              </p:nvSpPr>
              <p:spPr>
                <a:xfrm>
                  <a:off x="3246120" y="2911220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Flowchart: Connector 34"/>
                <p:cNvSpPr/>
                <p:nvPr/>
              </p:nvSpPr>
              <p:spPr>
                <a:xfrm>
                  <a:off x="3246120" y="3259003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Flowchart: Connector 35"/>
                <p:cNvSpPr/>
                <p:nvPr/>
              </p:nvSpPr>
              <p:spPr>
                <a:xfrm>
                  <a:off x="3244563" y="3609591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7" name="Flowchart: Connector 36"/>
                <p:cNvSpPr/>
                <p:nvPr/>
              </p:nvSpPr>
              <p:spPr>
                <a:xfrm>
                  <a:off x="3244563" y="3952377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Flowchart: Connector 37"/>
                <p:cNvSpPr/>
                <p:nvPr/>
              </p:nvSpPr>
              <p:spPr>
                <a:xfrm>
                  <a:off x="3244563" y="430484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Flowchart: Connector 38"/>
                <p:cNvSpPr/>
                <p:nvPr/>
              </p:nvSpPr>
              <p:spPr>
                <a:xfrm>
                  <a:off x="3244563" y="4655901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lowchart: Connector 39"/>
                <p:cNvSpPr/>
                <p:nvPr/>
              </p:nvSpPr>
              <p:spPr>
                <a:xfrm>
                  <a:off x="3244563" y="500695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ounded Rectangle 40"/>
                <p:cNvSpPr/>
                <p:nvPr/>
              </p:nvSpPr>
              <p:spPr>
                <a:xfrm>
                  <a:off x="457200" y="2469951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42" name="Rounded Rectangle 41"/>
                <p:cNvSpPr/>
                <p:nvPr/>
              </p:nvSpPr>
              <p:spPr>
                <a:xfrm>
                  <a:off x="457200" y="2830125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43" name="Rounded Rectangle 42"/>
                <p:cNvSpPr/>
                <p:nvPr/>
              </p:nvSpPr>
              <p:spPr>
                <a:xfrm>
                  <a:off x="457200" y="3175371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44" name="Rounded Rectangle 43"/>
                <p:cNvSpPr/>
                <p:nvPr/>
              </p:nvSpPr>
              <p:spPr>
                <a:xfrm>
                  <a:off x="457200" y="4924568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3.3V Rail</a:t>
                  </a:r>
                </a:p>
              </p:txBody>
            </p:sp>
            <p:sp>
              <p:nvSpPr>
                <p:cNvPr id="45" name="Rounded Rectangle 44"/>
                <p:cNvSpPr/>
                <p:nvPr/>
              </p:nvSpPr>
              <p:spPr>
                <a:xfrm>
                  <a:off x="457200" y="4572213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Not Connected</a:t>
                  </a:r>
                </a:p>
              </p:txBody>
            </p:sp>
            <p:sp>
              <p:nvSpPr>
                <p:cNvPr id="46" name="Rounded Rectangle 45"/>
                <p:cNvSpPr/>
                <p:nvPr/>
              </p:nvSpPr>
              <p:spPr>
                <a:xfrm>
                  <a:off x="457200" y="3520617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47" name="Rounded Rectangle 46"/>
                <p:cNvSpPr/>
                <p:nvPr/>
              </p:nvSpPr>
              <p:spPr>
                <a:xfrm>
                  <a:off x="457200" y="3870470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48" name="Rounded Rectangle 47"/>
                <p:cNvSpPr/>
                <p:nvPr/>
              </p:nvSpPr>
              <p:spPr>
                <a:xfrm>
                  <a:off x="457200" y="4223194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cxnSp>
              <p:nvCxnSpPr>
                <p:cNvPr id="49" name="Straight Connector 48"/>
                <p:cNvCxnSpPr/>
                <p:nvPr/>
              </p:nvCxnSpPr>
              <p:spPr>
                <a:xfrm flipV="1">
                  <a:off x="8705303" y="2600479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/>
                <p:cNvCxnSpPr/>
                <p:nvPr/>
              </p:nvCxnSpPr>
              <p:spPr>
                <a:xfrm flipV="1">
                  <a:off x="8705303" y="2957095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/>
                <p:nvPr/>
              </p:nvCxnSpPr>
              <p:spPr>
                <a:xfrm flipV="1">
                  <a:off x="8705303" y="3304567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2" name="Straight Connector 51"/>
                <p:cNvCxnSpPr/>
                <p:nvPr/>
              </p:nvCxnSpPr>
              <p:spPr>
                <a:xfrm flipV="1">
                  <a:off x="8705303" y="3652039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>
                <a:xfrm flipV="1">
                  <a:off x="8705303" y="4002938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>
                <a:xfrm flipV="1">
                  <a:off x="8705303" y="4356127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 flipV="1">
                  <a:off x="8705303" y="4703755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 flipV="1">
                  <a:off x="8705303" y="5057502"/>
                  <a:ext cx="2926080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57" name="Flowchart: Connector 56"/>
                <p:cNvSpPr/>
                <p:nvPr/>
              </p:nvSpPr>
              <p:spPr>
                <a:xfrm>
                  <a:off x="8659583" y="2554759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Flowchart: Connector 57"/>
                <p:cNvSpPr/>
                <p:nvPr/>
              </p:nvSpPr>
              <p:spPr>
                <a:xfrm>
                  <a:off x="8659583" y="2911220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Flowchart: Connector 58"/>
                <p:cNvSpPr/>
                <p:nvPr/>
              </p:nvSpPr>
              <p:spPr>
                <a:xfrm>
                  <a:off x="8659583" y="3259537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Flowchart: Connector 59"/>
                <p:cNvSpPr/>
                <p:nvPr/>
              </p:nvSpPr>
              <p:spPr>
                <a:xfrm>
                  <a:off x="8659583" y="360273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lowchart: Connector 60"/>
                <p:cNvSpPr/>
                <p:nvPr/>
              </p:nvSpPr>
              <p:spPr>
                <a:xfrm>
                  <a:off x="8661140" y="3953791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lowchart: Connector 61"/>
                <p:cNvSpPr/>
                <p:nvPr/>
              </p:nvSpPr>
              <p:spPr>
                <a:xfrm>
                  <a:off x="8659583" y="430484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lowchart: Connector 62"/>
                <p:cNvSpPr/>
                <p:nvPr/>
              </p:nvSpPr>
              <p:spPr>
                <a:xfrm>
                  <a:off x="8659583" y="4655901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lowchart: Connector 63"/>
                <p:cNvSpPr/>
                <p:nvPr/>
              </p:nvSpPr>
              <p:spPr>
                <a:xfrm>
                  <a:off x="8659583" y="5011370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lowchart: Connector 64"/>
                <p:cNvSpPr/>
                <p:nvPr/>
              </p:nvSpPr>
              <p:spPr>
                <a:xfrm>
                  <a:off x="11585663" y="255104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lowchart: Connector 65"/>
                <p:cNvSpPr/>
                <p:nvPr/>
              </p:nvSpPr>
              <p:spPr>
                <a:xfrm>
                  <a:off x="11585663" y="2911220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7" name="Flowchart: Connector 66"/>
                <p:cNvSpPr/>
                <p:nvPr/>
              </p:nvSpPr>
              <p:spPr>
                <a:xfrm>
                  <a:off x="11585663" y="3259003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Flowchart: Connector 67"/>
                <p:cNvSpPr/>
                <p:nvPr/>
              </p:nvSpPr>
              <p:spPr>
                <a:xfrm>
                  <a:off x="11584106" y="3609591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Flowchart: Connector 68"/>
                <p:cNvSpPr/>
                <p:nvPr/>
              </p:nvSpPr>
              <p:spPr>
                <a:xfrm>
                  <a:off x="11584106" y="3952377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Flowchart: Connector 69"/>
                <p:cNvSpPr/>
                <p:nvPr/>
              </p:nvSpPr>
              <p:spPr>
                <a:xfrm>
                  <a:off x="11584106" y="430484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Flowchart: Connector 70"/>
                <p:cNvSpPr/>
                <p:nvPr/>
              </p:nvSpPr>
              <p:spPr>
                <a:xfrm>
                  <a:off x="11584106" y="4655901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2" name="Flowchart: Connector 71"/>
                <p:cNvSpPr/>
                <p:nvPr/>
              </p:nvSpPr>
              <p:spPr>
                <a:xfrm>
                  <a:off x="11584106" y="5006956"/>
                  <a:ext cx="91440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ounded Rectangle 72"/>
                <p:cNvSpPr/>
                <p:nvPr/>
              </p:nvSpPr>
              <p:spPr>
                <a:xfrm>
                  <a:off x="8796743" y="2469952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74" name="Rounded Rectangle 73"/>
                <p:cNvSpPr/>
                <p:nvPr/>
              </p:nvSpPr>
              <p:spPr>
                <a:xfrm>
                  <a:off x="8796743" y="2830125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75" name="Rounded Rectangle 74"/>
                <p:cNvSpPr/>
                <p:nvPr/>
              </p:nvSpPr>
              <p:spPr>
                <a:xfrm>
                  <a:off x="8796743" y="3175372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76" name="Rounded Rectangle 75"/>
                <p:cNvSpPr/>
                <p:nvPr/>
              </p:nvSpPr>
              <p:spPr>
                <a:xfrm>
                  <a:off x="8796743" y="4924568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GND Rail</a:t>
                  </a:r>
                </a:p>
              </p:txBody>
            </p:sp>
            <p:sp>
              <p:nvSpPr>
                <p:cNvPr id="77" name="Rounded Rectangle 76"/>
                <p:cNvSpPr/>
                <p:nvPr/>
              </p:nvSpPr>
              <p:spPr>
                <a:xfrm>
                  <a:off x="8796743" y="4572214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accent2"/>
                </a:lnRef>
                <a:fillRef idx="3">
                  <a:schemeClr val="accent2"/>
                </a:fillRef>
                <a:effectRef idx="3">
                  <a:schemeClr val="accent2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VIN Out (5.4V @ 1.2A)</a:t>
                  </a:r>
                </a:p>
              </p:txBody>
            </p:sp>
            <p:sp>
              <p:nvSpPr>
                <p:cNvPr id="78" name="Rounded Rectangle 77"/>
                <p:cNvSpPr/>
                <p:nvPr/>
              </p:nvSpPr>
              <p:spPr>
                <a:xfrm>
                  <a:off x="8796743" y="3520618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79" name="Rounded Rectangle 78"/>
                <p:cNvSpPr/>
                <p:nvPr/>
              </p:nvSpPr>
              <p:spPr>
                <a:xfrm>
                  <a:off x="8796743" y="3870470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sp>
              <p:nvSpPr>
                <p:cNvPr id="80" name="Rounded Rectangle 79"/>
                <p:cNvSpPr/>
                <p:nvPr/>
              </p:nvSpPr>
              <p:spPr>
                <a:xfrm>
                  <a:off x="8796743" y="4223194"/>
                  <a:ext cx="2743200" cy="253629"/>
                </a:xfrm>
                <a:prstGeom prst="roundRect">
                  <a:avLst/>
                </a:prstGeom>
              </p:spPr>
              <p:style>
                <a:lnRef idx="0">
                  <a:schemeClr val="dk1"/>
                </a:lnRef>
                <a:fillRef idx="3">
                  <a:schemeClr val="dk1"/>
                </a:fillRef>
                <a:effectRef idx="3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Not Connected</a:t>
                  </a:r>
                </a:p>
              </p:txBody>
            </p:sp>
            <p:pic>
              <p:nvPicPr>
                <p:cNvPr id="81" name="Picture 80"/>
                <p:cNvPicPr>
                  <a:picLocks noChangeAspect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15590" y="-867064"/>
                  <a:ext cx="2884810" cy="855827"/>
                </a:xfrm>
                <a:prstGeom prst="rect">
                  <a:avLst/>
                </a:prstGeom>
              </p:spPr>
            </p:pic>
            <p:sp>
              <p:nvSpPr>
                <p:cNvPr id="82" name="Rectangle 81"/>
                <p:cNvSpPr/>
                <p:nvPr/>
              </p:nvSpPr>
              <p:spPr>
                <a:xfrm>
                  <a:off x="1019788" y="42551"/>
                  <a:ext cx="2270493" cy="1384995"/>
                </a:xfrm>
                <a:prstGeom prst="rect">
                  <a:avLst/>
                </a:prstGeom>
                <a:noFill/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algn="r"/>
                  <a:r>
                    <a:rPr lang="en-US" sz="2800" dirty="0">
                      <a:ln w="0"/>
                      <a:latin typeface="Arial Black" panose="020B0A04020102020204" pitchFamily="34" charset="0"/>
                    </a:rPr>
                    <a:t>Gigabit</a:t>
                  </a:r>
                  <a:br>
                    <a:rPr lang="en-US" sz="2800" dirty="0">
                      <a:ln w="0"/>
                      <a:latin typeface="Arial Black" panose="020B0A04020102020204" pitchFamily="34" charset="0"/>
                    </a:rPr>
                  </a:br>
                  <a:r>
                    <a:rPr lang="en-US" sz="2800" dirty="0">
                      <a:ln w="0"/>
                      <a:latin typeface="Arial Black" panose="020B0A04020102020204" pitchFamily="34" charset="0"/>
                    </a:rPr>
                    <a:t>PoE Shield</a:t>
                  </a:r>
                </a:p>
                <a:p>
                  <a:pPr algn="r"/>
                  <a:r>
                    <a:rPr lang="en-US" sz="2800" dirty="0">
                      <a:ln w="0"/>
                      <a:latin typeface="Arial Black" panose="020B0A04020102020204" pitchFamily="34" charset="0"/>
                    </a:rPr>
                    <a:t>Pinout</a:t>
                  </a:r>
                </a:p>
              </p:txBody>
            </p:sp>
            <p:cxnSp>
              <p:nvCxnSpPr>
                <p:cNvPr id="88" name="Straight Connector 87">
                  <a:extLst>
                    <a:ext uri="{FF2B5EF4-FFF2-40B4-BE49-F238E27FC236}">
                      <a16:creationId xmlns:a16="http://schemas.microsoft.com/office/drawing/2014/main" id="{11A10FFD-4747-F1A0-E92D-A1E9876890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40905" y="5057090"/>
                  <a:ext cx="1002453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0" name="Flowchart: Connector 89">
                  <a:extLst>
                    <a:ext uri="{FF2B5EF4-FFF2-40B4-BE49-F238E27FC236}">
                      <a16:creationId xmlns:a16="http://schemas.microsoft.com/office/drawing/2014/main" id="{1F841975-9192-F242-9BD4-B49BC00DA097}"/>
                    </a:ext>
                  </a:extLst>
                </p:cNvPr>
                <p:cNvSpPr/>
                <p:nvPr/>
              </p:nvSpPr>
              <p:spPr>
                <a:xfrm>
                  <a:off x="7443358" y="5011370"/>
                  <a:ext cx="91092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1" name="Rounded Rectangle 43">
                  <a:extLst>
                    <a:ext uri="{FF2B5EF4-FFF2-40B4-BE49-F238E27FC236}">
                      <a16:creationId xmlns:a16="http://schemas.microsoft.com/office/drawing/2014/main" id="{87F15BF7-D780-713D-0BD4-1B3069D28F6A}"/>
                    </a:ext>
                  </a:extLst>
                </p:cNvPr>
                <p:cNvSpPr/>
                <p:nvPr/>
              </p:nvSpPr>
              <p:spPr>
                <a:xfrm>
                  <a:off x="6413500" y="4919560"/>
                  <a:ext cx="939800" cy="253629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dirty="0"/>
                    <a:t>3.3V Rail</a:t>
                  </a:r>
                </a:p>
              </p:txBody>
            </p:sp>
            <p:cxnSp>
              <p:nvCxnSpPr>
                <p:cNvPr id="97" name="Straight Connector 96">
                  <a:extLst>
                    <a:ext uri="{FF2B5EF4-FFF2-40B4-BE49-F238E27FC236}">
                      <a16:creationId xmlns:a16="http://schemas.microsoft.com/office/drawing/2014/main" id="{F548ADA1-C0F5-A798-3DE5-D42B0FD1A9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7944" y="5046457"/>
                  <a:ext cx="1002453" cy="0"/>
                </a:xfrm>
                <a:prstGeom prst="line">
                  <a:avLst/>
                </a:prstGeom>
                <a:ln w="50800" cap="rnd"/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98" name="Flowchart: Connector 97">
                  <a:extLst>
                    <a:ext uri="{FF2B5EF4-FFF2-40B4-BE49-F238E27FC236}">
                      <a16:creationId xmlns:a16="http://schemas.microsoft.com/office/drawing/2014/main" id="{252D1A8C-2739-BDE9-EF47-033F6765D8AC}"/>
                    </a:ext>
                  </a:extLst>
                </p:cNvPr>
                <p:cNvSpPr/>
                <p:nvPr/>
              </p:nvSpPr>
              <p:spPr>
                <a:xfrm>
                  <a:off x="4426852" y="5000325"/>
                  <a:ext cx="91091" cy="91440"/>
                </a:xfrm>
                <a:prstGeom prst="flowChartConnector">
                  <a:avLst/>
                </a:prstGeom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ounded Rectangle 75">
                  <a:extLst>
                    <a:ext uri="{FF2B5EF4-FFF2-40B4-BE49-F238E27FC236}">
                      <a16:creationId xmlns:a16="http://schemas.microsoft.com/office/drawing/2014/main" id="{656CCE75-8DB9-27DF-52D9-EA34FBC48362}"/>
                    </a:ext>
                  </a:extLst>
                </p:cNvPr>
                <p:cNvSpPr/>
                <p:nvPr/>
              </p:nvSpPr>
              <p:spPr>
                <a:xfrm>
                  <a:off x="4609383" y="4913524"/>
                  <a:ext cx="939800" cy="253629"/>
                </a:xfrm>
                <a:prstGeom prst="roundRect">
                  <a:avLst/>
                </a:prstGeom>
              </p:spPr>
              <p:style>
                <a:lnRef idx="0">
                  <a:schemeClr val="accent3"/>
                </a:lnRef>
                <a:fillRef idx="3">
                  <a:schemeClr val="accent3"/>
                </a:fillRef>
                <a:effectRef idx="3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/>
                    <a:t>GND Rail</a:t>
                  </a:r>
                </a:p>
              </p:txBody>
            </p:sp>
          </p:grp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42109A80-DC4E-87C1-958B-019451911B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2544" y="3802804"/>
                <a:ext cx="1002453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Flowchart: Connector 10">
                <a:extLst>
                  <a:ext uri="{FF2B5EF4-FFF2-40B4-BE49-F238E27FC236}">
                    <a16:creationId xmlns:a16="http://schemas.microsoft.com/office/drawing/2014/main" id="{53AD10D8-67F5-8A8F-F323-9C663619C92C}"/>
                  </a:ext>
                </a:extLst>
              </p:cNvPr>
              <p:cNvSpPr/>
              <p:nvPr/>
            </p:nvSpPr>
            <p:spPr>
              <a:xfrm>
                <a:off x="4401452" y="3756672"/>
                <a:ext cx="91091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Rounded Rectangle 75">
                <a:extLst>
                  <a:ext uri="{FF2B5EF4-FFF2-40B4-BE49-F238E27FC236}">
                    <a16:creationId xmlns:a16="http://schemas.microsoft.com/office/drawing/2014/main" id="{710A56CC-8654-68F5-9726-1BC36682CA83}"/>
                  </a:ext>
                </a:extLst>
              </p:cNvPr>
              <p:cNvSpPr/>
              <p:nvPr/>
            </p:nvSpPr>
            <p:spPr>
              <a:xfrm>
                <a:off x="4583983" y="3669871"/>
                <a:ext cx="939800" cy="25362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MDI LED</a:t>
                </a:r>
              </a:p>
            </p:txBody>
          </p: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99C74C7E-3B04-ABF7-8E99-3784767369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7757" y="4153633"/>
                <a:ext cx="1002453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3" name="Flowchart: Connector 82">
                <a:extLst>
                  <a:ext uri="{FF2B5EF4-FFF2-40B4-BE49-F238E27FC236}">
                    <a16:creationId xmlns:a16="http://schemas.microsoft.com/office/drawing/2014/main" id="{B655708D-644C-CD37-BD61-D4FA1F24C6DC}"/>
                  </a:ext>
                </a:extLst>
              </p:cNvPr>
              <p:cNvSpPr/>
              <p:nvPr/>
            </p:nvSpPr>
            <p:spPr>
              <a:xfrm>
                <a:off x="4406665" y="4107501"/>
                <a:ext cx="91091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ounded Rectangle 75">
                <a:extLst>
                  <a:ext uri="{FF2B5EF4-FFF2-40B4-BE49-F238E27FC236}">
                    <a16:creationId xmlns:a16="http://schemas.microsoft.com/office/drawing/2014/main" id="{9603ABA9-1DF8-790D-FF70-387BA5B8BD45}"/>
                  </a:ext>
                </a:extLst>
              </p:cNvPr>
              <p:cNvSpPr/>
              <p:nvPr/>
            </p:nvSpPr>
            <p:spPr>
              <a:xfrm>
                <a:off x="4589195" y="4020700"/>
                <a:ext cx="1506801" cy="25362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MDI RX N / DB N</a:t>
                </a:r>
              </a:p>
            </p:txBody>
          </p:sp>
          <p:cxnSp>
            <p:nvCxnSpPr>
              <p:cNvPr id="86" name="Straight Connector 85">
                <a:extLst>
                  <a:ext uri="{FF2B5EF4-FFF2-40B4-BE49-F238E27FC236}">
                    <a16:creationId xmlns:a16="http://schemas.microsoft.com/office/drawing/2014/main" id="{1E117BD8-945C-0C7E-613E-B6202854D64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2544" y="4507418"/>
                <a:ext cx="1002453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7" name="Flowchart: Connector 86">
                <a:extLst>
                  <a:ext uri="{FF2B5EF4-FFF2-40B4-BE49-F238E27FC236}">
                    <a16:creationId xmlns:a16="http://schemas.microsoft.com/office/drawing/2014/main" id="{7370DC92-2C16-5D78-9139-D79EF77180A9}"/>
                  </a:ext>
                </a:extLst>
              </p:cNvPr>
              <p:cNvSpPr/>
              <p:nvPr/>
            </p:nvSpPr>
            <p:spPr>
              <a:xfrm>
                <a:off x="4401452" y="4461286"/>
                <a:ext cx="91091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ounded Rectangle 75">
                <a:extLst>
                  <a:ext uri="{FF2B5EF4-FFF2-40B4-BE49-F238E27FC236}">
                    <a16:creationId xmlns:a16="http://schemas.microsoft.com/office/drawing/2014/main" id="{60020496-31DE-3255-F0ED-574848C4B1A3}"/>
                  </a:ext>
                </a:extLst>
              </p:cNvPr>
              <p:cNvSpPr/>
              <p:nvPr/>
            </p:nvSpPr>
            <p:spPr>
              <a:xfrm>
                <a:off x="4583982" y="4374485"/>
                <a:ext cx="1512015" cy="25362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MDI RX P / DB P</a:t>
                </a: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B963C99F-E5F5-352E-4B32-61CB187A9C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2544" y="4847645"/>
                <a:ext cx="1002453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4" name="Flowchart: Connector 93">
                <a:extLst>
                  <a:ext uri="{FF2B5EF4-FFF2-40B4-BE49-F238E27FC236}">
                    <a16:creationId xmlns:a16="http://schemas.microsoft.com/office/drawing/2014/main" id="{08220AC4-C930-AF5F-4F81-6DD5A2839E8B}"/>
                  </a:ext>
                </a:extLst>
              </p:cNvPr>
              <p:cNvSpPr/>
              <p:nvPr/>
            </p:nvSpPr>
            <p:spPr>
              <a:xfrm>
                <a:off x="4401452" y="4801513"/>
                <a:ext cx="91091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ounded Rectangle 75">
                <a:extLst>
                  <a:ext uri="{FF2B5EF4-FFF2-40B4-BE49-F238E27FC236}">
                    <a16:creationId xmlns:a16="http://schemas.microsoft.com/office/drawing/2014/main" id="{4B114651-9F7E-F39A-3EE4-66DBF8C3AEAB}"/>
                  </a:ext>
                </a:extLst>
              </p:cNvPr>
              <p:cNvSpPr/>
              <p:nvPr/>
            </p:nvSpPr>
            <p:spPr>
              <a:xfrm>
                <a:off x="4583983" y="4714712"/>
                <a:ext cx="1512016" cy="25362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MDI TX N / DA N</a:t>
                </a:r>
              </a:p>
            </p:txBody>
          </p: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6D8A0B0B-DA23-7FFA-2ACC-2E5CCAEA35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92544" y="5196467"/>
                <a:ext cx="1002453" cy="0"/>
              </a:xfrm>
              <a:prstGeom prst="line">
                <a:avLst/>
              </a:prstGeom>
              <a:ln w="50800" cap="rnd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" name="Flowchart: Connector 103">
                <a:extLst>
                  <a:ext uri="{FF2B5EF4-FFF2-40B4-BE49-F238E27FC236}">
                    <a16:creationId xmlns:a16="http://schemas.microsoft.com/office/drawing/2014/main" id="{20D8F0D9-C3A5-479D-8761-0C457DF280D5}"/>
                  </a:ext>
                </a:extLst>
              </p:cNvPr>
              <p:cNvSpPr/>
              <p:nvPr/>
            </p:nvSpPr>
            <p:spPr>
              <a:xfrm>
                <a:off x="4401452" y="5150335"/>
                <a:ext cx="91091" cy="91440"/>
              </a:xfrm>
              <a:prstGeom prst="flowChartConnector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ounded Rectangle 75">
                <a:extLst>
                  <a:ext uri="{FF2B5EF4-FFF2-40B4-BE49-F238E27FC236}">
                    <a16:creationId xmlns:a16="http://schemas.microsoft.com/office/drawing/2014/main" id="{DEFE8A25-8AF9-D450-1A15-6AB092E6E9CE}"/>
                  </a:ext>
                </a:extLst>
              </p:cNvPr>
              <p:cNvSpPr/>
              <p:nvPr/>
            </p:nvSpPr>
            <p:spPr>
              <a:xfrm>
                <a:off x="4583982" y="5063534"/>
                <a:ext cx="1512017" cy="253629"/>
              </a:xfrm>
              <a:prstGeom prst="roundRect">
                <a:avLst/>
              </a:prstGeom>
            </p:spPr>
            <p:style>
              <a:lnRef idx="0">
                <a:schemeClr val="accent5"/>
              </a:lnRef>
              <a:fillRef idx="3">
                <a:schemeClr val="accent5"/>
              </a:fillRef>
              <a:effectRef idx="3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MDI TX P / DA P</a:t>
                </a:r>
              </a:p>
            </p:txBody>
          </p:sp>
        </p:grpSp>
        <p:sp>
          <p:nvSpPr>
            <p:cNvPr id="10" name="Rounded Rectangle 75">
              <a:extLst>
                <a:ext uri="{FF2B5EF4-FFF2-40B4-BE49-F238E27FC236}">
                  <a16:creationId xmlns:a16="http://schemas.microsoft.com/office/drawing/2014/main" id="{8A841D66-E3F3-0B8E-95AF-EE2AC129E006}"/>
                </a:ext>
              </a:extLst>
            </p:cNvPr>
            <p:cNvSpPr/>
            <p:nvPr/>
          </p:nvSpPr>
          <p:spPr>
            <a:xfrm>
              <a:off x="6372741" y="3669026"/>
              <a:ext cx="9398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DC P</a:t>
              </a:r>
            </a:p>
          </p:txBody>
        </p:sp>
        <p:sp>
          <p:nvSpPr>
            <p:cNvPr id="13" name="Rounded Rectangle 75">
              <a:extLst>
                <a:ext uri="{FF2B5EF4-FFF2-40B4-BE49-F238E27FC236}">
                  <a16:creationId xmlns:a16="http://schemas.microsoft.com/office/drawing/2014/main" id="{75D8E7F3-71BF-BEE5-0385-E3BD79BFD929}"/>
                </a:ext>
              </a:extLst>
            </p:cNvPr>
            <p:cNvSpPr/>
            <p:nvPr/>
          </p:nvSpPr>
          <p:spPr>
            <a:xfrm>
              <a:off x="6372276" y="4020700"/>
              <a:ext cx="9398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DC N</a:t>
              </a:r>
            </a:p>
          </p:txBody>
        </p:sp>
        <p:sp>
          <p:nvSpPr>
            <p:cNvPr id="16" name="Rounded Rectangle 75">
              <a:extLst>
                <a:ext uri="{FF2B5EF4-FFF2-40B4-BE49-F238E27FC236}">
                  <a16:creationId xmlns:a16="http://schemas.microsoft.com/office/drawing/2014/main" id="{0DCFA7BD-20AF-1044-2907-3E18A87D0C79}"/>
                </a:ext>
              </a:extLst>
            </p:cNvPr>
            <p:cNvSpPr/>
            <p:nvPr/>
          </p:nvSpPr>
          <p:spPr>
            <a:xfrm>
              <a:off x="6372276" y="4372374"/>
              <a:ext cx="9398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DD P</a:t>
              </a:r>
            </a:p>
          </p:txBody>
        </p:sp>
        <p:sp>
          <p:nvSpPr>
            <p:cNvPr id="84" name="Rounded Rectangle 75">
              <a:extLst>
                <a:ext uri="{FF2B5EF4-FFF2-40B4-BE49-F238E27FC236}">
                  <a16:creationId xmlns:a16="http://schemas.microsoft.com/office/drawing/2014/main" id="{F537C1C0-65D7-61E2-8B69-C6B6FC414BB9}"/>
                </a:ext>
              </a:extLst>
            </p:cNvPr>
            <p:cNvSpPr/>
            <p:nvPr/>
          </p:nvSpPr>
          <p:spPr>
            <a:xfrm>
              <a:off x="6372276" y="4714712"/>
              <a:ext cx="939800" cy="253629"/>
            </a:xfrm>
            <a:prstGeom prst="roundRect">
              <a:avLst/>
            </a:prstGeom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DD N</a:t>
              </a:r>
            </a:p>
          </p:txBody>
        </p:sp>
        <p:sp>
          <p:nvSpPr>
            <p:cNvPr id="6" name="Flowchart: Connector 5">
              <a:extLst>
                <a:ext uri="{FF2B5EF4-FFF2-40B4-BE49-F238E27FC236}">
                  <a16:creationId xmlns:a16="http://schemas.microsoft.com/office/drawing/2014/main" id="{9D960806-0C7C-E9E7-F578-38ABE15DC731}"/>
                </a:ext>
              </a:extLst>
            </p:cNvPr>
            <p:cNvSpPr/>
            <p:nvPr/>
          </p:nvSpPr>
          <p:spPr>
            <a:xfrm>
              <a:off x="7413544" y="3756672"/>
              <a:ext cx="91091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lowchart: Connector 13">
              <a:extLst>
                <a:ext uri="{FF2B5EF4-FFF2-40B4-BE49-F238E27FC236}">
                  <a16:creationId xmlns:a16="http://schemas.microsoft.com/office/drawing/2014/main" id="{07A52DC6-3CBA-CF5B-9CF6-780894A8BD34}"/>
                </a:ext>
              </a:extLst>
            </p:cNvPr>
            <p:cNvSpPr/>
            <p:nvPr/>
          </p:nvSpPr>
          <p:spPr>
            <a:xfrm>
              <a:off x="7413544" y="4107501"/>
              <a:ext cx="91091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lowchart: Connector 14">
              <a:extLst>
                <a:ext uri="{FF2B5EF4-FFF2-40B4-BE49-F238E27FC236}">
                  <a16:creationId xmlns:a16="http://schemas.microsoft.com/office/drawing/2014/main" id="{D82FFD80-08D8-2E9C-531E-0BBA42E1770D}"/>
                </a:ext>
              </a:extLst>
            </p:cNvPr>
            <p:cNvSpPr/>
            <p:nvPr/>
          </p:nvSpPr>
          <p:spPr>
            <a:xfrm>
              <a:off x="7413544" y="4448383"/>
              <a:ext cx="91091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Flowchart: Connector 94">
              <a:extLst>
                <a:ext uri="{FF2B5EF4-FFF2-40B4-BE49-F238E27FC236}">
                  <a16:creationId xmlns:a16="http://schemas.microsoft.com/office/drawing/2014/main" id="{2652ABB8-6D14-0164-F396-2FC9FC9B9699}"/>
                </a:ext>
              </a:extLst>
            </p:cNvPr>
            <p:cNvSpPr/>
            <p:nvPr/>
          </p:nvSpPr>
          <p:spPr>
            <a:xfrm>
              <a:off x="7408477" y="4789265"/>
              <a:ext cx="91091" cy="91440"/>
            </a:xfrm>
            <a:prstGeom prst="flowChartConnector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5695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221</TotalTime>
  <Words>80</Words>
  <Application>Microsoft Office PowerPoint</Application>
  <PresentationFormat>Widescreen</PresentationFormat>
  <Paragraphs>29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Kwabena Agyeman</dc:creator>
  <cp:lastModifiedBy>Kwabena Agyeman</cp:lastModifiedBy>
  <cp:revision>37</cp:revision>
  <dcterms:created xsi:type="dcterms:W3CDTF">2016-11-15T01:04:52Z</dcterms:created>
  <dcterms:modified xsi:type="dcterms:W3CDTF">2025-03-30T22:17:27Z</dcterms:modified>
</cp:coreProperties>
</file>