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39BF"/>
    <a:srgbClr val="5A27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3" autoAdjust="0"/>
    <p:restoredTop sz="96425" autoAdjust="0"/>
  </p:normalViewPr>
  <p:slideViewPr>
    <p:cSldViewPr snapToGrid="0">
      <p:cViewPr>
        <p:scale>
          <a:sx n="125" d="100"/>
          <a:sy n="125" d="100"/>
        </p:scale>
        <p:origin x="52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5101A-4907-46D3-ADD9-3FA9B1828FE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0C7AA-70E5-4D44-947A-40636CB1E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18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0C7AA-70E5-4D44-947A-40636CB1EC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69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6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4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1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1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9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2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8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8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9B0FF-CDA1-4BA2-882E-918BF983E68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6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73B456-08B3-D6B8-6C8C-8FFC58654F4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4078629" y="1807347"/>
            <a:ext cx="3479731" cy="3433086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53812BC-8F23-FDEE-554B-1E15252208C6}"/>
              </a:ext>
            </a:extLst>
          </p:cNvPr>
          <p:cNvCxnSpPr>
            <a:cxnSpLocks/>
          </p:cNvCxnSpPr>
          <p:nvPr/>
        </p:nvCxnSpPr>
        <p:spPr>
          <a:xfrm>
            <a:off x="225513" y="5481512"/>
            <a:ext cx="3700788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6F69188-860C-6DA9-8AA6-51C0F7C32538}"/>
              </a:ext>
            </a:extLst>
          </p:cNvPr>
          <p:cNvCxnSpPr>
            <a:cxnSpLocks/>
          </p:cNvCxnSpPr>
          <p:nvPr/>
        </p:nvCxnSpPr>
        <p:spPr>
          <a:xfrm>
            <a:off x="225513" y="5830104"/>
            <a:ext cx="3700788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3325308-6428-3EE6-4C90-480C28370DC1}"/>
              </a:ext>
            </a:extLst>
          </p:cNvPr>
          <p:cNvCxnSpPr>
            <a:cxnSpLocks/>
          </p:cNvCxnSpPr>
          <p:nvPr/>
        </p:nvCxnSpPr>
        <p:spPr>
          <a:xfrm>
            <a:off x="225513" y="6177632"/>
            <a:ext cx="3700788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059D596-2E3F-CFEF-7DE4-7B8F730796CE}"/>
              </a:ext>
            </a:extLst>
          </p:cNvPr>
          <p:cNvCxnSpPr>
            <a:cxnSpLocks/>
          </p:cNvCxnSpPr>
          <p:nvPr/>
        </p:nvCxnSpPr>
        <p:spPr>
          <a:xfrm>
            <a:off x="225513" y="6525104"/>
            <a:ext cx="3700788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26">
            <a:extLst>
              <a:ext uri="{FF2B5EF4-FFF2-40B4-BE49-F238E27FC236}">
                <a16:creationId xmlns:a16="http://schemas.microsoft.com/office/drawing/2014/main" id="{A5694A98-C304-726D-DE7F-B354956FF51B}"/>
              </a:ext>
            </a:extLst>
          </p:cNvPr>
          <p:cNvSpPr/>
          <p:nvPr/>
        </p:nvSpPr>
        <p:spPr>
          <a:xfrm>
            <a:off x="3324259" y="6058760"/>
            <a:ext cx="457200" cy="2286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P5</a:t>
            </a:r>
          </a:p>
        </p:txBody>
      </p:sp>
      <p:sp>
        <p:nvSpPr>
          <p:cNvPr id="80" name="Rounded Rectangle 27">
            <a:extLst>
              <a:ext uri="{FF2B5EF4-FFF2-40B4-BE49-F238E27FC236}">
                <a16:creationId xmlns:a16="http://schemas.microsoft.com/office/drawing/2014/main" id="{D91DCC7A-C3AB-53AB-C119-A25AFBD0D5A6}"/>
              </a:ext>
            </a:extLst>
          </p:cNvPr>
          <p:cNvSpPr/>
          <p:nvPr/>
        </p:nvSpPr>
        <p:spPr>
          <a:xfrm>
            <a:off x="3324259" y="6409950"/>
            <a:ext cx="457200" cy="228600"/>
          </a:xfrm>
          <a:prstGeom prst="roundRect">
            <a:avLst/>
          </a:prstGeom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P4</a:t>
            </a:r>
          </a:p>
        </p:txBody>
      </p:sp>
      <p:sp>
        <p:nvSpPr>
          <p:cNvPr id="82" name="Rounded Rectangle 48">
            <a:extLst>
              <a:ext uri="{FF2B5EF4-FFF2-40B4-BE49-F238E27FC236}">
                <a16:creationId xmlns:a16="http://schemas.microsoft.com/office/drawing/2014/main" id="{BE7A0C4C-F386-306B-2AA0-56547076FB66}"/>
              </a:ext>
            </a:extLst>
          </p:cNvPr>
          <p:cNvSpPr/>
          <p:nvPr/>
        </p:nvSpPr>
        <p:spPr>
          <a:xfrm>
            <a:off x="387745" y="5708440"/>
            <a:ext cx="3419621" cy="228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3.3V Rail (1A supply Max)</a:t>
            </a:r>
          </a:p>
        </p:txBody>
      </p:sp>
      <p:sp>
        <p:nvSpPr>
          <p:cNvPr id="85" name="Rounded Rectangle 49">
            <a:extLst>
              <a:ext uri="{FF2B5EF4-FFF2-40B4-BE49-F238E27FC236}">
                <a16:creationId xmlns:a16="http://schemas.microsoft.com/office/drawing/2014/main" id="{5167AA52-D03A-E770-A32E-90E5D63DBD3F}"/>
              </a:ext>
            </a:extLst>
          </p:cNvPr>
          <p:cNvSpPr/>
          <p:nvPr/>
        </p:nvSpPr>
        <p:spPr>
          <a:xfrm>
            <a:off x="387745" y="5367898"/>
            <a:ext cx="3416954" cy="228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GND Rail</a:t>
            </a:r>
          </a:p>
        </p:txBody>
      </p:sp>
      <p:sp>
        <p:nvSpPr>
          <p:cNvPr id="86" name="Rounded Rectangle 55">
            <a:extLst>
              <a:ext uri="{FF2B5EF4-FFF2-40B4-BE49-F238E27FC236}">
                <a16:creationId xmlns:a16="http://schemas.microsoft.com/office/drawing/2014/main" id="{9DECD110-AB0F-A9CD-3617-44E9EFAF7008}"/>
              </a:ext>
            </a:extLst>
          </p:cNvPr>
          <p:cNvSpPr/>
          <p:nvPr/>
        </p:nvSpPr>
        <p:spPr>
          <a:xfrm>
            <a:off x="2187829" y="6054060"/>
            <a:ext cx="447852" cy="228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I2C 1 SDA</a:t>
            </a:r>
          </a:p>
        </p:txBody>
      </p:sp>
      <p:sp>
        <p:nvSpPr>
          <p:cNvPr id="87" name="Rounded Rectangle 58">
            <a:extLst>
              <a:ext uri="{FF2B5EF4-FFF2-40B4-BE49-F238E27FC236}">
                <a16:creationId xmlns:a16="http://schemas.microsoft.com/office/drawing/2014/main" id="{4CBD4FD7-B05E-308D-E1FD-96691A2D25F9}"/>
              </a:ext>
            </a:extLst>
          </p:cNvPr>
          <p:cNvSpPr/>
          <p:nvPr/>
        </p:nvSpPr>
        <p:spPr>
          <a:xfrm>
            <a:off x="2187829" y="6403310"/>
            <a:ext cx="447852" cy="228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I2C 1 SCL</a:t>
            </a:r>
          </a:p>
        </p:txBody>
      </p:sp>
      <p:sp>
        <p:nvSpPr>
          <p:cNvPr id="96" name="Rounded Rectangle 89">
            <a:extLst>
              <a:ext uri="{FF2B5EF4-FFF2-40B4-BE49-F238E27FC236}">
                <a16:creationId xmlns:a16="http://schemas.microsoft.com/office/drawing/2014/main" id="{325CFA53-D212-DE45-9544-5817675F7459}"/>
              </a:ext>
            </a:extLst>
          </p:cNvPr>
          <p:cNvSpPr/>
          <p:nvPr/>
        </p:nvSpPr>
        <p:spPr>
          <a:xfrm>
            <a:off x="1537655" y="6403310"/>
            <a:ext cx="547678" cy="228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UART 1 TX</a:t>
            </a:r>
          </a:p>
        </p:txBody>
      </p:sp>
      <p:sp>
        <p:nvSpPr>
          <p:cNvPr id="99" name="Rounded Rectangle 107">
            <a:extLst>
              <a:ext uri="{FF2B5EF4-FFF2-40B4-BE49-F238E27FC236}">
                <a16:creationId xmlns:a16="http://schemas.microsoft.com/office/drawing/2014/main" id="{B30B9CFC-D15A-7315-86FE-12FF959DD51A}"/>
              </a:ext>
            </a:extLst>
          </p:cNvPr>
          <p:cNvSpPr/>
          <p:nvPr/>
        </p:nvSpPr>
        <p:spPr>
          <a:xfrm>
            <a:off x="1550385" y="6054060"/>
            <a:ext cx="541875" cy="228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UART 1 RX</a:t>
            </a:r>
          </a:p>
        </p:txBody>
      </p:sp>
      <p:sp>
        <p:nvSpPr>
          <p:cNvPr id="101" name="Rounded Rectangle 89">
            <a:extLst>
              <a:ext uri="{FF2B5EF4-FFF2-40B4-BE49-F238E27FC236}">
                <a16:creationId xmlns:a16="http://schemas.microsoft.com/office/drawing/2014/main" id="{5E5940AF-3533-40A4-28D6-8CD0EFA98DEB}"/>
              </a:ext>
            </a:extLst>
          </p:cNvPr>
          <p:cNvSpPr/>
          <p:nvPr/>
        </p:nvSpPr>
        <p:spPr>
          <a:xfrm>
            <a:off x="932300" y="6044989"/>
            <a:ext cx="507423" cy="228600"/>
          </a:xfrm>
          <a:prstGeom prst="roundRect">
            <a:avLst/>
          </a:prstGeom>
          <a:gradFill>
            <a:gsLst>
              <a:gs pos="0">
                <a:srgbClr val="FF0000"/>
              </a:gs>
              <a:gs pos="50000">
                <a:srgbClr val="FF0000"/>
              </a:gs>
              <a:gs pos="100000">
                <a:srgbClr val="C0000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TIM2</a:t>
            </a:r>
            <a:br>
              <a:rPr lang="en-US" sz="800" dirty="0"/>
            </a:br>
            <a:r>
              <a:rPr lang="en-US" sz="800" dirty="0"/>
              <a:t>T0</a:t>
            </a:r>
          </a:p>
        </p:txBody>
      </p:sp>
      <p:sp>
        <p:nvSpPr>
          <p:cNvPr id="102" name="Rounded Rectangle 89">
            <a:extLst>
              <a:ext uri="{FF2B5EF4-FFF2-40B4-BE49-F238E27FC236}">
                <a16:creationId xmlns:a16="http://schemas.microsoft.com/office/drawing/2014/main" id="{33947EC5-83E8-0034-F30F-CF2FF5399566}"/>
              </a:ext>
            </a:extLst>
          </p:cNvPr>
          <p:cNvSpPr/>
          <p:nvPr/>
        </p:nvSpPr>
        <p:spPr>
          <a:xfrm>
            <a:off x="932300" y="6395093"/>
            <a:ext cx="513909" cy="228600"/>
          </a:xfrm>
          <a:prstGeom prst="roundRect">
            <a:avLst/>
          </a:prstGeom>
          <a:gradFill>
            <a:gsLst>
              <a:gs pos="0">
                <a:srgbClr val="FF0000"/>
              </a:gs>
              <a:gs pos="50000">
                <a:srgbClr val="FF0000"/>
              </a:gs>
              <a:gs pos="100000">
                <a:srgbClr val="C0000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TIM2</a:t>
            </a:r>
            <a:br>
              <a:rPr lang="en-US" sz="800" dirty="0"/>
            </a:br>
            <a:r>
              <a:rPr lang="en-US" sz="800" dirty="0"/>
              <a:t>T1</a:t>
            </a:r>
          </a:p>
        </p:txBody>
      </p:sp>
      <p:sp>
        <p:nvSpPr>
          <p:cNvPr id="103" name="Rounded Rectangle 57">
            <a:extLst>
              <a:ext uri="{FF2B5EF4-FFF2-40B4-BE49-F238E27FC236}">
                <a16:creationId xmlns:a16="http://schemas.microsoft.com/office/drawing/2014/main" id="{D1D7735C-790A-D9A5-076A-F4F236D30912}"/>
              </a:ext>
            </a:extLst>
          </p:cNvPr>
          <p:cNvSpPr/>
          <p:nvPr/>
        </p:nvSpPr>
        <p:spPr>
          <a:xfrm>
            <a:off x="2726513" y="6044989"/>
            <a:ext cx="513910" cy="228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CAN RXD</a:t>
            </a:r>
          </a:p>
        </p:txBody>
      </p:sp>
      <p:sp>
        <p:nvSpPr>
          <p:cNvPr id="104" name="Rounded Rectangle 57">
            <a:extLst>
              <a:ext uri="{FF2B5EF4-FFF2-40B4-BE49-F238E27FC236}">
                <a16:creationId xmlns:a16="http://schemas.microsoft.com/office/drawing/2014/main" id="{3534804A-9115-A756-BCAE-EA4CDBD3C828}"/>
              </a:ext>
            </a:extLst>
          </p:cNvPr>
          <p:cNvSpPr/>
          <p:nvPr/>
        </p:nvSpPr>
        <p:spPr>
          <a:xfrm>
            <a:off x="2726513" y="6412461"/>
            <a:ext cx="513910" cy="228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CAN TXD</a:t>
            </a:r>
          </a:p>
        </p:txBody>
      </p:sp>
      <p:sp>
        <p:nvSpPr>
          <p:cNvPr id="105" name="Rounded Rectangle 89">
            <a:extLst>
              <a:ext uri="{FF2B5EF4-FFF2-40B4-BE49-F238E27FC236}">
                <a16:creationId xmlns:a16="http://schemas.microsoft.com/office/drawing/2014/main" id="{1A98B5B7-D1C9-E342-3476-2E4AE6B707F4}"/>
              </a:ext>
            </a:extLst>
          </p:cNvPr>
          <p:cNvSpPr/>
          <p:nvPr/>
        </p:nvSpPr>
        <p:spPr>
          <a:xfrm>
            <a:off x="387745" y="6041448"/>
            <a:ext cx="447854" cy="228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PDM D0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1B090AF-F76D-AFE9-B00D-7AA0739F49F3}"/>
              </a:ext>
            </a:extLst>
          </p:cNvPr>
          <p:cNvSpPr txBox="1"/>
          <p:nvPr/>
        </p:nvSpPr>
        <p:spPr>
          <a:xfrm>
            <a:off x="3324259" y="4836716"/>
            <a:ext cx="495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Pin</a:t>
            </a:r>
          </a:p>
          <a:p>
            <a:pPr algn="ctr"/>
            <a:r>
              <a:rPr lang="en-US" sz="1000" dirty="0"/>
              <a:t>Name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EF39340-1831-E961-9553-B26F56D50063}"/>
              </a:ext>
            </a:extLst>
          </p:cNvPr>
          <p:cNvSpPr txBox="1"/>
          <p:nvPr/>
        </p:nvSpPr>
        <p:spPr>
          <a:xfrm>
            <a:off x="620866" y="4909982"/>
            <a:ext cx="21451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Machine Module Peripherals / Timers</a:t>
            </a:r>
          </a:p>
        </p:txBody>
      </p:sp>
      <p:sp>
        <p:nvSpPr>
          <p:cNvPr id="110" name="Rounded Rectangle 89">
            <a:extLst>
              <a:ext uri="{FF2B5EF4-FFF2-40B4-BE49-F238E27FC236}">
                <a16:creationId xmlns:a16="http://schemas.microsoft.com/office/drawing/2014/main" id="{FAEE54C7-743D-0240-758E-D3A387322F94}"/>
              </a:ext>
            </a:extLst>
          </p:cNvPr>
          <p:cNvSpPr/>
          <p:nvPr/>
        </p:nvSpPr>
        <p:spPr>
          <a:xfrm>
            <a:off x="385196" y="6386809"/>
            <a:ext cx="447854" cy="228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PDM C0</a:t>
            </a:r>
          </a:p>
        </p:txBody>
      </p:sp>
      <p:sp>
        <p:nvSpPr>
          <p:cNvPr id="121" name="Arrow: Bent 120">
            <a:extLst>
              <a:ext uri="{FF2B5EF4-FFF2-40B4-BE49-F238E27FC236}">
                <a16:creationId xmlns:a16="http://schemas.microsoft.com/office/drawing/2014/main" id="{EC60EC3F-C15A-1DC3-166D-08C9F81108D1}"/>
              </a:ext>
            </a:extLst>
          </p:cNvPr>
          <p:cNvSpPr/>
          <p:nvPr/>
        </p:nvSpPr>
        <p:spPr>
          <a:xfrm rot="5400000" flipH="1">
            <a:off x="4341355" y="5146885"/>
            <a:ext cx="686160" cy="1211612"/>
          </a:xfrm>
          <a:prstGeom prst="bentArrow">
            <a:avLst>
              <a:gd name="adj1" fmla="val 26257"/>
              <a:gd name="adj2" fmla="val 43858"/>
              <a:gd name="adj3" fmla="val 42601"/>
              <a:gd name="adj4" fmla="val 43750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5DB31D1-18A3-E053-B86C-5DCE42DA1957}"/>
              </a:ext>
            </a:extLst>
          </p:cNvPr>
          <p:cNvSpPr txBox="1"/>
          <p:nvPr/>
        </p:nvSpPr>
        <p:spPr>
          <a:xfrm>
            <a:off x="4560554" y="6264950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QWIIC</a:t>
            </a:r>
            <a:br>
              <a:rPr lang="en-US" sz="1000" dirty="0"/>
            </a:br>
            <a:r>
              <a:rPr lang="en-US" sz="1000" dirty="0"/>
              <a:t>Connector</a:t>
            </a:r>
          </a:p>
        </p:txBody>
      </p:sp>
      <p:graphicFrame>
        <p:nvGraphicFramePr>
          <p:cNvPr id="126" name="Table 125">
            <a:extLst>
              <a:ext uri="{FF2B5EF4-FFF2-40B4-BE49-F238E27FC236}">
                <a16:creationId xmlns:a16="http://schemas.microsoft.com/office/drawing/2014/main" id="{CEF7282F-82BD-86AC-59BF-34DFDCB4E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158456"/>
              </p:ext>
            </p:extLst>
          </p:nvPr>
        </p:nvGraphicFramePr>
        <p:xfrm>
          <a:off x="8574451" y="137160"/>
          <a:ext cx="3416950" cy="6583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41695">
                  <a:extLst>
                    <a:ext uri="{9D8B030D-6E8A-4147-A177-3AD203B41FA5}">
                      <a16:colId xmlns:a16="http://schemas.microsoft.com/office/drawing/2014/main" val="3343784863"/>
                    </a:ext>
                  </a:extLst>
                </a:gridCol>
                <a:gridCol w="341695">
                  <a:extLst>
                    <a:ext uri="{9D8B030D-6E8A-4147-A177-3AD203B41FA5}">
                      <a16:colId xmlns:a16="http://schemas.microsoft.com/office/drawing/2014/main" val="3544723384"/>
                    </a:ext>
                  </a:extLst>
                </a:gridCol>
                <a:gridCol w="341695">
                  <a:extLst>
                    <a:ext uri="{9D8B030D-6E8A-4147-A177-3AD203B41FA5}">
                      <a16:colId xmlns:a16="http://schemas.microsoft.com/office/drawing/2014/main" val="3262217118"/>
                    </a:ext>
                  </a:extLst>
                </a:gridCol>
                <a:gridCol w="341695">
                  <a:extLst>
                    <a:ext uri="{9D8B030D-6E8A-4147-A177-3AD203B41FA5}">
                      <a16:colId xmlns:a16="http://schemas.microsoft.com/office/drawing/2014/main" val="2896610704"/>
                    </a:ext>
                  </a:extLst>
                </a:gridCol>
                <a:gridCol w="341695">
                  <a:extLst>
                    <a:ext uri="{9D8B030D-6E8A-4147-A177-3AD203B41FA5}">
                      <a16:colId xmlns:a16="http://schemas.microsoft.com/office/drawing/2014/main" val="3166218963"/>
                    </a:ext>
                  </a:extLst>
                </a:gridCol>
                <a:gridCol w="341695">
                  <a:extLst>
                    <a:ext uri="{9D8B030D-6E8A-4147-A177-3AD203B41FA5}">
                      <a16:colId xmlns:a16="http://schemas.microsoft.com/office/drawing/2014/main" val="2336373273"/>
                    </a:ext>
                  </a:extLst>
                </a:gridCol>
                <a:gridCol w="341695">
                  <a:extLst>
                    <a:ext uri="{9D8B030D-6E8A-4147-A177-3AD203B41FA5}">
                      <a16:colId xmlns:a16="http://schemas.microsoft.com/office/drawing/2014/main" val="2972315114"/>
                    </a:ext>
                  </a:extLst>
                </a:gridCol>
                <a:gridCol w="341695">
                  <a:extLst>
                    <a:ext uri="{9D8B030D-6E8A-4147-A177-3AD203B41FA5}">
                      <a16:colId xmlns:a16="http://schemas.microsoft.com/office/drawing/2014/main" val="2659650404"/>
                    </a:ext>
                  </a:extLst>
                </a:gridCol>
                <a:gridCol w="341695">
                  <a:extLst>
                    <a:ext uri="{9D8B030D-6E8A-4147-A177-3AD203B41FA5}">
                      <a16:colId xmlns:a16="http://schemas.microsoft.com/office/drawing/2014/main" val="3017223814"/>
                    </a:ext>
                  </a:extLst>
                </a:gridCol>
                <a:gridCol w="341695">
                  <a:extLst>
                    <a:ext uri="{9D8B030D-6E8A-4147-A177-3AD203B41FA5}">
                      <a16:colId xmlns:a16="http://schemas.microsoft.com/office/drawing/2014/main" val="2861757285"/>
                    </a:ext>
                  </a:extLst>
                </a:gridCol>
              </a:tblGrid>
              <a:tr h="176844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B2B Header Pinout (on the board backside)</a:t>
                      </a:r>
                    </a:p>
                  </a:txBody>
                  <a:tcPr marL="45720" marR="4572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253311998"/>
                  </a:ext>
                </a:extLst>
              </a:tr>
              <a:tr h="137546"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B2B</a:t>
                      </a:r>
                      <a:endParaRPr lang="en-US" sz="800" b="1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1" dirty="0"/>
                        <a:t>Name</a:t>
                      </a:r>
                      <a:endParaRPr lang="en-US" sz="800" b="1" dirty="0"/>
                    </a:p>
                  </a:txBody>
                  <a:tcPr marL="45720" marR="45720"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800" b="1" dirty="0"/>
                        <a:t>Alternative Function</a:t>
                      </a: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V Ref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Pin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460892955"/>
                  </a:ext>
                </a:extLst>
              </a:tr>
              <a:tr h="21614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Pin 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SPI 0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MOSI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I2C 2 SCL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UART 4 TX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TIM 0 T1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PDM D3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3.3V Ref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P5.1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055796338"/>
                  </a:ext>
                </a:extLst>
              </a:tr>
              <a:tr h="21614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Pin 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SPI 0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MISO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I2C 2 SDA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UART 4 RX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TIM 0 T0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3.3V Ref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P5.0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32499277"/>
                  </a:ext>
                </a:extLst>
              </a:tr>
              <a:tr h="21614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Pin 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SPI 0 SCLK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LPI2C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SCA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UART 5 TX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TIM 1 T1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3.3V Ref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P5.3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364935215"/>
                  </a:ext>
                </a:extLst>
              </a:tr>
              <a:tr h="21614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Pin 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P3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SPI 0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SS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LPI2C SCL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UART 5 RX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TIM 1 T0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PDM C3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3.3V Ref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P5.2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239677260"/>
                  </a:ext>
                </a:extLst>
              </a:tr>
              <a:tr h="21614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Pin 10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I2C1 SCL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UART 1 TX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TIM 2 T1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PDM C0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CAN TXD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3.3V Ref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P0.5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963341648"/>
                  </a:ext>
                </a:extLst>
              </a:tr>
              <a:tr h="21614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Pin 12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I2C1 SDA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UART 1 RX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TIM 2 T0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PDM D0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CAN RXD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3.3V Ref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P0.4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57745346"/>
                  </a:ext>
                </a:extLst>
              </a:tr>
              <a:tr h="21614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Pin 14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I2C1 SDA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UART 3 CTS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TIM 9 T0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1.8V Ref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P7.2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249845186"/>
                  </a:ext>
                </a:extLst>
              </a:tr>
              <a:tr h="21614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Pin 16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I2C1 SCL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UART 3 RTS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TIM 9 T1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1.8V Ref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P7.3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963619438"/>
                  </a:ext>
                </a:extLst>
              </a:tr>
              <a:tr h="21614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Pin 18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I3C SDA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UART 3 RX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TIM 5 T0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ANA S10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1.8V Ref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P1.2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11082300"/>
                  </a:ext>
                </a:extLst>
              </a:tr>
              <a:tr h="21614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Pin 20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I3C</a:t>
                      </a:r>
                      <a:br>
                        <a:rPr lang="en-US" sz="800" dirty="0"/>
                      </a:br>
                      <a:r>
                        <a:rPr lang="en-US" sz="800" dirty="0"/>
                        <a:t>SCL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UART 3 TX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TIM 5 T1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ANA S11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1.8V Ref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P1.3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907528019"/>
                  </a:ext>
                </a:extLst>
              </a:tr>
              <a:tr h="1375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Pin 1</a:t>
                      </a:r>
                    </a:p>
                  </a:txBody>
                  <a:tcPr marL="45720" marR="4572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1.8V Supply</a:t>
                      </a: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319958411"/>
                  </a:ext>
                </a:extLst>
              </a:tr>
              <a:tr h="1375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Pin 3</a:t>
                      </a:r>
                    </a:p>
                  </a:txBody>
                  <a:tcPr marL="45720" marR="4572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JTAG_TCK</a:t>
                      </a: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1.8V Ref</a:t>
                      </a: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P4.4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074966516"/>
                  </a:ext>
                </a:extLst>
              </a:tr>
              <a:tr h="1375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Pin 5</a:t>
                      </a:r>
                    </a:p>
                  </a:txBody>
                  <a:tcPr marL="45720" marR="4572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JTAG_TMS</a:t>
                      </a: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1.8V Ref</a:t>
                      </a: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P4.5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908191661"/>
                  </a:ext>
                </a:extLst>
              </a:tr>
              <a:tr h="1375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Pin 7</a:t>
                      </a:r>
                    </a:p>
                  </a:txBody>
                  <a:tcPr marL="45720" marR="4572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JTAG TDI</a:t>
                      </a: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1.8V Ref</a:t>
                      </a: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P4.6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214505056"/>
                  </a:ext>
                </a:extLst>
              </a:tr>
              <a:tr h="137546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Pin 9</a:t>
                      </a:r>
                    </a:p>
                  </a:txBody>
                  <a:tcPr marL="45720" marR="4572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JTAG TDO</a:t>
                      </a: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1.8V Ref</a:t>
                      </a: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P4.7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376777526"/>
                  </a:ext>
                </a:extLst>
              </a:tr>
              <a:tr h="21614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Pin 11</a:t>
                      </a:r>
                    </a:p>
                  </a:txBody>
                  <a:tcPr marL="45720" marR="4572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JTAG RSTN</a:t>
                      </a: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1.8V Ref</a:t>
                      </a: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/>
                      <a:endParaRPr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106178682"/>
                  </a:ext>
                </a:extLst>
              </a:tr>
              <a:tr h="21614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Pin 13</a:t>
                      </a:r>
                    </a:p>
                  </a:txBody>
                  <a:tcPr marL="45720" marR="4572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RECOVERY</a:t>
                      </a: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1.8V Ref</a:t>
                      </a: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/>
                      <a:endParaRPr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15819383"/>
                  </a:ext>
                </a:extLst>
              </a:tr>
              <a:tr h="21614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Pin 15</a:t>
                      </a:r>
                    </a:p>
                  </a:txBody>
                  <a:tcPr marL="45720" marR="4572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3.3V Supply</a:t>
                      </a: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224329927"/>
                  </a:ext>
                </a:extLst>
              </a:tr>
              <a:tr h="21614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Pin 17</a:t>
                      </a:r>
                    </a:p>
                  </a:txBody>
                  <a:tcPr marL="45720" marR="4572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RSTN</a:t>
                      </a: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3.3V Ref</a:t>
                      </a: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/>
                      <a:endParaRPr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52239121"/>
                  </a:ext>
                </a:extLst>
              </a:tr>
              <a:tr h="21614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Pin 19</a:t>
                      </a:r>
                    </a:p>
                  </a:txBody>
                  <a:tcPr marL="45720" marR="4572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GND</a:t>
                      </a: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554330950"/>
                  </a:ext>
                </a:extLst>
              </a:tr>
            </a:tbl>
          </a:graphicData>
        </a:graphic>
      </p:graphicFrame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7576509-8D44-B3DC-0CEB-C1606AE709AF}"/>
              </a:ext>
            </a:extLst>
          </p:cNvPr>
          <p:cNvCxnSpPr>
            <a:cxnSpLocks/>
          </p:cNvCxnSpPr>
          <p:nvPr/>
        </p:nvCxnSpPr>
        <p:spPr>
          <a:xfrm>
            <a:off x="7650418" y="3745451"/>
            <a:ext cx="399288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unded Rectangle 39">
            <a:extLst>
              <a:ext uri="{FF2B5EF4-FFF2-40B4-BE49-F238E27FC236}">
                <a16:creationId xmlns:a16="http://schemas.microsoft.com/office/drawing/2014/main" id="{514A6617-0847-DDE3-3D15-F3EC14790A12}"/>
              </a:ext>
            </a:extLst>
          </p:cNvPr>
          <p:cNvSpPr/>
          <p:nvPr/>
        </p:nvSpPr>
        <p:spPr>
          <a:xfrm>
            <a:off x="7817079" y="3689241"/>
            <a:ext cx="566335" cy="12007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TDO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6BC6B8E-7DCC-CBCE-AFD1-2FF5C21DCB11}"/>
              </a:ext>
            </a:extLst>
          </p:cNvPr>
          <p:cNvCxnSpPr>
            <a:cxnSpLocks/>
          </p:cNvCxnSpPr>
          <p:nvPr/>
        </p:nvCxnSpPr>
        <p:spPr>
          <a:xfrm>
            <a:off x="7646933" y="2726378"/>
            <a:ext cx="399288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DB7D57BE-0F45-AA71-62F4-EAD9228BB640}"/>
              </a:ext>
            </a:extLst>
          </p:cNvPr>
          <p:cNvCxnSpPr>
            <a:cxnSpLocks/>
          </p:cNvCxnSpPr>
          <p:nvPr/>
        </p:nvCxnSpPr>
        <p:spPr>
          <a:xfrm>
            <a:off x="7646933" y="2894010"/>
            <a:ext cx="399288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52AEDB52-65AD-7F1E-7652-B10053C8152F}"/>
              </a:ext>
            </a:extLst>
          </p:cNvPr>
          <p:cNvCxnSpPr>
            <a:cxnSpLocks/>
          </p:cNvCxnSpPr>
          <p:nvPr/>
        </p:nvCxnSpPr>
        <p:spPr>
          <a:xfrm>
            <a:off x="7646933" y="3071810"/>
            <a:ext cx="399288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3E6D789F-7C4E-5D51-698B-3B371FF941C8}"/>
              </a:ext>
            </a:extLst>
          </p:cNvPr>
          <p:cNvCxnSpPr>
            <a:cxnSpLocks/>
          </p:cNvCxnSpPr>
          <p:nvPr/>
        </p:nvCxnSpPr>
        <p:spPr>
          <a:xfrm>
            <a:off x="7650418" y="3573460"/>
            <a:ext cx="399288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3AEBF6BA-9DA4-2C7F-7244-392810FFAC02}"/>
              </a:ext>
            </a:extLst>
          </p:cNvPr>
          <p:cNvCxnSpPr>
            <a:cxnSpLocks/>
          </p:cNvCxnSpPr>
          <p:nvPr/>
        </p:nvCxnSpPr>
        <p:spPr>
          <a:xfrm>
            <a:off x="7646933" y="3402523"/>
            <a:ext cx="399288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ounded Rectangle 39">
            <a:extLst>
              <a:ext uri="{FF2B5EF4-FFF2-40B4-BE49-F238E27FC236}">
                <a16:creationId xmlns:a16="http://schemas.microsoft.com/office/drawing/2014/main" id="{521B526C-37EF-C9F3-6A34-B1C3694159FF}"/>
              </a:ext>
            </a:extLst>
          </p:cNvPr>
          <p:cNvSpPr/>
          <p:nvPr/>
        </p:nvSpPr>
        <p:spPr>
          <a:xfrm>
            <a:off x="7815571" y="3514533"/>
            <a:ext cx="566335" cy="12007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GND</a:t>
            </a:r>
          </a:p>
        </p:txBody>
      </p:sp>
      <p:sp>
        <p:nvSpPr>
          <p:cNvPr id="164" name="Rounded Rectangle 39">
            <a:extLst>
              <a:ext uri="{FF2B5EF4-FFF2-40B4-BE49-F238E27FC236}">
                <a16:creationId xmlns:a16="http://schemas.microsoft.com/office/drawing/2014/main" id="{FE69073B-D9B5-0862-814C-92C50A042133}"/>
              </a:ext>
            </a:extLst>
          </p:cNvPr>
          <p:cNvSpPr/>
          <p:nvPr/>
        </p:nvSpPr>
        <p:spPr>
          <a:xfrm>
            <a:off x="7811139" y="3347656"/>
            <a:ext cx="566335" cy="12007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TCK</a:t>
            </a:r>
          </a:p>
        </p:txBody>
      </p:sp>
      <p:sp>
        <p:nvSpPr>
          <p:cNvPr id="165" name="Rounded Rectangle 39">
            <a:extLst>
              <a:ext uri="{FF2B5EF4-FFF2-40B4-BE49-F238E27FC236}">
                <a16:creationId xmlns:a16="http://schemas.microsoft.com/office/drawing/2014/main" id="{64CF1267-0274-A16C-D29A-BE8C9DBDAD69}"/>
              </a:ext>
            </a:extLst>
          </p:cNvPr>
          <p:cNvSpPr/>
          <p:nvPr/>
        </p:nvSpPr>
        <p:spPr>
          <a:xfrm>
            <a:off x="7809882" y="3011713"/>
            <a:ext cx="566335" cy="12007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RSTN</a:t>
            </a:r>
          </a:p>
        </p:txBody>
      </p:sp>
      <p:sp>
        <p:nvSpPr>
          <p:cNvPr id="166" name="Rounded Rectangle 39">
            <a:extLst>
              <a:ext uri="{FF2B5EF4-FFF2-40B4-BE49-F238E27FC236}">
                <a16:creationId xmlns:a16="http://schemas.microsoft.com/office/drawing/2014/main" id="{9DFBEB03-9CC8-2748-72B2-1560D40F59E1}"/>
              </a:ext>
            </a:extLst>
          </p:cNvPr>
          <p:cNvSpPr/>
          <p:nvPr/>
        </p:nvSpPr>
        <p:spPr>
          <a:xfrm>
            <a:off x="7809881" y="2834052"/>
            <a:ext cx="566335" cy="12007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TMS</a:t>
            </a:r>
          </a:p>
        </p:txBody>
      </p:sp>
      <p:sp>
        <p:nvSpPr>
          <p:cNvPr id="167" name="Rounded Rectangle 39">
            <a:extLst>
              <a:ext uri="{FF2B5EF4-FFF2-40B4-BE49-F238E27FC236}">
                <a16:creationId xmlns:a16="http://schemas.microsoft.com/office/drawing/2014/main" id="{78003DFB-2D33-DD94-2205-E867CB0DB165}"/>
              </a:ext>
            </a:extLst>
          </p:cNvPr>
          <p:cNvSpPr/>
          <p:nvPr/>
        </p:nvSpPr>
        <p:spPr>
          <a:xfrm>
            <a:off x="7809880" y="2668786"/>
            <a:ext cx="566335" cy="12007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1.8V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405B7D3-0108-6FC2-36DF-136F99DEDF40}"/>
              </a:ext>
            </a:extLst>
          </p:cNvPr>
          <p:cNvSpPr txBox="1"/>
          <p:nvPr/>
        </p:nvSpPr>
        <p:spPr>
          <a:xfrm>
            <a:off x="7812789" y="2321085"/>
            <a:ext cx="574916" cy="20005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1.8V SWD</a:t>
            </a:r>
            <a:endParaRPr lang="en-US" sz="700" baseline="30000" dirty="0"/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229475" y="2463511"/>
            <a:ext cx="3700788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229475" y="2812103"/>
            <a:ext cx="3700788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229475" y="3159631"/>
            <a:ext cx="3700788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229475" y="3507103"/>
            <a:ext cx="3700788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229475" y="3856353"/>
            <a:ext cx="3700788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229475" y="4202047"/>
            <a:ext cx="3700788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</p:cNvCxnSpPr>
          <p:nvPr/>
        </p:nvCxnSpPr>
        <p:spPr>
          <a:xfrm>
            <a:off x="229475" y="4549519"/>
            <a:ext cx="3700788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3328221" y="3040759"/>
            <a:ext cx="457200" cy="2286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P3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328221" y="3391949"/>
            <a:ext cx="457200" cy="228600"/>
          </a:xfrm>
          <a:prstGeom prst="roundRect">
            <a:avLst/>
          </a:prstGeom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P2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328221" y="3739672"/>
            <a:ext cx="457200" cy="2286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P1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3328221" y="4084952"/>
            <a:ext cx="457200" cy="2286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P0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391707" y="2690439"/>
            <a:ext cx="3419621" cy="228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3.3V Rail (1A supply Max)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91707" y="2349897"/>
            <a:ext cx="3416954" cy="228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GND Rail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2191791" y="3731606"/>
            <a:ext cx="447852" cy="228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I2C 2 SDA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2191791" y="4079078"/>
            <a:ext cx="447852" cy="228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I2C 2</a:t>
            </a:r>
            <a:br>
              <a:rPr lang="en-US" sz="800" dirty="0"/>
            </a:br>
            <a:r>
              <a:rPr lang="en-US" sz="800" dirty="0"/>
              <a:t>SCL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2191791" y="3036059"/>
            <a:ext cx="447852" cy="228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LPI2C SCL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2191791" y="3385309"/>
            <a:ext cx="447852" cy="228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LPI2C</a:t>
            </a:r>
            <a:br>
              <a:rPr lang="en-US" sz="800" dirty="0"/>
            </a:br>
            <a:r>
              <a:rPr lang="en-US" sz="800" dirty="0"/>
              <a:t>SDA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1551711" y="4076234"/>
            <a:ext cx="548640" cy="228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UART 4 TX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1547582" y="3735575"/>
            <a:ext cx="548640" cy="228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UART 4</a:t>
            </a:r>
            <a:br>
              <a:rPr lang="en-US" sz="800" dirty="0"/>
            </a:br>
            <a:r>
              <a:rPr lang="en-US" sz="800" dirty="0"/>
              <a:t>RX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401" y="120633"/>
            <a:ext cx="3067992" cy="910171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5960813" y="913108"/>
            <a:ext cx="1271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Black" panose="020B0A04020102020204" pitchFamily="34" charset="0"/>
              </a:rPr>
              <a:t>OpenMV AE3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307534" y="1851703"/>
            <a:ext cx="495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Pin</a:t>
            </a:r>
          </a:p>
          <a:p>
            <a:pPr algn="ctr"/>
            <a:r>
              <a:rPr lang="en-US" sz="1000" dirty="0"/>
              <a:t>Name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391707" y="4433984"/>
            <a:ext cx="3409303" cy="228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Reset (Connect to GND to reset)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04141" y="1924969"/>
            <a:ext cx="21451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Machine Module Peripherals / Timers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91707" y="1177114"/>
            <a:ext cx="3406756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All pins are 3.3V tolerant with a 3.3V output</a:t>
            </a:r>
          </a:p>
          <a:p>
            <a:r>
              <a:rPr lang="en-US" sz="1200" dirty="0"/>
              <a:t>All pins can sink or source up to 25 mA</a:t>
            </a:r>
            <a:r>
              <a:rPr lang="en-US" sz="1200" baseline="30000" dirty="0"/>
              <a:t> 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319724" y="1205429"/>
            <a:ext cx="28488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cs typeface="Arial" panose="020B0604020202020204" pitchFamily="34" charset="0"/>
              </a:rPr>
              <a:t>By: Ibrahim Abdelkader &amp; Kwabena W. Agyeman</a:t>
            </a:r>
          </a:p>
          <a:p>
            <a:pPr algn="r"/>
            <a:r>
              <a:rPr lang="en-US" sz="1050" dirty="0">
                <a:cs typeface="Arial" panose="020B0604020202020204" pitchFamily="34" charset="0"/>
              </a:rPr>
              <a:t>https://openmv.io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1541617" y="3385309"/>
            <a:ext cx="547678" cy="228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UART 5 TX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1554347" y="3036059"/>
            <a:ext cx="541875" cy="228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UART 5 RX</a:t>
            </a:r>
          </a:p>
        </p:txBody>
      </p:sp>
      <p:sp>
        <p:nvSpPr>
          <p:cNvPr id="123" name="Rounded Rectangle 89">
            <a:extLst>
              <a:ext uri="{FF2B5EF4-FFF2-40B4-BE49-F238E27FC236}">
                <a16:creationId xmlns:a16="http://schemas.microsoft.com/office/drawing/2014/main" id="{62F637D1-D727-2A1C-DFE6-9AC73F0ADDD7}"/>
              </a:ext>
            </a:extLst>
          </p:cNvPr>
          <p:cNvSpPr/>
          <p:nvPr/>
        </p:nvSpPr>
        <p:spPr>
          <a:xfrm>
            <a:off x="940389" y="3739672"/>
            <a:ext cx="509783" cy="228600"/>
          </a:xfrm>
          <a:prstGeom prst="roundRect">
            <a:avLst/>
          </a:prstGeom>
          <a:gradFill>
            <a:gsLst>
              <a:gs pos="0">
                <a:srgbClr val="FF0000"/>
              </a:gs>
              <a:gs pos="50000">
                <a:srgbClr val="FF0000"/>
              </a:gs>
              <a:gs pos="100000">
                <a:srgbClr val="C0000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TIM0</a:t>
            </a:r>
          </a:p>
          <a:p>
            <a:pPr algn="ctr"/>
            <a:r>
              <a:rPr lang="en-US" sz="800" dirty="0"/>
              <a:t>T0</a:t>
            </a:r>
          </a:p>
        </p:txBody>
      </p:sp>
      <p:sp>
        <p:nvSpPr>
          <p:cNvPr id="124" name="Rounded Rectangle 89">
            <a:extLst>
              <a:ext uri="{FF2B5EF4-FFF2-40B4-BE49-F238E27FC236}">
                <a16:creationId xmlns:a16="http://schemas.microsoft.com/office/drawing/2014/main" id="{4EC310CE-0588-5B6D-C5E3-9A5AC1753E1E}"/>
              </a:ext>
            </a:extLst>
          </p:cNvPr>
          <p:cNvSpPr/>
          <p:nvPr/>
        </p:nvSpPr>
        <p:spPr>
          <a:xfrm>
            <a:off x="941780" y="4083175"/>
            <a:ext cx="508392" cy="228600"/>
          </a:xfrm>
          <a:prstGeom prst="roundRect">
            <a:avLst/>
          </a:prstGeom>
          <a:gradFill>
            <a:gsLst>
              <a:gs pos="0">
                <a:srgbClr val="FF0000"/>
              </a:gs>
              <a:gs pos="50000">
                <a:srgbClr val="FF0000"/>
              </a:gs>
              <a:gs pos="100000">
                <a:srgbClr val="C0000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TIM0</a:t>
            </a:r>
            <a:br>
              <a:rPr lang="en-US" sz="800" dirty="0"/>
            </a:br>
            <a:r>
              <a:rPr lang="en-US" sz="800" dirty="0"/>
              <a:t>T1</a:t>
            </a:r>
          </a:p>
        </p:txBody>
      </p:sp>
      <p:sp>
        <p:nvSpPr>
          <p:cNvPr id="125" name="Rounded Rectangle 89">
            <a:extLst>
              <a:ext uri="{FF2B5EF4-FFF2-40B4-BE49-F238E27FC236}">
                <a16:creationId xmlns:a16="http://schemas.microsoft.com/office/drawing/2014/main" id="{E629B15E-B292-682A-7101-B38A3976C7DE}"/>
              </a:ext>
            </a:extLst>
          </p:cNvPr>
          <p:cNvSpPr/>
          <p:nvPr/>
        </p:nvSpPr>
        <p:spPr>
          <a:xfrm>
            <a:off x="936262" y="3026988"/>
            <a:ext cx="507423" cy="228600"/>
          </a:xfrm>
          <a:prstGeom prst="roundRect">
            <a:avLst/>
          </a:prstGeom>
          <a:gradFill>
            <a:gsLst>
              <a:gs pos="0">
                <a:srgbClr val="FF0000"/>
              </a:gs>
              <a:gs pos="50000">
                <a:srgbClr val="FF0000"/>
              </a:gs>
              <a:gs pos="100000">
                <a:srgbClr val="C0000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TIM1</a:t>
            </a:r>
            <a:br>
              <a:rPr lang="en-US" sz="800" dirty="0"/>
            </a:br>
            <a:r>
              <a:rPr lang="en-US" sz="800" dirty="0"/>
              <a:t>T0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CF97878A-A8C4-440B-663D-F7F2FA4653BD}"/>
              </a:ext>
            </a:extLst>
          </p:cNvPr>
          <p:cNvCxnSpPr>
            <a:cxnSpLocks/>
          </p:cNvCxnSpPr>
          <p:nvPr/>
        </p:nvCxnSpPr>
        <p:spPr>
          <a:xfrm>
            <a:off x="7651924" y="4497344"/>
            <a:ext cx="399288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89">
            <a:extLst>
              <a:ext uri="{FF2B5EF4-FFF2-40B4-BE49-F238E27FC236}">
                <a16:creationId xmlns:a16="http://schemas.microsoft.com/office/drawing/2014/main" id="{CAE9F56F-765E-F3AF-2B58-7BB2511F0498}"/>
              </a:ext>
            </a:extLst>
          </p:cNvPr>
          <p:cNvSpPr/>
          <p:nvPr/>
        </p:nvSpPr>
        <p:spPr>
          <a:xfrm>
            <a:off x="936262" y="3377092"/>
            <a:ext cx="513909" cy="228600"/>
          </a:xfrm>
          <a:prstGeom prst="roundRect">
            <a:avLst/>
          </a:prstGeom>
          <a:gradFill>
            <a:gsLst>
              <a:gs pos="0">
                <a:srgbClr val="FF0000"/>
              </a:gs>
              <a:gs pos="50000">
                <a:srgbClr val="FF0000"/>
              </a:gs>
              <a:gs pos="100000">
                <a:srgbClr val="C0000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TIM1</a:t>
            </a:r>
            <a:br>
              <a:rPr lang="en-US" sz="800" dirty="0"/>
            </a:br>
            <a:r>
              <a:rPr lang="en-US" sz="800" dirty="0"/>
              <a:t>T1</a:t>
            </a:r>
          </a:p>
        </p:txBody>
      </p:sp>
      <p:sp>
        <p:nvSpPr>
          <p:cNvPr id="44" name="Rounded Rectangle 57">
            <a:extLst>
              <a:ext uri="{FF2B5EF4-FFF2-40B4-BE49-F238E27FC236}">
                <a16:creationId xmlns:a16="http://schemas.microsoft.com/office/drawing/2014/main" id="{49C57529-EF0D-501C-4CCE-25517CA234CA}"/>
              </a:ext>
            </a:extLst>
          </p:cNvPr>
          <p:cNvSpPr/>
          <p:nvPr/>
        </p:nvSpPr>
        <p:spPr>
          <a:xfrm>
            <a:off x="2730475" y="3026988"/>
            <a:ext cx="513910" cy="228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 0 SS</a:t>
            </a:r>
          </a:p>
        </p:txBody>
      </p:sp>
      <p:sp>
        <p:nvSpPr>
          <p:cNvPr id="45" name="Rounded Rectangle 57">
            <a:extLst>
              <a:ext uri="{FF2B5EF4-FFF2-40B4-BE49-F238E27FC236}">
                <a16:creationId xmlns:a16="http://schemas.microsoft.com/office/drawing/2014/main" id="{0A64FC1D-DACF-B557-5DF7-1CD315BEF024}"/>
              </a:ext>
            </a:extLst>
          </p:cNvPr>
          <p:cNvSpPr/>
          <p:nvPr/>
        </p:nvSpPr>
        <p:spPr>
          <a:xfrm>
            <a:off x="2731083" y="3369832"/>
            <a:ext cx="513910" cy="228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 0 SCLK</a:t>
            </a:r>
          </a:p>
        </p:txBody>
      </p:sp>
      <p:sp>
        <p:nvSpPr>
          <p:cNvPr id="46" name="Rounded Rectangle 57">
            <a:extLst>
              <a:ext uri="{FF2B5EF4-FFF2-40B4-BE49-F238E27FC236}">
                <a16:creationId xmlns:a16="http://schemas.microsoft.com/office/drawing/2014/main" id="{54D018E1-5500-A372-F322-D7952C612BE1}"/>
              </a:ext>
            </a:extLst>
          </p:cNvPr>
          <p:cNvSpPr/>
          <p:nvPr/>
        </p:nvSpPr>
        <p:spPr>
          <a:xfrm>
            <a:off x="2731083" y="3735703"/>
            <a:ext cx="509783" cy="228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 0 MISO</a:t>
            </a:r>
          </a:p>
        </p:txBody>
      </p:sp>
      <p:sp>
        <p:nvSpPr>
          <p:cNvPr id="47" name="Rounded Rectangle 57">
            <a:extLst>
              <a:ext uri="{FF2B5EF4-FFF2-40B4-BE49-F238E27FC236}">
                <a16:creationId xmlns:a16="http://schemas.microsoft.com/office/drawing/2014/main" id="{DB19ECE2-43AA-B632-B513-6501565B4223}"/>
              </a:ext>
            </a:extLst>
          </p:cNvPr>
          <p:cNvSpPr/>
          <p:nvPr/>
        </p:nvSpPr>
        <p:spPr>
          <a:xfrm>
            <a:off x="2735993" y="4076144"/>
            <a:ext cx="508392" cy="2286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SPI 0</a:t>
            </a:r>
            <a:br>
              <a:rPr lang="en-US" sz="800" dirty="0"/>
            </a:br>
            <a:r>
              <a:rPr lang="en-US" sz="800" dirty="0"/>
              <a:t>MOSI</a:t>
            </a:r>
          </a:p>
        </p:txBody>
      </p:sp>
      <p:sp>
        <p:nvSpPr>
          <p:cNvPr id="155" name="Rounded Rectangle 39">
            <a:extLst>
              <a:ext uri="{FF2B5EF4-FFF2-40B4-BE49-F238E27FC236}">
                <a16:creationId xmlns:a16="http://schemas.microsoft.com/office/drawing/2014/main" id="{2B3D481B-ABC6-96CA-2A22-E2D43F884AFF}"/>
              </a:ext>
            </a:extLst>
          </p:cNvPr>
          <p:cNvSpPr/>
          <p:nvPr/>
        </p:nvSpPr>
        <p:spPr>
          <a:xfrm>
            <a:off x="7817080" y="4383044"/>
            <a:ext cx="566335" cy="2286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</a:t>
            </a:r>
          </a:p>
        </p:txBody>
      </p:sp>
      <p:sp>
        <p:nvSpPr>
          <p:cNvPr id="71" name="Rounded Rectangle 89">
            <a:extLst>
              <a:ext uri="{FF2B5EF4-FFF2-40B4-BE49-F238E27FC236}">
                <a16:creationId xmlns:a16="http://schemas.microsoft.com/office/drawing/2014/main" id="{17EE1625-9851-65C3-13D9-6B5C13E72272}"/>
              </a:ext>
            </a:extLst>
          </p:cNvPr>
          <p:cNvSpPr/>
          <p:nvPr/>
        </p:nvSpPr>
        <p:spPr>
          <a:xfrm>
            <a:off x="391707" y="3023447"/>
            <a:ext cx="447854" cy="228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PDM C3</a:t>
            </a:r>
          </a:p>
        </p:txBody>
      </p:sp>
      <p:sp>
        <p:nvSpPr>
          <p:cNvPr id="70" name="Rounded Rectangle 89">
            <a:extLst>
              <a:ext uri="{FF2B5EF4-FFF2-40B4-BE49-F238E27FC236}">
                <a16:creationId xmlns:a16="http://schemas.microsoft.com/office/drawing/2014/main" id="{7AE56966-5C1F-6FE0-D418-0BEE4CCE8D4C}"/>
              </a:ext>
            </a:extLst>
          </p:cNvPr>
          <p:cNvSpPr/>
          <p:nvPr/>
        </p:nvSpPr>
        <p:spPr>
          <a:xfrm>
            <a:off x="392387" y="4081008"/>
            <a:ext cx="447854" cy="2286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PDM D3</a:t>
            </a:r>
          </a:p>
        </p:txBody>
      </p:sp>
    </p:spTree>
    <p:extLst>
      <p:ext uri="{BB962C8B-B14F-4D97-AF65-F5344CB8AC3E}">
        <p14:creationId xmlns:p14="http://schemas.microsoft.com/office/powerpoint/2010/main" val="3950258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668</TotalTime>
  <Words>421</Words>
  <Application>Microsoft Office PowerPoint</Application>
  <PresentationFormat>Widescreen</PresentationFormat>
  <Paragraphs>180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71</cp:revision>
  <dcterms:created xsi:type="dcterms:W3CDTF">2016-05-19T00:38:48Z</dcterms:created>
  <dcterms:modified xsi:type="dcterms:W3CDTF">2025-03-31T04:55:26Z</dcterms:modified>
</cp:coreProperties>
</file>