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D843-304C-FDA5-A557-8ED6D07D6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624EA-48AE-7DE6-AECE-A9CA6A842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8A7DA-11BF-C2DB-44A1-B0DB6C9F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616C-087B-48DB-9692-37754421208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D4EA5-8FB2-8879-C8AC-D2CABDF2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8A311-3924-6025-1836-B097BFAE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CAE-506C-4E1F-A044-7F731F02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6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641D-B0DF-6230-169E-3C0DC569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E1410-8A71-EB33-461E-7D51D27E7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2CDC7-C062-A58E-C5A7-A0F3EFA8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616C-087B-48DB-9692-37754421208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9EE6F-497D-0B29-7F1B-B77D4D12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47CF2-AF34-9C8F-BBD1-61B7B884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CAE-506C-4E1F-A044-7F731F02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5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3852A-805F-F671-2D5A-6D8CD052B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33A1B-C75B-D95E-0045-5234DC0FE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8A73F-B6DC-D731-2930-5FF628E9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616C-087B-48DB-9692-37754421208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B0C62-5052-B546-5564-698146E6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9C68B-E969-088B-1E7A-72229DFE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CAE-506C-4E1F-A044-7F731F02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0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B08E-5816-61F1-B284-A4CEB2C0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253F1-F8A1-39DF-3240-D4DD04CDB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F15B-A812-2927-0597-3EE02BFE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616C-087B-48DB-9692-37754421208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EF8C1-9916-8CF7-469F-25D41D38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EEE91-12E3-B443-50D6-73129C4B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CAE-506C-4E1F-A044-7F731F02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3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7880-0661-3B9E-8544-A982B8D2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03427-88AC-FD8E-DE9D-4984B78F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60184-AA90-849E-78F0-1DA80874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616C-087B-48DB-9692-37754421208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37E97-D6C9-71EF-E477-38460DBF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F77F6-C3EB-25BA-6D19-3CC83139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CAE-506C-4E1F-A044-7F731F02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0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1A80-C71F-F74D-9B69-6883E7AB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A5DA-8097-F518-1493-542203FCA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AB413-B5AA-5150-272D-61A653FB9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E312C-EFF5-5C0A-489C-45D34428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616C-087B-48DB-9692-37754421208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4B6C6-F261-6E8D-846A-28F1248A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94CED-9172-FB1D-3EB9-7A7D99C0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CAE-506C-4E1F-A044-7F731F02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5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2A3C-DEEB-D22E-B94B-B8CBEA6A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64A6A-141C-BD5B-2A51-5E6098B7E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F1260-DF32-EA29-4BD8-C43C92556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40FBE-4341-1FD4-6887-9A15330D6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0BED5-CFBC-642B-8AE9-74FAFAA10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A66B6-963F-10BE-1EB4-90C7F61F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616C-087B-48DB-9692-37754421208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44BE1-6ECD-A5E7-2D8C-08491044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8F098B-6632-9719-5E9E-C2905048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CAE-506C-4E1F-A044-7F731F02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5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FC0E-B5F3-624E-73AD-1AE16B6C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55169-ABA8-DDF2-7D21-0D99EA66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616C-087B-48DB-9692-37754421208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DF442-D633-90D4-F6BD-C7216EDC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90D55-0003-5995-D2D0-DC1E81D0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CAE-506C-4E1F-A044-7F731F02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4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A638C-9D94-7152-C972-3DDA18B1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616C-087B-48DB-9692-37754421208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A59B0-CBF4-0D28-6F53-518FF60A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8245E-3102-834E-64E5-4F37DBDE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CAE-506C-4E1F-A044-7F731F02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2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622F-3000-4CCF-76AC-C7AD3374C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627EE-4134-3F81-FB81-EEC4ED124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95965-F5AA-8455-39C2-773C2D731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937AF-6AD6-5E73-95B5-8533A797C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616C-087B-48DB-9692-37754421208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5E0B6-614A-4A18-FF93-A2F15379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C29AB-6ED6-F4C8-B49F-B5452258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CAE-506C-4E1F-A044-7F731F02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3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45D4-CB2F-E0BE-CAED-3F4D6D0D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1632B-1BE0-2C0B-88F0-49277B60E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A3758-2716-89E0-6475-F322FC00E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AD2F3-1B1C-F0B2-38F8-52AA013E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616C-087B-48DB-9692-37754421208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72E9C-5B52-4929-E76A-85FA05A1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C6E3B-2DE6-FF22-2742-9CBADB77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ABCAE-506C-4E1F-A044-7F731F02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9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A9EA7-5D1D-BB73-4437-55BAA8BA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63119-2A51-3900-6261-FF12A1B26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64215-78C2-CB33-0B6E-2DA7793F4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4A616C-087B-48DB-9692-37754421208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F582B-1409-A8CF-6EC4-15A9B40B3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1660F-ED55-3A93-77F1-6CC28CE13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2ABCAE-506C-4E1F-A044-7F731F02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2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F37421-B5AE-3217-692C-5B0AE983C516}"/>
              </a:ext>
            </a:extLst>
          </p:cNvPr>
          <p:cNvSpPr txBox="1"/>
          <p:nvPr/>
        </p:nvSpPr>
        <p:spPr>
          <a:xfrm>
            <a:off x="652154" y="239486"/>
            <a:ext cx="283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Header - Outside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9DFD1-8C05-7D4F-BB64-ECEE301DB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54" y="764864"/>
            <a:ext cx="2839707" cy="24081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AC5EAE-1417-C87F-07B6-B086F97AB296}"/>
              </a:ext>
            </a:extLst>
          </p:cNvPr>
          <p:cNvSpPr txBox="1"/>
          <p:nvPr/>
        </p:nvSpPr>
        <p:spPr>
          <a:xfrm>
            <a:off x="652154" y="3439250"/>
            <a:ext cx="283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Header - Inside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39863E-7E23-B49B-8BD2-411FEA698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53" y="4074864"/>
            <a:ext cx="2839707" cy="24081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9BF3E90-2891-5DFB-1F8F-49BC852E7848}"/>
              </a:ext>
            </a:extLst>
          </p:cNvPr>
          <p:cNvSpPr txBox="1"/>
          <p:nvPr/>
        </p:nvSpPr>
        <p:spPr>
          <a:xfrm>
            <a:off x="6755833" y="239486"/>
            <a:ext cx="283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Header - Outside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F7410AC-5AE6-59CF-0906-4829F2577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833" y="764864"/>
            <a:ext cx="2839707" cy="24081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6C7C537-77AD-9EBE-A2E2-C9B45C561059}"/>
              </a:ext>
            </a:extLst>
          </p:cNvPr>
          <p:cNvSpPr txBox="1"/>
          <p:nvPr/>
        </p:nvSpPr>
        <p:spPr>
          <a:xfrm>
            <a:off x="6755833" y="3439250"/>
            <a:ext cx="283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Header - Inside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DACB66-5EA0-56EF-EF5E-223F38247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832" y="4074864"/>
            <a:ext cx="2839707" cy="2408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C86D5A-300B-27BA-8B0D-158C56946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621" y="239486"/>
            <a:ext cx="1674144" cy="1488730"/>
          </a:xfrm>
          <a:prstGeom prst="rect">
            <a:avLst/>
          </a:prstGeom>
        </p:spPr>
      </p:pic>
      <p:pic>
        <p:nvPicPr>
          <p:cNvPr id="7" name="Picture 6" descr="A group of white text on a black background&#10;&#10;AI-generated content may be incorrect.">
            <a:extLst>
              <a:ext uri="{FF2B5EF4-FFF2-40B4-BE49-F238E27FC236}">
                <a16:creationId xmlns:a16="http://schemas.microsoft.com/office/drawing/2014/main" id="{0EADA53C-FBB8-6B3D-BC4C-0B60D71F0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66" y="983851"/>
            <a:ext cx="2248600" cy="917888"/>
          </a:xfrm>
          <a:prstGeom prst="rect">
            <a:avLst/>
          </a:prstGeom>
        </p:spPr>
      </p:pic>
      <p:pic>
        <p:nvPicPr>
          <p:cNvPr id="12" name="Picture 11" descr="A group of white text on a black background&#10;&#10;AI-generated content may be incorrect.">
            <a:extLst>
              <a:ext uri="{FF2B5EF4-FFF2-40B4-BE49-F238E27FC236}">
                <a16:creationId xmlns:a16="http://schemas.microsoft.com/office/drawing/2014/main" id="{D64A98D9-D61A-E713-9D3A-3C000E700B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66" y="4290558"/>
            <a:ext cx="2248600" cy="9178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1A9B6C-A9F7-15A2-524B-1521A5B342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6974" y="3439250"/>
            <a:ext cx="1674144" cy="2023807"/>
          </a:xfrm>
          <a:prstGeom prst="rect">
            <a:avLst/>
          </a:prstGeom>
        </p:spPr>
      </p:pic>
      <p:pic>
        <p:nvPicPr>
          <p:cNvPr id="23" name="Picture 22" descr="A group of white text on a black background&#10;&#10;AI-generated content may be incorrect.">
            <a:extLst>
              <a:ext uri="{FF2B5EF4-FFF2-40B4-BE49-F238E27FC236}">
                <a16:creationId xmlns:a16="http://schemas.microsoft.com/office/drawing/2014/main" id="{6862C5C6-077B-74C8-2B4C-F980C487A6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592" y="983851"/>
            <a:ext cx="2248373" cy="917795"/>
          </a:xfrm>
          <a:prstGeom prst="rect">
            <a:avLst/>
          </a:prstGeom>
        </p:spPr>
      </p:pic>
      <p:pic>
        <p:nvPicPr>
          <p:cNvPr id="28" name="Picture 27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B6511E59-6540-A143-A98D-1CAD43FAC5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592" y="4305212"/>
            <a:ext cx="2248373" cy="91779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CD451EF-68C7-B61E-7AAF-E5B811F628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91367" y="239487"/>
            <a:ext cx="1637676" cy="182705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030E095-C349-7692-2A2A-F63C199003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91368" y="3429000"/>
            <a:ext cx="1637676" cy="170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5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Kwabena Agyeman</dc:creator>
  <cp:lastModifiedBy>Kwabena Agyeman</cp:lastModifiedBy>
  <cp:revision>2</cp:revision>
  <dcterms:created xsi:type="dcterms:W3CDTF">2025-07-24T18:47:03Z</dcterms:created>
  <dcterms:modified xsi:type="dcterms:W3CDTF">2025-07-24T19:12:08Z</dcterms:modified>
</cp:coreProperties>
</file>