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90373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59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32" y="1218"/>
      </p:cViewPr>
      <p:guideLst>
        <p:guide orient="horz" pos="2448"/>
        <p:guide pos="59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5B18E-59BE-439F-9ED8-01FDB285DCF0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350838" y="1143000"/>
            <a:ext cx="75596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E14E9-94A0-4946-8C43-A97F7900A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39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6846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1pPr>
    <a:lvl2pPr marL="643423" algn="l" defTabSz="1286846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2pPr>
    <a:lvl3pPr marL="1286846" algn="l" defTabSz="1286846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3pPr>
    <a:lvl4pPr marL="1930269" algn="l" defTabSz="1286846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4pPr>
    <a:lvl5pPr marL="2573693" algn="l" defTabSz="1286846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5pPr>
    <a:lvl6pPr marL="3217115" algn="l" defTabSz="1286846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6pPr>
    <a:lvl7pPr marL="3860538" algn="l" defTabSz="1286846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7pPr>
    <a:lvl8pPr marL="4503962" algn="l" defTabSz="1286846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8pPr>
    <a:lvl9pPr marL="5147384" algn="l" defTabSz="1286846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50838" y="1143000"/>
            <a:ext cx="75596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E14E9-94A0-4946-8C43-A97F7900AA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73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9663" y="1272011"/>
            <a:ext cx="14277975" cy="2705947"/>
          </a:xfrm>
        </p:spPr>
        <p:txBody>
          <a:bodyPr anchor="b"/>
          <a:lstStyle>
            <a:lvl1pPr algn="ctr">
              <a:defRPr sz="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9663" y="4082310"/>
            <a:ext cx="14277975" cy="1876530"/>
          </a:xfrm>
        </p:spPr>
        <p:txBody>
          <a:bodyPr/>
          <a:lstStyle>
            <a:lvl1pPr marL="0" indent="0" algn="ctr">
              <a:buNone/>
              <a:defRPr sz="2720"/>
            </a:lvl1pPr>
            <a:lvl2pPr marL="518145" indent="0" algn="ctr">
              <a:buNone/>
              <a:defRPr sz="2267"/>
            </a:lvl2pPr>
            <a:lvl3pPr marL="1036290" indent="0" algn="ctr">
              <a:buNone/>
              <a:defRPr sz="2040"/>
            </a:lvl3pPr>
            <a:lvl4pPr marL="1554434" indent="0" algn="ctr">
              <a:buNone/>
              <a:defRPr sz="1813"/>
            </a:lvl4pPr>
            <a:lvl5pPr marL="2072579" indent="0" algn="ctr">
              <a:buNone/>
              <a:defRPr sz="1813"/>
            </a:lvl5pPr>
            <a:lvl6pPr marL="2590724" indent="0" algn="ctr">
              <a:buNone/>
              <a:defRPr sz="1813"/>
            </a:lvl6pPr>
            <a:lvl7pPr marL="3108869" indent="0" algn="ctr">
              <a:buNone/>
              <a:defRPr sz="1813"/>
            </a:lvl7pPr>
            <a:lvl8pPr marL="3627013" indent="0" algn="ctr">
              <a:buNone/>
              <a:defRPr sz="1813"/>
            </a:lvl8pPr>
            <a:lvl9pPr marL="4145158" indent="0" algn="ctr">
              <a:buNone/>
              <a:defRPr sz="18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75AE-6693-40CB-88F4-ED224A18569E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0B62-9481-41D7-B34A-C72E8B51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23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75AE-6693-40CB-88F4-ED224A18569E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0B62-9481-41D7-B34A-C72E8B51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1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623568" y="413808"/>
            <a:ext cx="4104918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08814" y="413808"/>
            <a:ext cx="12076787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75AE-6693-40CB-88F4-ED224A18569E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0B62-9481-41D7-B34A-C72E8B51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8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75AE-6693-40CB-88F4-ED224A18569E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0B62-9481-41D7-B34A-C72E8B51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42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8899" y="1937704"/>
            <a:ext cx="16419671" cy="3233102"/>
          </a:xfrm>
        </p:spPr>
        <p:txBody>
          <a:bodyPr anchor="b"/>
          <a:lstStyle>
            <a:lvl1pPr>
              <a:defRPr sz="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8899" y="5201392"/>
            <a:ext cx="16419671" cy="1700212"/>
          </a:xfrm>
        </p:spPr>
        <p:txBody>
          <a:bodyPr/>
          <a:lstStyle>
            <a:lvl1pPr marL="0" indent="0">
              <a:buNone/>
              <a:defRPr sz="2720">
                <a:solidFill>
                  <a:schemeClr val="tx1">
                    <a:tint val="82000"/>
                  </a:schemeClr>
                </a:solidFill>
              </a:defRPr>
            </a:lvl1pPr>
            <a:lvl2pPr marL="518145" indent="0">
              <a:buNone/>
              <a:defRPr sz="2267">
                <a:solidFill>
                  <a:schemeClr val="tx1">
                    <a:tint val="82000"/>
                  </a:schemeClr>
                </a:solidFill>
              </a:defRPr>
            </a:lvl2pPr>
            <a:lvl3pPr marL="1036290" indent="0">
              <a:buNone/>
              <a:defRPr sz="2040">
                <a:solidFill>
                  <a:schemeClr val="tx1">
                    <a:tint val="82000"/>
                  </a:schemeClr>
                </a:solidFill>
              </a:defRPr>
            </a:lvl3pPr>
            <a:lvl4pPr marL="1554434" indent="0">
              <a:buNone/>
              <a:defRPr sz="1813">
                <a:solidFill>
                  <a:schemeClr val="tx1">
                    <a:tint val="82000"/>
                  </a:schemeClr>
                </a:solidFill>
              </a:defRPr>
            </a:lvl4pPr>
            <a:lvl5pPr marL="2072579" indent="0">
              <a:buNone/>
              <a:defRPr sz="1813">
                <a:solidFill>
                  <a:schemeClr val="tx1">
                    <a:tint val="82000"/>
                  </a:schemeClr>
                </a:solidFill>
              </a:defRPr>
            </a:lvl5pPr>
            <a:lvl6pPr marL="2590724" indent="0">
              <a:buNone/>
              <a:defRPr sz="1813">
                <a:solidFill>
                  <a:schemeClr val="tx1">
                    <a:tint val="82000"/>
                  </a:schemeClr>
                </a:solidFill>
              </a:defRPr>
            </a:lvl6pPr>
            <a:lvl7pPr marL="3108869" indent="0">
              <a:buNone/>
              <a:defRPr sz="1813">
                <a:solidFill>
                  <a:schemeClr val="tx1">
                    <a:tint val="82000"/>
                  </a:schemeClr>
                </a:solidFill>
              </a:defRPr>
            </a:lvl7pPr>
            <a:lvl8pPr marL="3627013" indent="0">
              <a:buNone/>
              <a:defRPr sz="1813">
                <a:solidFill>
                  <a:schemeClr val="tx1">
                    <a:tint val="82000"/>
                  </a:schemeClr>
                </a:solidFill>
              </a:defRPr>
            </a:lvl8pPr>
            <a:lvl9pPr marL="4145158" indent="0">
              <a:buNone/>
              <a:defRPr sz="181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75AE-6693-40CB-88F4-ED224A18569E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0B62-9481-41D7-B34A-C72E8B51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83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8814" y="2069042"/>
            <a:ext cx="8090853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37633" y="2069042"/>
            <a:ext cx="8090853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75AE-6693-40CB-88F4-ED224A18569E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0B62-9481-41D7-B34A-C72E8B51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6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1294" y="413809"/>
            <a:ext cx="16419671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1295" y="1905318"/>
            <a:ext cx="8053669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11295" y="2839085"/>
            <a:ext cx="8053669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37633" y="1905318"/>
            <a:ext cx="8093332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637633" y="2839085"/>
            <a:ext cx="8093332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75AE-6693-40CB-88F4-ED224A18569E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0B62-9481-41D7-B34A-C72E8B51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4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75AE-6693-40CB-88F4-ED224A18569E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0B62-9481-41D7-B34A-C72E8B51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76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75AE-6693-40CB-88F4-ED224A18569E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0B62-9481-41D7-B34A-C72E8B51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54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1295" y="518160"/>
            <a:ext cx="6140024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3332" y="1119082"/>
            <a:ext cx="9637633" cy="5523442"/>
          </a:xfrm>
        </p:spPr>
        <p:txBody>
          <a:bodyPr/>
          <a:lstStyle>
            <a:lvl1pPr>
              <a:defRPr sz="3627"/>
            </a:lvl1pPr>
            <a:lvl2pPr>
              <a:defRPr sz="3173"/>
            </a:lvl2pPr>
            <a:lvl3pPr>
              <a:defRPr sz="2720"/>
            </a:lvl3pPr>
            <a:lvl4pPr>
              <a:defRPr sz="2267"/>
            </a:lvl4pPr>
            <a:lvl5pPr>
              <a:defRPr sz="2267"/>
            </a:lvl5pPr>
            <a:lvl6pPr>
              <a:defRPr sz="2267"/>
            </a:lvl6pPr>
            <a:lvl7pPr>
              <a:defRPr sz="2267"/>
            </a:lvl7pPr>
            <a:lvl8pPr>
              <a:defRPr sz="2267"/>
            </a:lvl8pPr>
            <a:lvl9pPr>
              <a:defRPr sz="22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11295" y="2331720"/>
            <a:ext cx="6140024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75AE-6693-40CB-88F4-ED224A18569E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0B62-9481-41D7-B34A-C72E8B51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28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1295" y="518160"/>
            <a:ext cx="6140024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3332" y="1119082"/>
            <a:ext cx="9637633" cy="5523442"/>
          </a:xfrm>
        </p:spPr>
        <p:txBody>
          <a:bodyPr anchor="t"/>
          <a:lstStyle>
            <a:lvl1pPr marL="0" indent="0">
              <a:buNone/>
              <a:defRPr sz="3627"/>
            </a:lvl1pPr>
            <a:lvl2pPr marL="518145" indent="0">
              <a:buNone/>
              <a:defRPr sz="3173"/>
            </a:lvl2pPr>
            <a:lvl3pPr marL="1036290" indent="0">
              <a:buNone/>
              <a:defRPr sz="2720"/>
            </a:lvl3pPr>
            <a:lvl4pPr marL="1554434" indent="0">
              <a:buNone/>
              <a:defRPr sz="2267"/>
            </a:lvl4pPr>
            <a:lvl5pPr marL="2072579" indent="0">
              <a:buNone/>
              <a:defRPr sz="2267"/>
            </a:lvl5pPr>
            <a:lvl6pPr marL="2590724" indent="0">
              <a:buNone/>
              <a:defRPr sz="2267"/>
            </a:lvl6pPr>
            <a:lvl7pPr marL="3108869" indent="0">
              <a:buNone/>
              <a:defRPr sz="2267"/>
            </a:lvl7pPr>
            <a:lvl8pPr marL="3627013" indent="0">
              <a:buNone/>
              <a:defRPr sz="2267"/>
            </a:lvl8pPr>
            <a:lvl9pPr marL="4145158" indent="0">
              <a:buNone/>
              <a:defRPr sz="22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11295" y="2331720"/>
            <a:ext cx="6140024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75AE-6693-40CB-88F4-ED224A18569E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0B62-9481-41D7-B34A-C72E8B51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3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8815" y="413809"/>
            <a:ext cx="16419671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8815" y="2069042"/>
            <a:ext cx="16419671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08814" y="7203864"/>
            <a:ext cx="4283393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6775AE-6693-40CB-88F4-ED224A18569E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06106" y="7203864"/>
            <a:ext cx="6425089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445093" y="7203864"/>
            <a:ext cx="4283393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120B62-9481-41D7-B34A-C72E8B51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13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36290" rtl="0" eaLnBrk="1" latinLnBrk="0" hangingPunct="1">
        <a:lnSpc>
          <a:spcPct val="90000"/>
        </a:lnSpc>
        <a:spcBef>
          <a:spcPct val="0"/>
        </a:spcBef>
        <a:buNone/>
        <a:defRPr sz="49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072" indent="-259072" algn="l" defTabSz="103629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3173" kern="1200">
          <a:solidFill>
            <a:schemeClr val="tx1"/>
          </a:solidFill>
          <a:latin typeface="+mn-lt"/>
          <a:ea typeface="+mn-ea"/>
          <a:cs typeface="+mn-cs"/>
        </a:defRPr>
      </a:lvl1pPr>
      <a:lvl2pPr marL="77721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2pPr>
      <a:lvl3pPr marL="1295362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3pPr>
      <a:lvl4pPr marL="181350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33165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84979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794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608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4230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45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29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443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257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072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0886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7013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5158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5D9B19C-3ED2-230E-386A-78B20B463F35}"/>
              </a:ext>
            </a:extLst>
          </p:cNvPr>
          <p:cNvGrpSpPr/>
          <p:nvPr/>
        </p:nvGrpSpPr>
        <p:grpSpPr>
          <a:xfrm>
            <a:off x="651453" y="5257"/>
            <a:ext cx="17734393" cy="7767143"/>
            <a:chOff x="413456" y="-5207"/>
            <a:chExt cx="17548058" cy="768553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CFDC42B-8B10-F739-116D-5059336DEC47}"/>
                </a:ext>
              </a:extLst>
            </p:cNvPr>
            <p:cNvSpPr txBox="1"/>
            <p:nvPr/>
          </p:nvSpPr>
          <p:spPr>
            <a:xfrm rot="16200000">
              <a:off x="-2696282" y="3104531"/>
              <a:ext cx="7680325" cy="146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93" dirty="0">
                  <a:solidFill>
                    <a:schemeClr val="bg1"/>
                  </a:solidFill>
                </a:rPr>
                <a:t>	ETH-DCP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1E7A95A-C728-D513-0DD9-8A1FE93A7CA9}"/>
                </a:ext>
              </a:extLst>
            </p:cNvPr>
            <p:cNvSpPr txBox="1"/>
            <p:nvPr/>
          </p:nvSpPr>
          <p:spPr>
            <a:xfrm rot="16200000">
              <a:off x="-398109" y="3109739"/>
              <a:ext cx="7680326" cy="146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93" dirty="0">
                  <a:solidFill>
                    <a:schemeClr val="bg1"/>
                  </a:solidFill>
                </a:rPr>
                <a:t>	ETH-DCN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9DA197B-2D4F-217C-FCBC-23F06775F0DC}"/>
                </a:ext>
              </a:extLst>
            </p:cNvPr>
            <p:cNvSpPr txBox="1"/>
            <p:nvPr/>
          </p:nvSpPr>
          <p:spPr>
            <a:xfrm rot="16200000">
              <a:off x="1900063" y="3109738"/>
              <a:ext cx="7680326" cy="146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93" dirty="0">
                  <a:solidFill>
                    <a:schemeClr val="bg1"/>
                  </a:solidFill>
                </a:rPr>
                <a:t>	ETH-DDP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63722CD-DC8A-9317-A7C7-353D626D8059}"/>
                </a:ext>
              </a:extLst>
            </p:cNvPr>
            <p:cNvSpPr txBox="1"/>
            <p:nvPr/>
          </p:nvSpPr>
          <p:spPr>
            <a:xfrm rot="16200000">
              <a:off x="4198236" y="3109738"/>
              <a:ext cx="7680326" cy="146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93" dirty="0">
                  <a:solidFill>
                    <a:schemeClr val="bg1"/>
                  </a:solidFill>
                </a:rPr>
                <a:t>	ETH-DDN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D674495-CC5D-977F-0ACC-CF6ACCA4EAFF}"/>
                </a:ext>
              </a:extLst>
            </p:cNvPr>
            <p:cNvSpPr txBox="1"/>
            <p:nvPr/>
          </p:nvSpPr>
          <p:spPr>
            <a:xfrm rot="16200000">
              <a:off x="6496409" y="3109738"/>
              <a:ext cx="7680326" cy="146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93" dirty="0">
                  <a:solidFill>
                    <a:schemeClr val="bg1"/>
                  </a:solidFill>
                </a:rPr>
                <a:t>	P14-TX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DC30D8C-9938-55CF-7C3B-CAD079EE856E}"/>
                </a:ext>
              </a:extLst>
            </p:cNvPr>
            <p:cNvSpPr txBox="1"/>
            <p:nvPr/>
          </p:nvSpPr>
          <p:spPr>
            <a:xfrm rot="16200000">
              <a:off x="8794581" y="3109739"/>
              <a:ext cx="7680326" cy="146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93" dirty="0">
                  <a:solidFill>
                    <a:schemeClr val="bg1"/>
                  </a:solidFill>
                </a:rPr>
                <a:t>	P13-RX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130EF8-F860-8D51-6FDE-88D7059B7531}"/>
                </a:ext>
              </a:extLst>
            </p:cNvPr>
            <p:cNvSpPr txBox="1"/>
            <p:nvPr/>
          </p:nvSpPr>
          <p:spPr>
            <a:xfrm rot="16200000">
              <a:off x="11092754" y="3109738"/>
              <a:ext cx="7680326" cy="146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93" dirty="0">
                  <a:solidFill>
                    <a:schemeClr val="bg1"/>
                  </a:solidFill>
                </a:rPr>
                <a:t>	BOOT0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5C115A4-C84B-3A24-269C-4A7EC747CD79}"/>
                </a:ext>
              </a:extLst>
            </p:cNvPr>
            <p:cNvSpPr txBox="1"/>
            <p:nvPr/>
          </p:nvSpPr>
          <p:spPr>
            <a:xfrm rot="16200000">
              <a:off x="13390927" y="3109739"/>
              <a:ext cx="7680326" cy="146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93" dirty="0">
                  <a:solidFill>
                    <a:schemeClr val="bg1"/>
                  </a:solidFill>
                </a:rPr>
                <a:t>	3.3V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1689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17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Kwabena Agyeman</dc:creator>
  <cp:lastModifiedBy>Kwabena Agyeman</cp:lastModifiedBy>
  <cp:revision>6</cp:revision>
  <dcterms:created xsi:type="dcterms:W3CDTF">2024-05-08T00:37:02Z</dcterms:created>
  <dcterms:modified xsi:type="dcterms:W3CDTF">2025-07-24T18:38:12Z</dcterms:modified>
</cp:coreProperties>
</file>