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90373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59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8" y="1110"/>
      </p:cViewPr>
      <p:guideLst>
        <p:guide orient="horz" pos="2448"/>
        <p:guide pos="59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5B18E-59BE-439F-9ED8-01FDB285DCF0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50838" y="1143000"/>
            <a:ext cx="75596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14E9-94A0-4946-8C43-A97F7900A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3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1pPr>
    <a:lvl2pPr marL="64342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2pPr>
    <a:lvl3pPr marL="1286846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3pPr>
    <a:lvl4pPr marL="1930269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4pPr>
    <a:lvl5pPr marL="2573693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5pPr>
    <a:lvl6pPr marL="3217115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6pPr>
    <a:lvl7pPr marL="3860538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7pPr>
    <a:lvl8pPr marL="4503962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8pPr>
    <a:lvl9pPr marL="5147384" algn="l" defTabSz="1286846" rtl="0" eaLnBrk="1" latinLnBrk="0" hangingPunct="1">
      <a:defRPr sz="16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50838" y="1143000"/>
            <a:ext cx="7559676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E14E9-94A0-4946-8C43-A97F7900AA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73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663" y="1272011"/>
            <a:ext cx="14277975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663" y="4082310"/>
            <a:ext cx="14277975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3568" y="413808"/>
            <a:ext cx="4104918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814" y="413808"/>
            <a:ext cx="12076787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899" y="1937704"/>
            <a:ext cx="16419671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899" y="5201392"/>
            <a:ext cx="16419671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82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82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814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7633" y="2069042"/>
            <a:ext cx="8090853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4" y="413809"/>
            <a:ext cx="16419671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295" y="1905318"/>
            <a:ext cx="8053669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1295" y="2839085"/>
            <a:ext cx="8053669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37633" y="1905318"/>
            <a:ext cx="809333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37633" y="2839085"/>
            <a:ext cx="809333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4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5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3332" y="1119082"/>
            <a:ext cx="9637633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1295" y="518160"/>
            <a:ext cx="6140024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3332" y="1119082"/>
            <a:ext cx="9637633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1295" y="2331720"/>
            <a:ext cx="6140024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815" y="413809"/>
            <a:ext cx="16419671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815" y="2069042"/>
            <a:ext cx="16419671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814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775AE-6693-40CB-88F4-ED224A18569E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6106" y="7203864"/>
            <a:ext cx="6425089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45093" y="7203864"/>
            <a:ext cx="4283393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20B62-9481-41D7-B34A-C72E8B51F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1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5D9B19C-3ED2-230E-386A-78B20B463F35}"/>
              </a:ext>
            </a:extLst>
          </p:cNvPr>
          <p:cNvGrpSpPr/>
          <p:nvPr/>
        </p:nvGrpSpPr>
        <p:grpSpPr>
          <a:xfrm>
            <a:off x="651453" y="5257"/>
            <a:ext cx="17734393" cy="7767143"/>
            <a:chOff x="413456" y="-5207"/>
            <a:chExt cx="17548058" cy="76855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FDC42B-8B10-F739-116D-5059336DEC47}"/>
                </a:ext>
              </a:extLst>
            </p:cNvPr>
            <p:cNvSpPr txBox="1"/>
            <p:nvPr/>
          </p:nvSpPr>
          <p:spPr>
            <a:xfrm rot="16200000">
              <a:off x="-2696282" y="3104531"/>
              <a:ext cx="7680325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P0-MOSI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E7A95A-C728-D513-0DD9-8A1FE93A7CA9}"/>
                </a:ext>
              </a:extLst>
            </p:cNvPr>
            <p:cNvSpPr txBox="1"/>
            <p:nvPr/>
          </p:nvSpPr>
          <p:spPr>
            <a:xfrm rot="16200000">
              <a:off x="-398109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P1-MISO-CTX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DA197B-2D4F-217C-FCBC-23F06775F0DC}"/>
                </a:ext>
              </a:extLst>
            </p:cNvPr>
            <p:cNvSpPr txBox="1"/>
            <p:nvPr/>
          </p:nvSpPr>
          <p:spPr>
            <a:xfrm rot="16200000">
              <a:off x="1900063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P2-SCLK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3722CD-DC8A-9317-A7C7-353D626D8059}"/>
                </a:ext>
              </a:extLst>
            </p:cNvPr>
            <p:cNvSpPr txBox="1"/>
            <p:nvPr/>
          </p:nvSpPr>
          <p:spPr>
            <a:xfrm rot="16200000">
              <a:off x="4198236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P3-SS-CRX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674495-CC5D-977F-0ACC-CF6ACCA4EAFF}"/>
                </a:ext>
              </a:extLst>
            </p:cNvPr>
            <p:cNvSpPr txBox="1"/>
            <p:nvPr/>
          </p:nvSpPr>
          <p:spPr>
            <a:xfrm rot="16200000">
              <a:off x="6496409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P4-TX-SCL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C30D8C-9938-55CF-7C3B-CAD079EE856E}"/>
                </a:ext>
              </a:extLst>
            </p:cNvPr>
            <p:cNvSpPr txBox="1"/>
            <p:nvPr/>
          </p:nvSpPr>
          <p:spPr>
            <a:xfrm rot="16200000">
              <a:off x="8794581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P5-RX-SDA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130EF8-F860-8D51-6FDE-88D7059B7531}"/>
                </a:ext>
              </a:extLst>
            </p:cNvPr>
            <p:cNvSpPr txBox="1"/>
            <p:nvPr/>
          </p:nvSpPr>
          <p:spPr>
            <a:xfrm rot="16200000">
              <a:off x="11092754" y="3109738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P6-ADC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5C115A4-C84B-3A24-269C-4A7EC747CD79}"/>
                </a:ext>
              </a:extLst>
            </p:cNvPr>
            <p:cNvSpPr txBox="1"/>
            <p:nvPr/>
          </p:nvSpPr>
          <p:spPr>
            <a:xfrm rot="16200000">
              <a:off x="13390927" y="3109739"/>
              <a:ext cx="7680326" cy="1460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93" dirty="0">
                  <a:solidFill>
                    <a:schemeClr val="bg1"/>
                  </a:solidFill>
                </a:rPr>
                <a:t>	3.3V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1689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17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4</cp:revision>
  <dcterms:created xsi:type="dcterms:W3CDTF">2024-05-08T00:37:02Z</dcterms:created>
  <dcterms:modified xsi:type="dcterms:W3CDTF">2024-05-08T01:32:09Z</dcterms:modified>
</cp:coreProperties>
</file>