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843-304C-FDA5-A557-8ED6D07D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624EA-48AE-7DE6-AECE-A9CA6A84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A7DA-11BF-C2DB-44A1-B0DB6C9F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4EA5-8FB2-8879-C8AC-D2CABDF2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A311-3924-6025-1836-B097BFA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641D-B0DF-6230-169E-3C0DC569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1410-8A71-EB33-461E-7D51D27E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CDC7-C062-A58E-C5A7-A0F3EFA8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EE6F-497D-0B29-7F1B-B77D4D12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7CF2-AF34-9C8F-BBD1-61B7B88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3852A-805F-F671-2D5A-6D8CD052B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3A1B-C75B-D95E-0045-5234DC0F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A73F-B6DC-D731-2930-5FF628E9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0C62-5052-B546-5564-698146E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C68B-E969-088B-1E7A-72229DFE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08E-5816-61F1-B284-A4CEB2C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53F1-F8A1-39DF-3240-D4DD04CD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F15B-A812-2927-0597-3EE02BFE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F8C1-9916-8CF7-469F-25D41D38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EE91-12E3-B443-50D6-73129C4B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880-0661-3B9E-8544-A982B8D2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3427-88AC-FD8E-DE9D-4984B78F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0184-AA90-849E-78F0-1DA80874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7E97-D6C9-71EF-E477-38460DB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77F6-C3EB-25BA-6D19-3CC83139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1A80-C71F-F74D-9B69-6883E7AB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A5DA-8097-F518-1493-542203FCA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B413-B5AA-5150-272D-61A653FB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312C-EFF5-5C0A-489C-45D34428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B6C6-F261-6E8D-846A-28F1248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4CED-9172-FB1D-3EB9-7A7D99C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2A3C-DEEB-D22E-B94B-B8CBEA6A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4A6A-141C-BD5B-2A51-5E6098B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1260-DF32-EA29-4BD8-C43C9255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40FBE-4341-1FD4-6887-9A15330D6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BED5-CFBC-642B-8AE9-74FAFAA10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A66B6-963F-10BE-1EB4-90C7F61F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44BE1-6ECD-A5E7-2D8C-08491044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F098B-6632-9719-5E9E-C2905048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FC0E-B5F3-624E-73AD-1AE16B6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55169-ABA8-DDF2-7D21-0D99EA66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DF442-D633-90D4-F6BD-C7216ED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90D55-0003-5995-D2D0-DC1E81D0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A638C-9D94-7152-C972-3DDA18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A59B0-CBF4-0D28-6F53-518FF60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45E-3102-834E-64E5-4F37DBDE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622F-3000-4CCF-76AC-C7AD3374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27EE-4134-3F81-FB81-EEC4ED12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5965-F5AA-8455-39C2-773C2D73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37AF-6AD6-5E73-95B5-8533A79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E0B6-614A-4A18-FF93-A2F15379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29AB-6ED6-F4C8-B49F-B5452258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45D4-CB2F-E0BE-CAED-3F4D6D0D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1632B-1BE0-2C0B-88F0-49277B60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3758-2716-89E0-6475-F322FC00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AD2F3-1B1C-F0B2-38F8-52AA013E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2E9C-5B52-4929-E76A-85FA05A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6E3B-2DE6-FF22-2742-9CBADB77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A9EA7-5D1D-BB73-4437-55BAA8B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3119-2A51-3900-6261-FF12A1B2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4215-78C2-CB33-0B6E-2DA7793F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582B-1409-A8CF-6EC4-15A9B40B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660F-ED55-3A93-77F1-6CC28CE1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F37421-B5AE-3217-692C-5B0AE983C516}"/>
              </a:ext>
            </a:extLst>
          </p:cNvPr>
          <p:cNvSpPr txBox="1"/>
          <p:nvPr/>
        </p:nvSpPr>
        <p:spPr>
          <a:xfrm>
            <a:off x="652154" y="239486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Header - Outside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D667E8-FF7D-48FF-B883-A940A861937D}"/>
              </a:ext>
            </a:extLst>
          </p:cNvPr>
          <p:cNvGrpSpPr/>
          <p:nvPr/>
        </p:nvGrpSpPr>
        <p:grpSpPr>
          <a:xfrm>
            <a:off x="652154" y="764864"/>
            <a:ext cx="2839707" cy="2408104"/>
            <a:chOff x="397721" y="764864"/>
            <a:chExt cx="3853901" cy="3268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D9DFD1-8C05-7D4F-BB64-ECEE301DB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21" y="764864"/>
              <a:ext cx="3853901" cy="3268152"/>
            </a:xfrm>
            <a:prstGeom prst="rect">
              <a:avLst/>
            </a:prstGeom>
          </p:spPr>
        </p:pic>
        <p:pic>
          <p:nvPicPr>
            <p:cNvPr id="8" name="Picture 7" descr="A group of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1E3F0CE7-FA19-8329-FD2A-B5A4D90E8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062188"/>
              <a:ext cx="3051374" cy="12455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AC5EAE-1417-C87F-07B6-B086F97AB296}"/>
              </a:ext>
            </a:extLst>
          </p:cNvPr>
          <p:cNvSpPr txBox="1"/>
          <p:nvPr/>
        </p:nvSpPr>
        <p:spPr>
          <a:xfrm>
            <a:off x="652154" y="3439250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Header - Inside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9863E-7E23-B49B-8BD2-411FEA69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4074864"/>
            <a:ext cx="2839707" cy="2408104"/>
          </a:xfrm>
          <a:prstGeom prst="rect">
            <a:avLst/>
          </a:prstGeom>
        </p:spPr>
      </p:pic>
      <p:pic>
        <p:nvPicPr>
          <p:cNvPr id="17" name="Picture 16" descr="A group of white text on a black background&#10;&#10;AI-generated content may be incorrect.">
            <a:extLst>
              <a:ext uri="{FF2B5EF4-FFF2-40B4-BE49-F238E27FC236}">
                <a16:creationId xmlns:a16="http://schemas.microsoft.com/office/drawing/2014/main" id="{3D028E19-93BC-9EC8-7D46-B0E0F6605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9" y="4301915"/>
            <a:ext cx="2248373" cy="917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DE9E5E-18B0-2DE5-B8A3-377D8FE3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276" y="239486"/>
            <a:ext cx="1661909" cy="1646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842D07-4223-259B-F282-E5847B91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275" y="3429000"/>
            <a:ext cx="1675893" cy="17907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BF3E90-2891-5DFB-1F8F-49BC852E7848}"/>
              </a:ext>
            </a:extLst>
          </p:cNvPr>
          <p:cNvSpPr txBox="1"/>
          <p:nvPr/>
        </p:nvSpPr>
        <p:spPr>
          <a:xfrm>
            <a:off x="6755833" y="239486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Header - Outside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7410AC-5AE6-59CF-0906-4829F257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3" y="764864"/>
            <a:ext cx="2839707" cy="24081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C7C537-77AD-9EBE-A2E2-C9B45C561059}"/>
              </a:ext>
            </a:extLst>
          </p:cNvPr>
          <p:cNvSpPr txBox="1"/>
          <p:nvPr/>
        </p:nvSpPr>
        <p:spPr>
          <a:xfrm>
            <a:off x="6755833" y="3439250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Header - Inside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DACB66-5EA0-56EF-EF5E-223F3824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2" y="4074864"/>
            <a:ext cx="2839707" cy="24081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E0CF6F-EAF0-1926-7F6D-9645F642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1367" y="3429000"/>
            <a:ext cx="1634497" cy="16682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2350C9-B8B2-34DC-A402-E7AF0E8DA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367" y="239486"/>
            <a:ext cx="1633669" cy="1388146"/>
          </a:xfrm>
          <a:prstGeom prst="rect">
            <a:avLst/>
          </a:prstGeom>
        </p:spPr>
      </p:pic>
      <p:pic>
        <p:nvPicPr>
          <p:cNvPr id="35" name="Picture 34" descr="A group of white text on a black background&#10;&#10;AI-generated content may be incorrect.">
            <a:extLst>
              <a:ext uri="{FF2B5EF4-FFF2-40B4-BE49-F238E27FC236}">
                <a16:creationId xmlns:a16="http://schemas.microsoft.com/office/drawing/2014/main" id="{9DEA320F-36A0-2CA0-7794-22A6F3D36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983944"/>
            <a:ext cx="2248373" cy="917795"/>
          </a:xfrm>
          <a:prstGeom prst="rect">
            <a:avLst/>
          </a:prstGeom>
        </p:spPr>
      </p:pic>
      <p:pic>
        <p:nvPicPr>
          <p:cNvPr id="37" name="Picture 36" descr="A black and white text&#10;&#10;AI-generated content may be incorrect.">
            <a:extLst>
              <a:ext uri="{FF2B5EF4-FFF2-40B4-BE49-F238E27FC236}">
                <a16:creationId xmlns:a16="http://schemas.microsoft.com/office/drawing/2014/main" id="{85E578E0-29D9-FED0-7D73-9E616EC83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4301914"/>
            <a:ext cx="2248373" cy="9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Kwabena Agyeman</dc:creator>
  <cp:lastModifiedBy>Kwabena Agyeman</cp:lastModifiedBy>
  <cp:revision>1</cp:revision>
  <dcterms:created xsi:type="dcterms:W3CDTF">2025-07-24T18:47:03Z</dcterms:created>
  <dcterms:modified xsi:type="dcterms:W3CDTF">2025-07-24T19:02:39Z</dcterms:modified>
</cp:coreProperties>
</file>