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" y="834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RESERVED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RESERVED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RESERVED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RESERVED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SBL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3.3V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</cp:revision>
  <dcterms:created xsi:type="dcterms:W3CDTF">2024-05-08T00:37:02Z</dcterms:created>
  <dcterms:modified xsi:type="dcterms:W3CDTF">2024-05-08T01:36:02Z</dcterms:modified>
</cp:coreProperties>
</file>