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90373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2" y="1218"/>
      </p:cViewPr>
      <p:guideLst>
        <p:guide orient="horz" pos="2448"/>
        <p:guide pos="5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5B18E-59BE-439F-9ED8-01FDB285DCF0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0838" y="1143000"/>
            <a:ext cx="7559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14E9-94A0-4946-8C43-A97F790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64342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1286846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930269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257369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3217115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3860538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4503962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5147384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0838" y="1143000"/>
            <a:ext cx="7559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E14E9-94A0-4946-8C43-A97F7900A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663" y="1272011"/>
            <a:ext cx="14277975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663" y="4082310"/>
            <a:ext cx="14277975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3568" y="413808"/>
            <a:ext cx="410491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814" y="413808"/>
            <a:ext cx="12076787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99" y="1937704"/>
            <a:ext cx="16419671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899" y="5201392"/>
            <a:ext cx="16419671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82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814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7633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4" y="413809"/>
            <a:ext cx="16419671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295" y="1905318"/>
            <a:ext cx="805366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1295" y="2839085"/>
            <a:ext cx="805366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7633" y="1905318"/>
            <a:ext cx="809333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7633" y="2839085"/>
            <a:ext cx="809333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332" y="1119082"/>
            <a:ext cx="963763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3332" y="1119082"/>
            <a:ext cx="963763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815" y="413809"/>
            <a:ext cx="16419671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815" y="2069042"/>
            <a:ext cx="16419671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814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775AE-6693-40CB-88F4-ED224A18569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6106" y="7203864"/>
            <a:ext cx="642508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5093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D9B19C-3ED2-230E-386A-78B20B463F35}"/>
              </a:ext>
            </a:extLst>
          </p:cNvPr>
          <p:cNvGrpSpPr/>
          <p:nvPr/>
        </p:nvGrpSpPr>
        <p:grpSpPr>
          <a:xfrm>
            <a:off x="651453" y="5257"/>
            <a:ext cx="17734393" cy="7767143"/>
            <a:chOff x="413456" y="-5207"/>
            <a:chExt cx="17548058" cy="7685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FDC42B-8B10-F739-116D-5059336DEC47}"/>
                </a:ext>
              </a:extLst>
            </p:cNvPr>
            <p:cNvSpPr txBox="1"/>
            <p:nvPr/>
          </p:nvSpPr>
          <p:spPr>
            <a:xfrm rot="16200000">
              <a:off x="-2696282" y="3104531"/>
              <a:ext cx="7680325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GND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7A95A-C728-D513-0DD9-8A1FE93A7CA9}"/>
                </a:ext>
              </a:extLst>
            </p:cNvPr>
            <p:cNvSpPr txBox="1"/>
            <p:nvPr/>
          </p:nvSpPr>
          <p:spPr>
            <a:xfrm rot="16200000">
              <a:off x="-398109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VIN-[5V]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A197B-2D4F-217C-FCBC-23F06775F0DC}"/>
                </a:ext>
              </a:extLst>
            </p:cNvPr>
            <p:cNvSpPr txBox="1"/>
            <p:nvPr/>
          </p:nvSpPr>
          <p:spPr>
            <a:xfrm rot="16200000">
              <a:off x="1900063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P7-PWM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722CD-DC8A-9317-A7C7-353D626D8059}"/>
                </a:ext>
              </a:extLst>
            </p:cNvPr>
            <p:cNvSpPr txBox="1"/>
            <p:nvPr/>
          </p:nvSpPr>
          <p:spPr>
            <a:xfrm rot="16200000">
              <a:off x="4198236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P8-PWM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74495-CC5D-977F-0ACC-CF6ACCA4EAFF}"/>
                </a:ext>
              </a:extLst>
            </p:cNvPr>
            <p:cNvSpPr txBox="1"/>
            <p:nvPr/>
          </p:nvSpPr>
          <p:spPr>
            <a:xfrm rot="16200000">
              <a:off x="6496409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P9-PWM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0D8C-9938-55CF-7C3B-CAD079EE856E}"/>
                </a:ext>
              </a:extLst>
            </p:cNvPr>
            <p:cNvSpPr txBox="1"/>
            <p:nvPr/>
          </p:nvSpPr>
          <p:spPr>
            <a:xfrm rot="16200000">
              <a:off x="8794581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P10-PWM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30EF8-F860-8D51-6FDE-88D7059B7531}"/>
                </a:ext>
              </a:extLst>
            </p:cNvPr>
            <p:cNvSpPr txBox="1"/>
            <p:nvPr/>
          </p:nvSpPr>
          <p:spPr>
            <a:xfrm rot="16200000">
              <a:off x="11092754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P11-WAKEUP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115A4-C84B-3A24-269C-4A7EC747CD79}"/>
                </a:ext>
              </a:extLst>
            </p:cNvPr>
            <p:cNvSpPr txBox="1"/>
            <p:nvPr/>
          </p:nvSpPr>
          <p:spPr>
            <a:xfrm rot="16200000">
              <a:off x="13390927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6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20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7</cp:revision>
  <dcterms:created xsi:type="dcterms:W3CDTF">2024-05-08T00:37:02Z</dcterms:created>
  <dcterms:modified xsi:type="dcterms:W3CDTF">2025-07-24T18:39:25Z</dcterms:modified>
</cp:coreProperties>
</file>