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  <a:srgbClr val="3F7FBF"/>
    <a:srgbClr val="666666"/>
    <a:srgbClr val="347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1242" y="606"/>
      </p:cViewPr>
      <p:guideLst>
        <p:guide orient="horz" pos="8640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284FE-15E8-4659-AB9C-6519F0296F4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04AB3-344E-43D1-A3AC-6B1AFC0A1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77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04AB3-344E-43D1-A3AC-6B1AFC0A16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83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09"/>
            <a:ext cx="31089600" cy="58800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098560"/>
            <a:ext cx="8229600" cy="234060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8560"/>
            <a:ext cx="24079200" cy="234060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7627601"/>
            <a:ext cx="31089600" cy="54483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1626859"/>
            <a:ext cx="31089600" cy="60007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00807"/>
            <a:ext cx="16154400" cy="181038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400807"/>
            <a:ext cx="16154400" cy="181038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140451"/>
            <a:ext cx="16160752" cy="2559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8699499"/>
            <a:ext cx="16160752" cy="158051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6" y="6140451"/>
            <a:ext cx="16167100" cy="2559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6" y="8699499"/>
            <a:ext cx="16167100" cy="158051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6" y="1092201"/>
            <a:ext cx="12033252" cy="464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2206"/>
            <a:ext cx="20447000" cy="234124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6" y="5740406"/>
            <a:ext cx="12033252" cy="187642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9202405"/>
            <a:ext cx="21945600" cy="22669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451099"/>
            <a:ext cx="21945600" cy="16459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1469358"/>
            <a:ext cx="21945600" cy="32194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400807"/>
            <a:ext cx="32918400" cy="18103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5425407"/>
            <a:ext cx="8534400" cy="146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5425407"/>
            <a:ext cx="11582400" cy="146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5425407"/>
            <a:ext cx="8534400" cy="146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0D38938-A7AD-4C04-047C-3166FC67C838}"/>
              </a:ext>
            </a:extLst>
          </p:cNvPr>
          <p:cNvGrpSpPr/>
          <p:nvPr/>
        </p:nvGrpSpPr>
        <p:grpSpPr>
          <a:xfrm>
            <a:off x="0" y="0"/>
            <a:ext cx="36576000" cy="29260800"/>
            <a:chOff x="0" y="0"/>
            <a:chExt cx="36576000" cy="29260800"/>
          </a:xfrm>
          <a:solidFill>
            <a:srgbClr val="424242"/>
          </a:solidFill>
        </p:grpSpPr>
        <p:sp>
          <p:nvSpPr>
            <p:cNvPr id="3" name="Rectangle 2"/>
            <p:cNvSpPr/>
            <p:nvPr/>
          </p:nvSpPr>
          <p:spPr>
            <a:xfrm>
              <a:off x="0" y="0"/>
              <a:ext cx="36576000" cy="29260800"/>
            </a:xfrm>
            <a:prstGeom prst="rect">
              <a:avLst/>
            </a:prstGeom>
            <a:grpFill/>
            <a:ln w="1270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00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509346" y="1508760"/>
              <a:ext cx="33557308" cy="9144000"/>
              <a:chOff x="0" y="0"/>
              <a:chExt cx="33557308" cy="9144000"/>
            </a:xfrm>
            <a:grpFill/>
          </p:grpSpPr>
          <p:sp>
            <p:nvSpPr>
              <p:cNvPr id="2" name="TextBox 1"/>
              <p:cNvSpPr txBox="1"/>
              <p:nvPr/>
            </p:nvSpPr>
            <p:spPr>
              <a:xfrm>
                <a:off x="9173308" y="1325880"/>
                <a:ext cx="24384000" cy="778674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50000" dirty="0" err="1">
                    <a:ln w="76200">
                      <a:noFill/>
                    </a:ln>
                    <a:solidFill>
                      <a:schemeClr val="bg1"/>
                    </a:solidFill>
                    <a:latin typeface="Eras Bold ITC" panose="020B0907030504020204" pitchFamily="34" charset="0"/>
                  </a:rPr>
                  <a:t>penMV</a:t>
                </a:r>
                <a:endParaRPr lang="en-US" sz="50000" dirty="0">
                  <a:ln w="76200">
                    <a:noFill/>
                  </a:ln>
                  <a:solidFill>
                    <a:schemeClr val="bg1"/>
                  </a:solidFill>
                  <a:latin typeface="Eras Bold ITC" panose="020B0907030504020204" pitchFamily="34" charset="0"/>
                </a:endParaRPr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9144000" cy="91440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</p:pic>
        </p:grpSp>
        <p:sp>
          <p:nvSpPr>
            <p:cNvPr id="4" name="TextBox 3"/>
            <p:cNvSpPr txBox="1"/>
            <p:nvPr/>
          </p:nvSpPr>
          <p:spPr>
            <a:xfrm>
              <a:off x="13790509" y="10621387"/>
              <a:ext cx="19648328" cy="156966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Small - Affordable - Expandable</a:t>
              </a:r>
              <a:endParaRPr lang="en-US" sz="30000" dirty="0">
                <a:solidFill>
                  <a:schemeClr val="bg1"/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57800" y="16459200"/>
              <a:ext cx="31113004" cy="156966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Powered by </a:t>
              </a:r>
              <a:r>
                <a:rPr lang="en-US" sz="9600" dirty="0" err="1">
                  <a:solidFill>
                    <a:schemeClr val="bg1"/>
                  </a:solidFill>
                  <a:latin typeface="Eras Bold ITC" panose="020B0907030504020204" pitchFamily="34" charset="0"/>
                </a:rPr>
                <a:t>Qt</a:t>
              </a:r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 Creator from The </a:t>
              </a:r>
              <a:r>
                <a:rPr lang="en-US" sz="9600" dirty="0" err="1">
                  <a:solidFill>
                    <a:schemeClr val="bg1"/>
                  </a:solidFill>
                  <a:latin typeface="Eras Bold ITC" panose="020B0907030504020204" pitchFamily="34" charset="0"/>
                </a:rPr>
                <a:t>Qt</a:t>
              </a:r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 Company Ltd.</a:t>
              </a:r>
              <a:endParaRPr lang="en-US" sz="30000" dirty="0">
                <a:solidFill>
                  <a:schemeClr val="bg1"/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09346" y="13669863"/>
              <a:ext cx="30753932" cy="156966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By: Ibrahim </a:t>
              </a:r>
              <a:r>
                <a:rPr lang="en-US" sz="9600" dirty="0" err="1">
                  <a:solidFill>
                    <a:schemeClr val="bg1"/>
                  </a:solidFill>
                  <a:latin typeface="Eras Bold ITC" panose="020B0907030504020204" pitchFamily="34" charset="0"/>
                </a:rPr>
                <a:t>Abdelkader</a:t>
              </a:r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 &amp; Kwabena W. Agyeman</a:t>
              </a:r>
              <a:endParaRPr lang="en-US" sz="30000" dirty="0">
                <a:solidFill>
                  <a:schemeClr val="bg1"/>
                </a:solidFill>
                <a:latin typeface="Eras Bold ITC" panose="020B0907030504020204" pitchFamily="34" charset="0"/>
              </a:endParaRPr>
            </a:p>
          </p:txBody>
        </p:sp>
        <p:pic>
          <p:nvPicPr>
            <p:cNvPr id="11" name="Picture 10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41577A23-C2AD-475C-9842-3771A10AA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346" y="19530030"/>
              <a:ext cx="13252168" cy="3657600"/>
            </a:xfrm>
            <a:prstGeom prst="rect">
              <a:avLst/>
            </a:prstGeom>
            <a:grpFill/>
          </p:spPr>
        </p:pic>
        <p:pic>
          <p:nvPicPr>
            <p:cNvPr id="23" name="Picture 2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FBE33522-FE02-4694-861E-07977313F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70860" y="19910843"/>
              <a:ext cx="17167977" cy="2895974"/>
            </a:xfrm>
            <a:prstGeom prst="rect">
              <a:avLst/>
            </a:prstGeom>
            <a:grpFill/>
          </p:spPr>
        </p:pic>
        <p:pic>
          <p:nvPicPr>
            <p:cNvPr id="10" name="Picture 9" descr="A white x on a black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6118F8D2-E468-2647-4CC9-27891BE25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2347" y="24291250"/>
              <a:ext cx="10048044" cy="3561044"/>
            </a:xfrm>
            <a:prstGeom prst="rect">
              <a:avLst/>
            </a:prstGeom>
            <a:grpFill/>
          </p:spPr>
        </p:pic>
        <p:pic>
          <p:nvPicPr>
            <p:cNvPr id="13" name="Picture 12" descr="A black and white logo&#10;&#10;Description automatically generated with low confidence">
              <a:extLst>
                <a:ext uri="{FF2B5EF4-FFF2-40B4-BE49-F238E27FC236}">
                  <a16:creationId xmlns:a16="http://schemas.microsoft.com/office/drawing/2014/main" id="{979F260F-272E-54BB-4160-692C157BB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346" y="24511408"/>
              <a:ext cx="12340369" cy="3383651"/>
            </a:xfrm>
            <a:prstGeom prst="rect">
              <a:avLst/>
            </a:prstGeom>
            <a:grpFill/>
          </p:spPr>
        </p:pic>
        <p:pic>
          <p:nvPicPr>
            <p:cNvPr id="12" name="Picture 11" descr="A white and black logo&#10;&#10;AI-generated content may be incorrect.">
              <a:extLst>
                <a:ext uri="{FF2B5EF4-FFF2-40B4-BE49-F238E27FC236}">
                  <a16:creationId xmlns:a16="http://schemas.microsoft.com/office/drawing/2014/main" id="{503B1CB9-277A-1C62-877E-4DA97821E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30366" y="24511408"/>
              <a:ext cx="9738912" cy="3561043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Eras Bold ITC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2015-04-24T03:02:00Z</dcterms:created>
  <dcterms:modified xsi:type="dcterms:W3CDTF">2025-05-09T05:00:49Z</dcterms:modified>
</cp:coreProperties>
</file>