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 userDrawn="1">
          <p15:clr>
            <a:srgbClr val="A4A3A4"/>
          </p15:clr>
        </p15:guide>
        <p15:guide id="2" pos="11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BF"/>
    <a:srgbClr val="424242"/>
    <a:srgbClr val="666666"/>
    <a:srgbClr val="347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1242" y="606"/>
      </p:cViewPr>
      <p:guideLst>
        <p:guide orient="horz" pos="8640"/>
        <p:guide pos="11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284FE-15E8-4659-AB9C-6519F0296F4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04AB3-344E-43D1-A3AC-6B1AFC0A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7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04AB3-344E-43D1-A3AC-6B1AFC0A16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8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9"/>
            <a:ext cx="31089600" cy="58800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60"/>
            <a:ext cx="8229600" cy="234060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60"/>
            <a:ext cx="24079200" cy="234060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1"/>
            <a:ext cx="31089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9"/>
            <a:ext cx="31089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7"/>
            <a:ext cx="16154400" cy="181038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1"/>
            <a:ext cx="1616075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499"/>
            <a:ext cx="1616075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6" y="6140451"/>
            <a:ext cx="16167100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6" y="8699499"/>
            <a:ext cx="16167100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6" y="1092201"/>
            <a:ext cx="12033252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6"/>
            <a:ext cx="20447000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6" y="5740406"/>
            <a:ext cx="12033252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5"/>
            <a:ext cx="21945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099"/>
            <a:ext cx="21945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8"/>
            <a:ext cx="21945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7"/>
            <a:ext cx="32918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7"/>
            <a:ext cx="11582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7"/>
            <a:ext cx="8534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0D38938-A7AD-4C04-047C-3166FC67C838}"/>
              </a:ext>
            </a:extLst>
          </p:cNvPr>
          <p:cNvGrpSpPr/>
          <p:nvPr/>
        </p:nvGrpSpPr>
        <p:grpSpPr>
          <a:xfrm>
            <a:off x="0" y="0"/>
            <a:ext cx="36576000" cy="29260800"/>
            <a:chOff x="0" y="0"/>
            <a:chExt cx="36576000" cy="292608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36576000" cy="29260800"/>
            </a:xfrm>
            <a:prstGeom prst="rect">
              <a:avLst/>
            </a:prstGeom>
            <a:solidFill>
              <a:srgbClr val="3F7FBF"/>
            </a:solidFill>
            <a:ln w="1270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00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509346" y="1508760"/>
              <a:ext cx="33557308" cy="9144000"/>
              <a:chOff x="0" y="0"/>
              <a:chExt cx="33557308" cy="91440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173308" y="1325880"/>
                <a:ext cx="24384000" cy="7786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00" dirty="0" err="1">
                    <a:ln w="76200">
                      <a:noFill/>
                    </a:ln>
                    <a:solidFill>
                      <a:schemeClr val="bg1"/>
                    </a:solidFill>
                    <a:latin typeface="Eras Bold ITC" panose="020B0907030504020204" pitchFamily="34" charset="0"/>
                  </a:rPr>
                  <a:t>penMV</a:t>
                </a:r>
                <a:endParaRPr lang="en-US" sz="50000" dirty="0">
                  <a:ln w="76200">
                    <a:noFill/>
                  </a:ln>
                  <a:solidFill>
                    <a:schemeClr val="bg1"/>
                  </a:solidFill>
                  <a:latin typeface="Eras Bold ITC" panose="020B090703050402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9144000" cy="9144000"/>
              </a:xfrm>
              <a:prstGeom prst="rect">
                <a:avLst/>
              </a:prstGeom>
              <a:ln>
                <a:noFill/>
              </a:ln>
              <a:effectLst/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3790509" y="10621387"/>
              <a:ext cx="1964832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Small - Affordable - Expandable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57800" y="16459200"/>
              <a:ext cx="3111300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Powered by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Creator from The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Qt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Company Ltd.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09346" y="13669863"/>
              <a:ext cx="307539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By: Ibrahim </a:t>
              </a:r>
              <a:r>
                <a:rPr lang="en-US" sz="9600" dirty="0" err="1">
                  <a:solidFill>
                    <a:schemeClr val="bg1"/>
                  </a:solidFill>
                  <a:latin typeface="Eras Bold ITC" panose="020B0907030504020204" pitchFamily="34" charset="0"/>
                </a:rPr>
                <a:t>Abdelkader</a:t>
              </a:r>
              <a:r>
                <a:rPr lang="en-US" sz="9600" dirty="0">
                  <a:solidFill>
                    <a:schemeClr val="bg1"/>
                  </a:solidFill>
                  <a:latin typeface="Eras Bold ITC" panose="020B0907030504020204" pitchFamily="34" charset="0"/>
                </a:rPr>
                <a:t> &amp; Kwabena W. Agyeman</a:t>
              </a:r>
              <a:endParaRPr lang="en-US" sz="30000" dirty="0">
                <a:solidFill>
                  <a:schemeClr val="bg1"/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11" name="Picture 10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577A23-C2AD-475C-9842-3771A10AA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19530030"/>
              <a:ext cx="13252168" cy="3657600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BE33522-FE02-4694-861E-07977313F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0860" y="19910843"/>
              <a:ext cx="17167977" cy="2895974"/>
            </a:xfrm>
            <a:prstGeom prst="rect">
              <a:avLst/>
            </a:prstGeom>
          </p:spPr>
        </p:pic>
        <p:pic>
          <p:nvPicPr>
            <p:cNvPr id="10" name="Picture 9" descr="A white x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6118F8D2-E468-2647-4CC9-27891BE25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2347" y="24291250"/>
              <a:ext cx="10048044" cy="3561044"/>
            </a:xfrm>
            <a:prstGeom prst="rect">
              <a:avLst/>
            </a:prstGeom>
          </p:spPr>
        </p:pic>
        <p:pic>
          <p:nvPicPr>
            <p:cNvPr id="13" name="Picture 12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979F260F-272E-54BB-4160-692C157BB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6" y="24511408"/>
              <a:ext cx="12340369" cy="3383651"/>
            </a:xfrm>
            <a:prstGeom prst="rect">
              <a:avLst/>
            </a:prstGeom>
          </p:spPr>
        </p:pic>
        <p:pic>
          <p:nvPicPr>
            <p:cNvPr id="12" name="Picture 11" descr="A white and black logo&#10;&#10;AI-generated content may be incorrect.">
              <a:extLst>
                <a:ext uri="{FF2B5EF4-FFF2-40B4-BE49-F238E27FC236}">
                  <a16:creationId xmlns:a16="http://schemas.microsoft.com/office/drawing/2014/main" id="{503B1CB9-277A-1C62-877E-4DA97821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0366" y="24511408"/>
              <a:ext cx="9738912" cy="3561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44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2015-04-24T03:02:00Z</dcterms:created>
  <dcterms:modified xsi:type="dcterms:W3CDTF">2025-05-09T04:55:28Z</dcterms:modified>
</cp:coreProperties>
</file>