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6C06-E894-4638-A87C-451B3BA1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BC105-6E00-4CA5-A407-2E6FB74A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BBBB-09C6-477C-A48F-5A208788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AE44-37F2-4F38-8397-93B79A5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045C-6D4C-4D56-9C1A-B1433E1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B41-2B9B-47EF-BEB1-192947F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FFB4-823F-4304-84AD-4AADDB6C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6E3E-F097-474E-B7A4-CBDBDBA4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BD24-6E35-40DF-BC5C-CCED6481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958B-B2D5-464A-8862-D19E72C5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7765-5AE7-4399-AACF-C8D40A557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8C1A-4903-4B7B-BA58-B21E9343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C995-7244-4B2E-AF54-28B2AC8A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FA16-416F-4333-ACC3-2879F2FF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A1AA-0EBF-46E2-BF44-70D29B71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1441-9FA1-40BB-BC6C-9C944667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76A9-E0FB-447A-89A1-D9DBEE20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6593-8669-4313-991F-507B9AD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9AF7-9AF6-4995-9060-47D6B445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ED3E-37E4-4E55-B708-BB4774C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E42F-BC4D-4FC9-BB68-1C072F3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8C48-68B8-4B6E-83E0-23D5A789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1169-2D9D-4BDE-BA79-D0EBD913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298A-5FFD-45EC-8A56-B8BB1D7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14A3-8609-42E4-A5C2-3BF6AAAF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FCB-759A-404F-83EE-1A887E7E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694C-D295-44E3-853D-D4372A773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ABAA-85D3-430D-B7A4-7B868ADA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8AE1-FD6C-464D-8853-8AD1CDE7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B8003-6876-4D9F-83B8-F14C3BB0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9DC3-9488-43CD-B06B-C4A6BAC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F14A-6EF5-4EC4-BB0A-CA3A129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841F-F3BD-43BC-8497-DB02E361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4DC2-352A-4C75-9D99-2A74EC15C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EDBE0-C943-4FD8-B590-18F8D474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6FD51-9481-4225-8D30-E56B4C4E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1B3C4-673C-4AB0-8F4E-8880CFA0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24AC-6F47-420D-97EC-A4AF9E4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DAED7-6EE8-46DE-AF71-4BF1AE14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C34-59BF-4BF2-871C-57D21EC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A7218-38E4-4657-AF45-44670120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85EED-5205-4928-B82D-82D90DAA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B2D36-496A-4372-A4B9-178A11D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EAEF5-6635-4BA7-A75B-8D0FB70B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B3E9A-0CD6-41D1-8686-D3B823AC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66EAF-8F98-46B3-BD1C-ECBBFFB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86C-5FA2-4259-BBE7-50E2CCC7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C557-F1B5-470E-A7EB-24F0B544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29F75-745A-4A3E-A460-CE330ABC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5F89-1950-4586-B546-C7C1650F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A8D2-2DF8-44AF-8524-908E539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8C2A-AF2A-4F47-9C0A-E4371F8D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78EA-90C9-4E42-B990-CF58A313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682D-10A9-498E-B170-AD9BB505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A07D-B076-4F34-B5D5-D32ABF89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E859A-F62C-46BE-8C42-353C066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EB9B-CAA1-4EAE-B6E4-99FBD6DF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5CBE-299A-4BF9-9B43-003ECEF9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E2FFB-0D2F-4DCE-988F-768D3D27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7B52-379A-43D9-9B5C-AEC25D0E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540D-657D-4200-AE9E-085A89F0D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A5D8-7287-417B-94FA-FD36E0C663E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B861-5AC3-45F5-9623-1A8C3206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A7FF-FAD0-47A0-83DC-4E1BFF62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2A9E-2E54-4792-BDC9-6E65EC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23A123-122D-462E-B935-0D35FF09AA01}"/>
              </a:ext>
            </a:extLst>
          </p:cNvPr>
          <p:cNvGrpSpPr/>
          <p:nvPr/>
        </p:nvGrpSpPr>
        <p:grpSpPr>
          <a:xfrm>
            <a:off x="3722131" y="2619966"/>
            <a:ext cx="428355" cy="554268"/>
            <a:chOff x="241419" y="1535757"/>
            <a:chExt cx="428355" cy="55426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99D83FD-2716-4496-8FE0-446AE59394A5}"/>
                </a:ext>
              </a:extLst>
            </p:cNvPr>
            <p:cNvGrpSpPr/>
            <p:nvPr/>
          </p:nvGrpSpPr>
          <p:grpSpPr>
            <a:xfrm>
              <a:off x="307780" y="1802025"/>
              <a:ext cx="361994" cy="288000"/>
              <a:chOff x="311995" y="1792545"/>
              <a:chExt cx="361994" cy="288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C6338C-0DAC-4AE2-9103-F1DA91402A7D}"/>
                  </a:ext>
                </a:extLst>
              </p:cNvPr>
              <p:cNvSpPr/>
              <p:nvPr/>
            </p:nvSpPr>
            <p:spPr>
              <a:xfrm>
                <a:off x="311995" y="1792545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991288-22EB-4BCA-A738-91D1DA589CF5}"/>
                  </a:ext>
                </a:extLst>
              </p:cNvPr>
              <p:cNvGrpSpPr/>
              <p:nvPr/>
            </p:nvGrpSpPr>
            <p:grpSpPr>
              <a:xfrm rot="16200000">
                <a:off x="580815" y="1902099"/>
                <a:ext cx="114349" cy="71999"/>
                <a:chOff x="1779821" y="2408360"/>
                <a:chExt cx="192861" cy="108658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E68A258-13AB-4135-8C8F-AE7AD8E33DFE}"/>
                    </a:ext>
                  </a:extLst>
                </p:cNvPr>
                <p:cNvSpPr/>
                <p:nvPr/>
              </p:nvSpPr>
              <p:spPr>
                <a:xfrm>
                  <a:off x="1779821" y="2408360"/>
                  <a:ext cx="180001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4E580B8-8891-4C9E-80A3-6622ECB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DB996C4-5518-4D58-912E-99C95D082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DD7509-68C4-48A2-9C56-7A93758700F1}"/>
                </a:ext>
              </a:extLst>
            </p:cNvPr>
            <p:cNvSpPr txBox="1"/>
            <p:nvPr/>
          </p:nvSpPr>
          <p:spPr>
            <a:xfrm>
              <a:off x="241419" y="153575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  <a:p>
              <a:pPr algn="ctr"/>
              <a:r>
                <a:rPr lang="en-GB" sz="600" b="1" dirty="0"/>
                <a:t>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7C3DA6-7E40-4B9F-A69E-33832DD94483}"/>
              </a:ext>
            </a:extLst>
          </p:cNvPr>
          <p:cNvGrpSpPr/>
          <p:nvPr/>
        </p:nvGrpSpPr>
        <p:grpSpPr>
          <a:xfrm>
            <a:off x="4550728" y="2707787"/>
            <a:ext cx="435329" cy="452532"/>
            <a:chOff x="5792544" y="2278958"/>
            <a:chExt cx="435329" cy="4525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27450D-78E8-48F3-B9A4-36852FDCA83C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5F8C80-D5F3-46C5-98F1-1CCA3F7A176E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B2ABAE-A78B-4E30-81B2-EE262C506AFF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1E2D8B-1E75-4C11-A04F-C4D9F74D4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04AF703-D962-45E8-B199-03E081AD1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14BE5A-E0FE-4F9C-B7BA-CBC2F2BCA162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2FC8CE2-759B-4D6C-8052-C261B0A77F39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30C2A21-D862-47A8-839A-E5DE44EC4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74A5C8C-3235-4A54-B040-BFC44B5BB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163FD0-03C0-43D1-BA6C-9B9B38A1506D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467827-91BC-4709-8ECE-2DB743336A3F}"/>
              </a:ext>
            </a:extLst>
          </p:cNvPr>
          <p:cNvGrpSpPr/>
          <p:nvPr/>
        </p:nvGrpSpPr>
        <p:grpSpPr>
          <a:xfrm>
            <a:off x="6064627" y="3181268"/>
            <a:ext cx="724878" cy="452532"/>
            <a:chOff x="5625849" y="2278958"/>
            <a:chExt cx="724878" cy="4525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422E3-5248-496B-9BB8-F89DE6500139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AC1F70-F151-419B-9BFD-CF093C8D6E36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A86B46-9AC1-4743-BA6F-770EB3E5BD44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687992D-1269-4C3E-9745-FEC2921E4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585F63-917F-447A-8D58-A895E384B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8E2873-D6C4-4581-8E16-6F91E9391E68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286DDF-D5AB-46BC-8CC4-FD216A9E9A1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60D50E-A7A8-4FC3-93F2-EB92D0F54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574939A-E3C6-4B03-98F2-A3559D663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215AF-15BC-4671-A171-0DEDC6AA4AC3}"/>
                </a:ext>
              </a:extLst>
            </p:cNvPr>
            <p:cNvSpPr txBox="1"/>
            <p:nvPr/>
          </p:nvSpPr>
          <p:spPr>
            <a:xfrm>
              <a:off x="5625849" y="2278958"/>
              <a:ext cx="7248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 Processors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BE64880-1E8E-4F9E-9AC8-51D5E78270C4}"/>
              </a:ext>
            </a:extLst>
          </p:cNvPr>
          <p:cNvCxnSpPr>
            <a:cxnSpLocks/>
            <a:stCxn id="241" idx="2"/>
            <a:endCxn id="294" idx="0"/>
          </p:cNvCxnSpPr>
          <p:nvPr/>
        </p:nvCxnSpPr>
        <p:spPr>
          <a:xfrm flipH="1">
            <a:off x="5495198" y="3648358"/>
            <a:ext cx="1958150" cy="93842"/>
          </a:xfrm>
          <a:prstGeom prst="bentConnector5">
            <a:avLst>
              <a:gd name="adj1" fmla="val -11674"/>
              <a:gd name="adj2" fmla="val 362834"/>
              <a:gd name="adj3" fmla="val 11013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95431-961E-4EA1-B846-4DEA7F12033C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V="1">
            <a:off x="4150050" y="3031204"/>
            <a:ext cx="400679" cy="43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22EA25-9DF1-4DA6-ACBA-7D0EC2491F86}"/>
              </a:ext>
            </a:extLst>
          </p:cNvPr>
          <p:cNvCxnSpPr>
            <a:cxnSpLocks/>
            <a:stCxn id="303" idx="2"/>
            <a:endCxn id="20" idx="0"/>
          </p:cNvCxnSpPr>
          <p:nvPr/>
        </p:nvCxnSpPr>
        <p:spPr>
          <a:xfrm flipV="1">
            <a:off x="5929765" y="3504685"/>
            <a:ext cx="301558" cy="79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6C4E13-1E4E-42DB-ACD7-87D95F8F3CD3}"/>
              </a:ext>
            </a:extLst>
          </p:cNvPr>
          <p:cNvSpPr/>
          <p:nvPr/>
        </p:nvSpPr>
        <p:spPr>
          <a:xfrm>
            <a:off x="3576226" y="2621521"/>
            <a:ext cx="4341579" cy="15733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CF26A27-9571-45E1-AE6C-0DEC2A923AC9}"/>
              </a:ext>
            </a:extLst>
          </p:cNvPr>
          <p:cNvGrpSpPr/>
          <p:nvPr/>
        </p:nvGrpSpPr>
        <p:grpSpPr>
          <a:xfrm>
            <a:off x="6989222" y="3079091"/>
            <a:ext cx="505268" cy="645319"/>
            <a:chOff x="3008560" y="1104900"/>
            <a:chExt cx="505268" cy="645319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DAB9ED3-760A-4619-9FB9-A372595435D3}"/>
                </a:ext>
              </a:extLst>
            </p:cNvPr>
            <p:cNvSpPr/>
            <p:nvPr/>
          </p:nvSpPr>
          <p:spPr>
            <a:xfrm>
              <a:off x="3113122" y="1292567"/>
              <a:ext cx="288000" cy="457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95401DA-62A5-450F-8C0B-14D7C4A850B2}"/>
                </a:ext>
              </a:extLst>
            </p:cNvPr>
            <p:cNvGrpSpPr/>
            <p:nvPr/>
          </p:nvGrpSpPr>
          <p:grpSpPr>
            <a:xfrm rot="16200000">
              <a:off x="3385123" y="1325916"/>
              <a:ext cx="108000" cy="72000"/>
              <a:chOff x="1790530" y="2408359"/>
              <a:chExt cx="182152" cy="108659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8706BE1-D840-40E9-9192-2287CFCE1F4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7B54C9A-94A2-48B5-8766-1C232BD3B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887C6093-A3CE-4293-98F3-23D79AB18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D0F356D-CB99-4928-8CE3-B6A4E249257C}"/>
                </a:ext>
              </a:extLst>
            </p:cNvPr>
            <p:cNvGrpSpPr/>
            <p:nvPr/>
          </p:nvGrpSpPr>
          <p:grpSpPr>
            <a:xfrm rot="16200000">
              <a:off x="3384528" y="1485926"/>
              <a:ext cx="108000" cy="72000"/>
              <a:chOff x="1790530" y="2408359"/>
              <a:chExt cx="182152" cy="108659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C8F3636-BA82-4A59-8ED2-5A4992B91442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B9218E8B-D854-4A9E-85FE-B85B8C056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7876698D-FD78-490C-8E37-23416068A4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D374093-2306-4047-87F6-2AF10ECFED3A}"/>
                </a:ext>
              </a:extLst>
            </p:cNvPr>
            <p:cNvGrpSpPr/>
            <p:nvPr/>
          </p:nvGrpSpPr>
          <p:grpSpPr>
            <a:xfrm rot="16200000">
              <a:off x="3023372" y="1487967"/>
              <a:ext cx="108000" cy="72000"/>
              <a:chOff x="1790530" y="2408359"/>
              <a:chExt cx="182152" cy="108659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DEF0FBE-F603-4EB3-A669-F2844C57C3F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285504C-5CAB-4C66-BCD6-28F9500F9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BA9947E-6227-4A87-926E-7EA7C8FBB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BF4EEB6-F06F-4DE9-A2AE-61CFD0D166C5}"/>
                </a:ext>
              </a:extLst>
            </p:cNvPr>
            <p:cNvSpPr txBox="1"/>
            <p:nvPr/>
          </p:nvSpPr>
          <p:spPr>
            <a:xfrm>
              <a:off x="3008560" y="1104900"/>
              <a:ext cx="5052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Broadcast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B4DB4E0-4A56-480E-BF2D-AC402FCD1420}"/>
                </a:ext>
              </a:extLst>
            </p:cNvPr>
            <p:cNvGrpSpPr/>
            <p:nvPr/>
          </p:nvGrpSpPr>
          <p:grpSpPr>
            <a:xfrm rot="16200000">
              <a:off x="3383122" y="1637529"/>
              <a:ext cx="108000" cy="72000"/>
              <a:chOff x="1790530" y="2408359"/>
              <a:chExt cx="182152" cy="108659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1E71E08-5712-4B35-821E-BCA1F7E40F6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18ABF9C-750D-4868-AE7E-61385D3AD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55E86DA-74A0-4209-9754-D7240EA87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C3782B-53B6-421C-B921-50EDC28A1197}"/>
              </a:ext>
            </a:extLst>
          </p:cNvPr>
          <p:cNvCxnSpPr>
            <a:cxnSpLocks/>
            <a:stCxn id="23" idx="2"/>
            <a:endCxn id="244" idx="0"/>
          </p:cNvCxnSpPr>
          <p:nvPr/>
        </p:nvCxnSpPr>
        <p:spPr>
          <a:xfrm flipV="1">
            <a:off x="6666215" y="3498796"/>
            <a:ext cx="355820" cy="589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179DE28-3B66-4AF2-948C-D533C187C651}"/>
              </a:ext>
            </a:extLst>
          </p:cNvPr>
          <p:cNvGrpSpPr/>
          <p:nvPr/>
        </p:nvGrpSpPr>
        <p:grpSpPr>
          <a:xfrm>
            <a:off x="5361249" y="3013988"/>
            <a:ext cx="692818" cy="798614"/>
            <a:chOff x="4483447" y="1284014"/>
            <a:chExt cx="692818" cy="79861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065D929-844E-409F-8DE8-9D15E7CB20E9}"/>
                </a:ext>
              </a:extLst>
            </p:cNvPr>
            <p:cNvSpPr/>
            <p:nvPr/>
          </p:nvSpPr>
          <p:spPr>
            <a:xfrm>
              <a:off x="4688579" y="1475985"/>
              <a:ext cx="288000" cy="6066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E90AE541-90C0-4A62-B89A-668C95C36A6A}"/>
                </a:ext>
              </a:extLst>
            </p:cNvPr>
            <p:cNvGrpSpPr/>
            <p:nvPr/>
          </p:nvGrpSpPr>
          <p:grpSpPr>
            <a:xfrm rot="16200000">
              <a:off x="4962399" y="1746002"/>
              <a:ext cx="108000" cy="72000"/>
              <a:chOff x="1790530" y="2408359"/>
              <a:chExt cx="182152" cy="10865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0B97343-7FB5-4595-93B0-2782B2497687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C650A27-1569-4917-9D64-B3A0C5EC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394AC919-532D-4A5C-8361-9FCA60D08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6736232-B9C4-4F3B-888A-9C7F4ED7E011}"/>
                </a:ext>
              </a:extLst>
            </p:cNvPr>
            <p:cNvGrpSpPr/>
            <p:nvPr/>
          </p:nvGrpSpPr>
          <p:grpSpPr>
            <a:xfrm rot="16200000">
              <a:off x="4599813" y="1661573"/>
              <a:ext cx="108000" cy="72000"/>
              <a:chOff x="1790530" y="2408359"/>
              <a:chExt cx="182152" cy="108659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D7B49398-CE49-441C-A629-B4B19600802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B61C7834-CEAC-47EF-B546-0C4885C03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2B2DFED-8416-49BD-89D8-72631BFA14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F488089-FBB3-47DD-9CB3-8AFD7D923FA5}"/>
                </a:ext>
              </a:extLst>
            </p:cNvPr>
            <p:cNvGrpSpPr/>
            <p:nvPr/>
          </p:nvGrpSpPr>
          <p:grpSpPr>
            <a:xfrm rot="16200000">
              <a:off x="4598305" y="1505830"/>
              <a:ext cx="108000" cy="72000"/>
              <a:chOff x="1790530" y="2408359"/>
              <a:chExt cx="182152" cy="108659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647B699-637B-4449-BF64-4C38ADBC341E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67ADC58C-2580-4B30-9104-DD0712160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7A297F3-52C8-4692-9983-2BDEA6A4C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4FD597AF-ADC8-44E7-9071-FDC0E7A228C5}"/>
                </a:ext>
              </a:extLst>
            </p:cNvPr>
            <p:cNvSpPr txBox="1"/>
            <p:nvPr/>
          </p:nvSpPr>
          <p:spPr>
            <a:xfrm>
              <a:off x="4483447" y="1284014"/>
              <a:ext cx="6928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 err="1"/>
                <a:t>MergePreferred</a:t>
              </a:r>
              <a:endParaRPr lang="en-GB" sz="600" b="1" dirty="0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338705E-4450-4AC3-B409-1414B2AFC0A3}"/>
                </a:ext>
              </a:extLst>
            </p:cNvPr>
            <p:cNvGrpSpPr/>
            <p:nvPr/>
          </p:nvGrpSpPr>
          <p:grpSpPr>
            <a:xfrm rot="16200000">
              <a:off x="4599395" y="1975588"/>
              <a:ext cx="108000" cy="72000"/>
              <a:chOff x="1790530" y="2408359"/>
              <a:chExt cx="182152" cy="108659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32E2F11-9695-46C8-9B3A-A33D3D79A960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2BD98BDE-FAD0-4F4F-BD5D-BC546F0B6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23F9060-FA99-4333-A817-D1D9BF5C59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AC3E22E0-DC08-4C4D-9DD5-E64FF934440A}"/>
                </a:ext>
              </a:extLst>
            </p:cNvPr>
            <p:cNvGrpSpPr/>
            <p:nvPr/>
          </p:nvGrpSpPr>
          <p:grpSpPr>
            <a:xfrm rot="16200000">
              <a:off x="4597887" y="1819845"/>
              <a:ext cx="108000" cy="72000"/>
              <a:chOff x="1790530" y="2408359"/>
              <a:chExt cx="182152" cy="108659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9C0A5DB6-DE3F-4EDB-9373-F0888752B6FB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729244C-DC05-4058-90CB-EDB21FA2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BFB821A-3D27-4C49-96B5-91540A10B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A2CEC2BB-B83C-4DB7-8333-ACFB4F20110F}"/>
              </a:ext>
            </a:extLst>
          </p:cNvPr>
          <p:cNvCxnSpPr>
            <a:cxnSpLocks/>
            <a:stCxn id="47" idx="2"/>
            <a:endCxn id="297" idx="0"/>
          </p:cNvCxnSpPr>
          <p:nvPr/>
        </p:nvCxnSpPr>
        <p:spPr>
          <a:xfrm>
            <a:off x="4985621" y="3031205"/>
            <a:ext cx="508487" cy="241237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B3D0929-D656-4FB3-B2F1-827395ACA0F2}"/>
              </a:ext>
            </a:extLst>
          </p:cNvPr>
          <p:cNvGrpSpPr/>
          <p:nvPr/>
        </p:nvGrpSpPr>
        <p:grpSpPr>
          <a:xfrm>
            <a:off x="3733265" y="647993"/>
            <a:ext cx="428355" cy="554268"/>
            <a:chOff x="241419" y="1535757"/>
            <a:chExt cx="428355" cy="554268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F1A5521C-13FD-432C-9AB9-4C19EA2BF00E}"/>
                </a:ext>
              </a:extLst>
            </p:cNvPr>
            <p:cNvGrpSpPr/>
            <p:nvPr/>
          </p:nvGrpSpPr>
          <p:grpSpPr>
            <a:xfrm>
              <a:off x="307780" y="1802025"/>
              <a:ext cx="361994" cy="288000"/>
              <a:chOff x="311995" y="1792545"/>
              <a:chExt cx="361994" cy="288000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6F83B2F-ECFF-438E-88F9-006340CD52DC}"/>
                  </a:ext>
                </a:extLst>
              </p:cNvPr>
              <p:cNvSpPr/>
              <p:nvPr/>
            </p:nvSpPr>
            <p:spPr>
              <a:xfrm>
                <a:off x="311995" y="1792545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55ADD5F5-6F67-47F3-8D99-CB181956A0EB}"/>
                  </a:ext>
                </a:extLst>
              </p:cNvPr>
              <p:cNvGrpSpPr/>
              <p:nvPr/>
            </p:nvGrpSpPr>
            <p:grpSpPr>
              <a:xfrm rot="16200000">
                <a:off x="580815" y="1902099"/>
                <a:ext cx="114349" cy="71999"/>
                <a:chOff x="1779821" y="2408360"/>
                <a:chExt cx="192861" cy="108658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113598E-C8D1-4A44-954C-553B9E987084}"/>
                    </a:ext>
                  </a:extLst>
                </p:cNvPr>
                <p:cNvSpPr/>
                <p:nvPr/>
              </p:nvSpPr>
              <p:spPr>
                <a:xfrm>
                  <a:off x="1779821" y="2408360"/>
                  <a:ext cx="180001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24D420C8-D535-4969-BB5C-C7E5791B6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46E4F2E7-F440-4923-9438-FE8720C40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0605E25-C534-4332-A139-4867F2071494}"/>
                </a:ext>
              </a:extLst>
            </p:cNvPr>
            <p:cNvSpPr txBox="1"/>
            <p:nvPr/>
          </p:nvSpPr>
          <p:spPr>
            <a:xfrm>
              <a:off x="241419" y="153575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  <a:p>
              <a:pPr algn="ctr"/>
              <a:r>
                <a:rPr lang="en-GB" sz="600" b="1" dirty="0"/>
                <a:t>Source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A8922F6-5793-49D4-8CF6-E4A97FF8E48D}"/>
              </a:ext>
            </a:extLst>
          </p:cNvPr>
          <p:cNvGrpSpPr/>
          <p:nvPr/>
        </p:nvGrpSpPr>
        <p:grpSpPr>
          <a:xfrm>
            <a:off x="4561862" y="735814"/>
            <a:ext cx="435329" cy="452532"/>
            <a:chOff x="5792544" y="2278958"/>
            <a:chExt cx="435329" cy="452532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38E8482-0093-49C6-920C-B95ACAB97ADD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88F52E0-C98E-4636-9F23-759D495E69CE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08FBB7F8-C59B-46B8-903A-E4B0C99ECDE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B4612E1-CB8D-4F99-AEAF-73F5F300B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4D2A77BC-31CC-405F-976C-E33C94EDF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2D2B400D-1C21-4A3D-8659-859F4B2671E9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F1C1C98-2D15-4A1C-9AD7-31F17693B51C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880C7D7-ABEF-4F1B-A90E-424478108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006F661-8507-4BBC-9E63-E67DB1A629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ABB7642C-A1AE-487D-ADB1-8CE83D5C20A2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10AB69F-4D99-4939-9014-A122D6E6B548}"/>
              </a:ext>
            </a:extLst>
          </p:cNvPr>
          <p:cNvGrpSpPr/>
          <p:nvPr/>
        </p:nvGrpSpPr>
        <p:grpSpPr>
          <a:xfrm>
            <a:off x="6064627" y="1016708"/>
            <a:ext cx="724878" cy="452532"/>
            <a:chOff x="5625849" y="2278958"/>
            <a:chExt cx="724878" cy="452532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F4EC9FF-70BB-44BF-A87C-75BE3296E0D7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DAB92C9-5AF9-4B39-A195-4D941C6B5425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4FE5C45-A802-45A1-8A0E-7E791B30CD57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BB29069A-DCD7-4625-999F-FB75C0094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369DF88-FF5B-43DA-AC69-DBF82111B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12E647B-D7FC-4F6C-83A4-1DB517388ACE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B480AC97-C038-461E-AC0A-1C92FAD3DB4C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9C8C9F8-207D-43ED-A318-5CE8A3BA0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43626FB-8386-489E-A104-2E13DED5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AB9564-5834-4234-8A13-300FD45E5FD9}"/>
                </a:ext>
              </a:extLst>
            </p:cNvPr>
            <p:cNvSpPr txBox="1"/>
            <p:nvPr/>
          </p:nvSpPr>
          <p:spPr>
            <a:xfrm>
              <a:off x="5625849" y="2278958"/>
              <a:ext cx="7248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 Processors</a:t>
              </a:r>
            </a:p>
          </p:txBody>
        </p:sp>
      </p:grp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C3DE1CAE-72B5-4E0B-8C82-B089C8AD87E0}"/>
              </a:ext>
            </a:extLst>
          </p:cNvPr>
          <p:cNvCxnSpPr>
            <a:cxnSpLocks/>
            <a:stCxn id="492" idx="2"/>
            <a:endCxn id="609" idx="0"/>
          </p:cNvCxnSpPr>
          <p:nvPr/>
        </p:nvCxnSpPr>
        <p:spPr>
          <a:xfrm flipH="1">
            <a:off x="5514315" y="1408839"/>
            <a:ext cx="1928667" cy="92454"/>
          </a:xfrm>
          <a:prstGeom prst="bentConnector5">
            <a:avLst>
              <a:gd name="adj1" fmla="val -11853"/>
              <a:gd name="adj2" fmla="val 323014"/>
              <a:gd name="adj3" fmla="val 11185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6DC32939-3A60-4E5B-B452-028B61D0EAE7}"/>
              </a:ext>
            </a:extLst>
          </p:cNvPr>
          <p:cNvCxnSpPr>
            <a:cxnSpLocks/>
            <a:stCxn id="315" idx="2"/>
            <a:endCxn id="323" idx="0"/>
          </p:cNvCxnSpPr>
          <p:nvPr/>
        </p:nvCxnSpPr>
        <p:spPr>
          <a:xfrm flipV="1">
            <a:off x="4161184" y="1059231"/>
            <a:ext cx="400679" cy="43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52B97A1-A4BD-4E0B-9BC8-A73BF9776478}"/>
              </a:ext>
            </a:extLst>
          </p:cNvPr>
          <p:cNvCxnSpPr>
            <a:cxnSpLocks/>
            <a:stCxn id="618" idx="2"/>
            <a:endCxn id="334" idx="0"/>
          </p:cNvCxnSpPr>
          <p:nvPr/>
        </p:nvCxnSpPr>
        <p:spPr>
          <a:xfrm flipV="1">
            <a:off x="5946570" y="1340125"/>
            <a:ext cx="284753" cy="162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B134DC2-66CE-404A-94E1-869D380521F4}"/>
              </a:ext>
            </a:extLst>
          </p:cNvPr>
          <p:cNvSpPr/>
          <p:nvPr/>
        </p:nvSpPr>
        <p:spPr>
          <a:xfrm>
            <a:off x="3576226" y="634255"/>
            <a:ext cx="4341579" cy="135423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6D4C21E8-DCBD-46E8-827A-86AC8EEDF08B}"/>
              </a:ext>
            </a:extLst>
          </p:cNvPr>
          <p:cNvCxnSpPr>
            <a:cxnSpLocks/>
            <a:endCxn id="489" idx="0"/>
          </p:cNvCxnSpPr>
          <p:nvPr/>
        </p:nvCxnSpPr>
        <p:spPr>
          <a:xfrm flipV="1">
            <a:off x="6673776" y="1339440"/>
            <a:ext cx="338868" cy="76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5A9ED806-7361-43F9-BFF7-A1FF329B74D7}"/>
              </a:ext>
            </a:extLst>
          </p:cNvPr>
          <p:cNvCxnSpPr>
            <a:cxnSpLocks/>
            <a:stCxn id="326" idx="2"/>
            <a:endCxn id="612" idx="0"/>
          </p:cNvCxnSpPr>
          <p:nvPr/>
        </p:nvCxnSpPr>
        <p:spPr>
          <a:xfrm>
            <a:off x="4996755" y="1059232"/>
            <a:ext cx="517978" cy="128046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633322B-7B47-4D02-A89F-B40D88E98DED}"/>
              </a:ext>
            </a:extLst>
          </p:cNvPr>
          <p:cNvGrpSpPr/>
          <p:nvPr/>
        </p:nvGrpSpPr>
        <p:grpSpPr>
          <a:xfrm>
            <a:off x="3728170" y="4835949"/>
            <a:ext cx="428355" cy="554268"/>
            <a:chOff x="241419" y="1535757"/>
            <a:chExt cx="428355" cy="554268"/>
          </a:xfrm>
        </p:grpSpPr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DDC308F2-3ED7-4921-A945-2B878A143CC5}"/>
                </a:ext>
              </a:extLst>
            </p:cNvPr>
            <p:cNvGrpSpPr/>
            <p:nvPr/>
          </p:nvGrpSpPr>
          <p:grpSpPr>
            <a:xfrm>
              <a:off x="307780" y="1802025"/>
              <a:ext cx="361994" cy="288000"/>
              <a:chOff x="311995" y="1792545"/>
              <a:chExt cx="361994" cy="288000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9BE1727D-69CA-413B-AE03-CEA0EDE064E4}"/>
                  </a:ext>
                </a:extLst>
              </p:cNvPr>
              <p:cNvSpPr/>
              <p:nvPr/>
            </p:nvSpPr>
            <p:spPr>
              <a:xfrm>
                <a:off x="311995" y="1792545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F2365D52-A72F-47EF-9B04-D509AD61151B}"/>
                  </a:ext>
                </a:extLst>
              </p:cNvPr>
              <p:cNvGrpSpPr/>
              <p:nvPr/>
            </p:nvGrpSpPr>
            <p:grpSpPr>
              <a:xfrm rot="16200000">
                <a:off x="580815" y="1902099"/>
                <a:ext cx="114349" cy="71999"/>
                <a:chOff x="1779821" y="2408360"/>
                <a:chExt cx="192861" cy="10865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9E2E5C4A-B5B0-4C24-9529-1E49B2305666}"/>
                    </a:ext>
                  </a:extLst>
                </p:cNvPr>
                <p:cNvSpPr/>
                <p:nvPr/>
              </p:nvSpPr>
              <p:spPr>
                <a:xfrm>
                  <a:off x="1779821" y="2408360"/>
                  <a:ext cx="180001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F5C64AB-B3A0-403F-874E-717B73B7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D4C3E1B4-3456-4B0B-8005-D0E942F25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714C071-C5A4-4252-9C91-188BE7FE5BE3}"/>
                </a:ext>
              </a:extLst>
            </p:cNvPr>
            <p:cNvSpPr txBox="1"/>
            <p:nvPr/>
          </p:nvSpPr>
          <p:spPr>
            <a:xfrm>
              <a:off x="241419" y="153575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  <a:p>
              <a:pPr algn="ctr"/>
              <a:r>
                <a:rPr lang="en-GB" sz="600" b="1" dirty="0"/>
                <a:t>Source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12225EA4-BB20-446B-81A4-374AB404751B}"/>
              </a:ext>
            </a:extLst>
          </p:cNvPr>
          <p:cNvGrpSpPr/>
          <p:nvPr/>
        </p:nvGrpSpPr>
        <p:grpSpPr>
          <a:xfrm>
            <a:off x="4556767" y="4923770"/>
            <a:ext cx="435329" cy="452532"/>
            <a:chOff x="5792544" y="2278958"/>
            <a:chExt cx="435329" cy="452532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CD632CBC-6DDE-41CC-9ABF-DAB922490D40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1D027C9-6185-4C15-8D59-86BED4172A1F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710967F6-90CB-46DA-AD32-61B6A7334E7C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1F98BE20-92A2-4204-A674-A9A701C21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4B456031-20D8-4AB6-8401-003B1ECBD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D5EECCAD-ED96-4F0D-AB14-496429947D10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8EC43AB-9819-40C6-BCDB-EB13A933FB59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21136DB-A78F-4B05-AD97-939396B44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EC37C0CD-EB23-45D1-A057-609090F3B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314B297C-9356-4946-B0DD-8D787E0F875B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0FFCEB9-6981-4160-9CEB-F7BF6B38FFFE}"/>
              </a:ext>
            </a:extLst>
          </p:cNvPr>
          <p:cNvGrpSpPr/>
          <p:nvPr/>
        </p:nvGrpSpPr>
        <p:grpSpPr>
          <a:xfrm>
            <a:off x="6022451" y="5223919"/>
            <a:ext cx="724878" cy="452532"/>
            <a:chOff x="5625849" y="2278958"/>
            <a:chExt cx="724878" cy="452532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7A1990D8-ABD5-42D4-9488-0D029664A85D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BBDB0A1A-684E-46C3-B6C0-6E11C962193F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50586B77-A9C7-470A-8C63-25E3B707736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46C29812-89C5-4501-90E2-67E7797A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2F19BC29-8591-4484-8EC8-25AF1B69B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36D94F3-BBB4-4F9E-9765-62C4659F55C2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3187D911-1BAF-496D-9CE3-51BB5B1F3D5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FD76AD1D-D999-482E-8C22-723DD54DD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DBE08B73-B646-42DC-9866-9B0EDE077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7CA3C74F-E94A-4732-9D5E-C8B52AAE75A1}"/>
                </a:ext>
              </a:extLst>
            </p:cNvPr>
            <p:cNvSpPr txBox="1"/>
            <p:nvPr/>
          </p:nvSpPr>
          <p:spPr>
            <a:xfrm>
              <a:off x="5625849" y="2278958"/>
              <a:ext cx="7248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 Processors</a:t>
              </a:r>
            </a:p>
          </p:txBody>
        </p:sp>
      </p:grp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3674BCB4-3FDF-4108-8C4E-66A3B2F2C8B6}"/>
              </a:ext>
            </a:extLst>
          </p:cNvPr>
          <p:cNvCxnSpPr>
            <a:cxnSpLocks/>
            <a:stCxn id="475" idx="2"/>
            <a:endCxn id="562" idx="0"/>
          </p:cNvCxnSpPr>
          <p:nvPr/>
        </p:nvCxnSpPr>
        <p:spPr>
          <a:xfrm flipH="1">
            <a:off x="5475630" y="5616067"/>
            <a:ext cx="1935601" cy="90744"/>
          </a:xfrm>
          <a:prstGeom prst="bentConnector5">
            <a:avLst>
              <a:gd name="adj1" fmla="val -11810"/>
              <a:gd name="adj2" fmla="val 333406"/>
              <a:gd name="adj3" fmla="val 1118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86FEA70F-12CE-4C1D-ADF9-6EE6031F5D8F}"/>
              </a:ext>
            </a:extLst>
          </p:cNvPr>
          <p:cNvCxnSpPr>
            <a:cxnSpLocks/>
            <a:stCxn id="394" idx="2"/>
            <a:endCxn id="402" idx="0"/>
          </p:cNvCxnSpPr>
          <p:nvPr/>
        </p:nvCxnSpPr>
        <p:spPr>
          <a:xfrm flipV="1">
            <a:off x="4156089" y="5247187"/>
            <a:ext cx="400679" cy="43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EA05B14-6025-4555-96AD-CC2E7AC27B7C}"/>
              </a:ext>
            </a:extLst>
          </p:cNvPr>
          <p:cNvCxnSpPr>
            <a:cxnSpLocks/>
            <a:stCxn id="597" idx="2"/>
            <a:endCxn id="413" idx="0"/>
          </p:cNvCxnSpPr>
          <p:nvPr/>
        </p:nvCxnSpPr>
        <p:spPr>
          <a:xfrm>
            <a:off x="5907885" y="5547263"/>
            <a:ext cx="281262" cy="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9E464906-4AF2-40B2-BA20-33739C46CDEE}"/>
              </a:ext>
            </a:extLst>
          </p:cNvPr>
          <p:cNvSpPr/>
          <p:nvPr/>
        </p:nvSpPr>
        <p:spPr>
          <a:xfrm>
            <a:off x="3534050" y="4841467"/>
            <a:ext cx="4341579" cy="122121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783E3BD1-62DF-463D-BE5A-E9A52BBAFF7F}"/>
              </a:ext>
            </a:extLst>
          </p:cNvPr>
          <p:cNvCxnSpPr>
            <a:cxnSpLocks/>
            <a:stCxn id="416" idx="2"/>
            <a:endCxn id="472" idx="0"/>
          </p:cNvCxnSpPr>
          <p:nvPr/>
        </p:nvCxnSpPr>
        <p:spPr>
          <a:xfrm flipV="1">
            <a:off x="6624039" y="5546668"/>
            <a:ext cx="356854" cy="66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69B1068C-B0AA-476F-AC64-7FBCE65F820D}"/>
              </a:ext>
            </a:extLst>
          </p:cNvPr>
          <p:cNvCxnSpPr>
            <a:cxnSpLocks/>
            <a:stCxn id="405" idx="2"/>
            <a:endCxn id="580" idx="0"/>
          </p:cNvCxnSpPr>
          <p:nvPr/>
        </p:nvCxnSpPr>
        <p:spPr>
          <a:xfrm>
            <a:off x="4991660" y="5247188"/>
            <a:ext cx="484388" cy="14560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7F9A1C1-3311-438A-8C47-E9795663AC79}"/>
              </a:ext>
            </a:extLst>
          </p:cNvPr>
          <p:cNvCxnSpPr>
            <a:cxnSpLocks/>
            <a:stCxn id="480" idx="2"/>
            <a:endCxn id="526" idx="0"/>
          </p:cNvCxnSpPr>
          <p:nvPr/>
        </p:nvCxnSpPr>
        <p:spPr>
          <a:xfrm flipH="1" flipV="1">
            <a:off x="4541413" y="3933346"/>
            <a:ext cx="2872794" cy="1529854"/>
          </a:xfrm>
          <a:prstGeom prst="bentConnector5">
            <a:avLst>
              <a:gd name="adj1" fmla="val -22406"/>
              <a:gd name="adj2" fmla="val 50000"/>
              <a:gd name="adj3" fmla="val 11044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3FD7DD3-7058-4C1A-A15A-9E736FEDD047}"/>
              </a:ext>
            </a:extLst>
          </p:cNvPr>
          <p:cNvCxnSpPr>
            <a:cxnSpLocks/>
            <a:stCxn id="497" idx="2"/>
            <a:endCxn id="552" idx="0"/>
          </p:cNvCxnSpPr>
          <p:nvPr/>
        </p:nvCxnSpPr>
        <p:spPr>
          <a:xfrm flipH="1">
            <a:off x="4558924" y="1255972"/>
            <a:ext cx="2887034" cy="2208972"/>
          </a:xfrm>
          <a:prstGeom prst="bentConnector5">
            <a:avLst>
              <a:gd name="adj1" fmla="val -20785"/>
              <a:gd name="adj2" fmla="val 42375"/>
              <a:gd name="adj3" fmla="val 1079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359A348-A5A3-45D1-A19B-7F2171E6A4F8}"/>
              </a:ext>
            </a:extLst>
          </p:cNvPr>
          <p:cNvCxnSpPr>
            <a:cxnSpLocks/>
            <a:stCxn id="247" idx="2"/>
            <a:endCxn id="589" idx="0"/>
          </p:cNvCxnSpPr>
          <p:nvPr/>
        </p:nvCxnSpPr>
        <p:spPr>
          <a:xfrm flipH="1">
            <a:off x="4550729" y="3496755"/>
            <a:ext cx="2904025" cy="2212343"/>
          </a:xfrm>
          <a:prstGeom prst="bentConnector5">
            <a:avLst>
              <a:gd name="adj1" fmla="val -20715"/>
              <a:gd name="adj2" fmla="val 41027"/>
              <a:gd name="adj3" fmla="val 1062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B009CC-0748-4B0F-999F-86134DCE0DDE}"/>
              </a:ext>
            </a:extLst>
          </p:cNvPr>
          <p:cNvCxnSpPr>
            <a:cxnSpLocks/>
            <a:stCxn id="250" idx="2"/>
            <a:endCxn id="511" idx="0"/>
          </p:cNvCxnSpPr>
          <p:nvPr/>
        </p:nvCxnSpPr>
        <p:spPr>
          <a:xfrm flipH="1" flipV="1">
            <a:off x="4551799" y="1572255"/>
            <a:ext cx="2903550" cy="1764490"/>
          </a:xfrm>
          <a:prstGeom prst="bentConnector5">
            <a:avLst>
              <a:gd name="adj1" fmla="val -20339"/>
              <a:gd name="adj2" fmla="val 50000"/>
              <a:gd name="adj3" fmla="val 11344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38396C97-05D3-42BD-8F2E-FFED05B3B595}"/>
              </a:ext>
            </a:extLst>
          </p:cNvPr>
          <p:cNvSpPr/>
          <p:nvPr/>
        </p:nvSpPr>
        <p:spPr>
          <a:xfrm>
            <a:off x="209215" y="174825"/>
            <a:ext cx="1787056" cy="53034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ALANN 2018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5B2105B-7FAF-417C-B36F-C2CABA78C409}"/>
              </a:ext>
            </a:extLst>
          </p:cNvPr>
          <p:cNvSpPr txBox="1"/>
          <p:nvPr/>
        </p:nvSpPr>
        <p:spPr>
          <a:xfrm>
            <a:off x="124228" y="639633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Version: 1.0 </a:t>
            </a:r>
          </a:p>
          <a:p>
            <a:r>
              <a:rPr lang="en-GB" sz="800" dirty="0"/>
              <a:t>Dated: 01/01/2018</a:t>
            </a:r>
          </a:p>
          <a:p>
            <a:r>
              <a:rPr lang="en-GB" sz="800" dirty="0"/>
              <a:t>Author: Tony Lofthouse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C983A92-40A5-4646-937C-CADAE4B4F9C5}"/>
              </a:ext>
            </a:extLst>
          </p:cNvPr>
          <p:cNvSpPr/>
          <p:nvPr/>
        </p:nvSpPr>
        <p:spPr>
          <a:xfrm>
            <a:off x="9775843" y="5817217"/>
            <a:ext cx="2200592" cy="57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4D13F35D-C4EC-461B-8478-A8AC88FCF8C7}"/>
              </a:ext>
            </a:extLst>
          </p:cNvPr>
          <p:cNvCxnSpPr/>
          <p:nvPr/>
        </p:nvCxnSpPr>
        <p:spPr>
          <a:xfrm>
            <a:off x="10856168" y="5954958"/>
            <a:ext cx="971383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FE865D0F-7144-47A0-9B57-C4E1AA487BDC}"/>
              </a:ext>
            </a:extLst>
          </p:cNvPr>
          <p:cNvSpPr txBox="1"/>
          <p:nvPr/>
        </p:nvSpPr>
        <p:spPr>
          <a:xfrm>
            <a:off x="9819056" y="5847236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Inter lobe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B5616B1-3760-43B2-B0EA-288BB48951B6}"/>
              </a:ext>
            </a:extLst>
          </p:cNvPr>
          <p:cNvSpPr txBox="1"/>
          <p:nvPr/>
        </p:nvSpPr>
        <p:spPr>
          <a:xfrm>
            <a:off x="9819056" y="6080880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Intra Lobe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8CD87A19-FA90-4CC6-95DE-669F287C3FFF}"/>
              </a:ext>
            </a:extLst>
          </p:cNvPr>
          <p:cNvCxnSpPr/>
          <p:nvPr/>
        </p:nvCxnSpPr>
        <p:spPr>
          <a:xfrm>
            <a:off x="10866687" y="6181028"/>
            <a:ext cx="971383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9A430E5-B347-4835-BED1-74F7A09DBC49}"/>
              </a:ext>
            </a:extLst>
          </p:cNvPr>
          <p:cNvGrpSpPr/>
          <p:nvPr/>
        </p:nvGrpSpPr>
        <p:grpSpPr>
          <a:xfrm>
            <a:off x="4551798" y="1248838"/>
            <a:ext cx="435329" cy="452532"/>
            <a:chOff x="5792544" y="2278958"/>
            <a:chExt cx="435329" cy="452532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D6D7C79B-378D-46AA-B96D-BB6F66C33565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B486FBFC-EBBC-40C5-B1E8-18A2F833F67E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F023884-99FE-4FAD-B74A-4A524749470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A3D8E3F-BF08-427A-9AFD-3E640ABAE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60E233D0-A8F3-4BB2-AD35-521FE912C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598665FC-8809-438A-BCFC-9428A3A468CC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390099A7-7AFA-479D-A4C7-0DDB40B1A1FE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C733F28-B3D8-4AFB-902A-36D6F7F15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95260AE9-457C-4B73-98FA-A0A555725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C0C320CB-680C-40DD-A608-2E9964BE556F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00EFA49D-5331-4C94-BA90-B8C99A90642E}"/>
              </a:ext>
            </a:extLst>
          </p:cNvPr>
          <p:cNvCxnSpPr>
            <a:cxnSpLocks/>
            <a:stCxn id="514" idx="2"/>
            <a:endCxn id="615" idx="0"/>
          </p:cNvCxnSpPr>
          <p:nvPr/>
        </p:nvCxnSpPr>
        <p:spPr>
          <a:xfrm flipV="1">
            <a:off x="4986691" y="1343021"/>
            <a:ext cx="529550" cy="229235"/>
          </a:xfrm>
          <a:prstGeom prst="bentConnector3">
            <a:avLst>
              <a:gd name="adj1" fmla="val 3471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93E57A60-CC25-4830-9F46-2FDEB62C7B7A}"/>
              </a:ext>
            </a:extLst>
          </p:cNvPr>
          <p:cNvGrpSpPr/>
          <p:nvPr/>
        </p:nvGrpSpPr>
        <p:grpSpPr>
          <a:xfrm>
            <a:off x="4541412" y="3609929"/>
            <a:ext cx="435329" cy="452532"/>
            <a:chOff x="5792544" y="2278958"/>
            <a:chExt cx="435329" cy="452532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CEADA38D-9E0C-4A01-9879-A47227BF7A1C}"/>
                </a:ext>
              </a:extLst>
            </p:cNvPr>
            <p:cNvSpPr/>
            <p:nvPr/>
          </p:nvSpPr>
          <p:spPr>
            <a:xfrm>
              <a:off x="5871888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CE64977-10A4-43F1-AEBF-DCDB77F6491F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3582F06-4F4B-4BB0-9C3A-4649D3127EF6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24C09BD-9589-447F-B1BF-519FC59EF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C9AA3F6-314E-4EEF-8BE4-E3E8513B6A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E148FA7-8676-4C88-9E50-E334DC4D30C7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9E1A0106-A801-4311-9BFD-729747F982AB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16F220DE-2848-4D6B-A31B-81A8EB078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5A748B60-9114-42BC-B308-17B78AFA4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0491E82B-7811-4F89-9289-EF861F2662F6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6CCC6262-19AE-412F-8818-D1C02A5E0375}"/>
              </a:ext>
            </a:extLst>
          </p:cNvPr>
          <p:cNvCxnSpPr>
            <a:cxnSpLocks/>
            <a:stCxn id="529" idx="2"/>
            <a:endCxn id="291" idx="0"/>
          </p:cNvCxnSpPr>
          <p:nvPr/>
        </p:nvCxnSpPr>
        <p:spPr>
          <a:xfrm flipV="1">
            <a:off x="4976305" y="3586457"/>
            <a:ext cx="517385" cy="346890"/>
          </a:xfrm>
          <a:prstGeom prst="bentConnector3">
            <a:avLst>
              <a:gd name="adj1" fmla="val 3023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1D505402-248D-4990-B83B-17CE7E70F2E6}"/>
              </a:ext>
            </a:extLst>
          </p:cNvPr>
          <p:cNvGrpSpPr/>
          <p:nvPr/>
        </p:nvGrpSpPr>
        <p:grpSpPr>
          <a:xfrm>
            <a:off x="4558923" y="3141527"/>
            <a:ext cx="435329" cy="452532"/>
            <a:chOff x="5792544" y="2278958"/>
            <a:chExt cx="435329" cy="452532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977381F-8C8B-4C10-A73A-5B67263AA82F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941E4637-6C0F-4E96-A558-E62A33770C40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617694DE-B938-46E5-8D72-2FF8FA555628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2F185CE9-12A5-467D-BB86-65BF9C757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9BE10D4D-B92D-482E-9D3C-970E56E56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C75FB694-6E04-4FA9-9B48-62972876E639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D00428BD-C4F0-4B3F-8A2D-93F3A4AA90B1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A750122-3499-419E-A216-D4DF547D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E4577A2-3A0C-419C-BF04-76D1866A7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CFC0CC6-9F35-4231-978D-41964AA63EBC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cxnSp>
        <p:nvCxnSpPr>
          <p:cNvPr id="559" name="Connector: Elbow 558">
            <a:extLst>
              <a:ext uri="{FF2B5EF4-FFF2-40B4-BE49-F238E27FC236}">
                <a16:creationId xmlns:a16="http://schemas.microsoft.com/office/drawing/2014/main" id="{AE208773-55BC-440A-B2AC-6D54D24E2A51}"/>
              </a:ext>
            </a:extLst>
          </p:cNvPr>
          <p:cNvCxnSpPr>
            <a:cxnSpLocks/>
            <a:stCxn id="555" idx="2"/>
            <a:endCxn id="300" idx="0"/>
          </p:cNvCxnSpPr>
          <p:nvPr/>
        </p:nvCxnSpPr>
        <p:spPr>
          <a:xfrm flipV="1">
            <a:off x="4993816" y="3428185"/>
            <a:ext cx="501800" cy="3676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8187FAB0-5D6D-47D2-B5E7-5492C437A000}"/>
              </a:ext>
            </a:extLst>
          </p:cNvPr>
          <p:cNvGrpSpPr/>
          <p:nvPr/>
        </p:nvGrpSpPr>
        <p:grpSpPr>
          <a:xfrm>
            <a:off x="4550728" y="5385681"/>
            <a:ext cx="435329" cy="452532"/>
            <a:chOff x="5792544" y="2278958"/>
            <a:chExt cx="435329" cy="452532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99FD8241-295C-45EC-BD29-0D50F225E075}"/>
                </a:ext>
              </a:extLst>
            </p:cNvPr>
            <p:cNvSpPr/>
            <p:nvPr/>
          </p:nvSpPr>
          <p:spPr>
            <a:xfrm>
              <a:off x="5865872" y="244349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C0C1AEF5-7055-4E0C-9D19-48B4C37EFA7F}"/>
                </a:ext>
              </a:extLst>
            </p:cNvPr>
            <p:cNvGrpSpPr/>
            <p:nvPr/>
          </p:nvGrpSpPr>
          <p:grpSpPr>
            <a:xfrm rot="16200000">
              <a:off x="6137873" y="2565738"/>
              <a:ext cx="108000" cy="72000"/>
              <a:chOff x="1790530" y="2408359"/>
              <a:chExt cx="182152" cy="108659"/>
            </a:xfrm>
          </p:grpSpPr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E3F3935-25FF-4B7F-9232-6C7F3D8A142F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0FB91EB7-8921-4633-BF53-4F341E50F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EECC3B0F-BD9C-4A53-910D-88BC1AA36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24EC3634-DC26-4F4C-82C7-708883FD2FE9}"/>
                </a:ext>
              </a:extLst>
            </p:cNvPr>
            <p:cNvGrpSpPr/>
            <p:nvPr/>
          </p:nvGrpSpPr>
          <p:grpSpPr>
            <a:xfrm rot="16200000">
              <a:off x="5774544" y="2565737"/>
              <a:ext cx="108000" cy="72000"/>
              <a:chOff x="1790530" y="2408359"/>
              <a:chExt cx="182152" cy="10865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7943018-22DA-4F9D-AE9B-C0DF9521CB78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975E172-06E0-4FCC-8D94-ECF2258F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5455E77B-64A0-4016-8B9B-E6558337F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A36D86B1-B505-4645-8686-5C40D0654A6D}"/>
                </a:ext>
              </a:extLst>
            </p:cNvPr>
            <p:cNvSpPr txBox="1"/>
            <p:nvPr/>
          </p:nvSpPr>
          <p:spPr>
            <a:xfrm>
              <a:off x="5796566" y="2278958"/>
              <a:ext cx="3834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Buffer</a:t>
              </a:r>
            </a:p>
          </p:txBody>
        </p:sp>
      </p:grpSp>
      <p:cxnSp>
        <p:nvCxnSpPr>
          <p:cNvPr id="604" name="Connector: Elbow 603">
            <a:extLst>
              <a:ext uri="{FF2B5EF4-FFF2-40B4-BE49-F238E27FC236}">
                <a16:creationId xmlns:a16="http://schemas.microsoft.com/office/drawing/2014/main" id="{FF4E7DDA-552F-4DD9-A3E1-165E34C2909E}"/>
              </a:ext>
            </a:extLst>
          </p:cNvPr>
          <p:cNvCxnSpPr>
            <a:cxnSpLocks/>
            <a:stCxn id="592" idx="2"/>
            <a:endCxn id="583" idx="0"/>
          </p:cNvCxnSpPr>
          <p:nvPr/>
        </p:nvCxnSpPr>
        <p:spPr>
          <a:xfrm flipV="1">
            <a:off x="4985621" y="5548539"/>
            <a:ext cx="491935" cy="160560"/>
          </a:xfrm>
          <a:prstGeom prst="bentConnector3">
            <a:avLst>
              <a:gd name="adj1" fmla="val 3160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7B55AAD0-379A-457E-A77C-66C4DFD5F32E}"/>
              </a:ext>
            </a:extLst>
          </p:cNvPr>
          <p:cNvSpPr txBox="1"/>
          <p:nvPr/>
        </p:nvSpPr>
        <p:spPr>
          <a:xfrm rot="16200000">
            <a:off x="2787285" y="1290659"/>
            <a:ext cx="12042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Left Lobe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F51E6D99-2335-4E95-A0C2-BFF76784E58C}"/>
              </a:ext>
            </a:extLst>
          </p:cNvPr>
          <p:cNvSpPr txBox="1"/>
          <p:nvPr/>
        </p:nvSpPr>
        <p:spPr>
          <a:xfrm rot="16200000">
            <a:off x="2800858" y="3243396"/>
            <a:ext cx="12073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Central Lobe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9AFCCA9-53A3-4241-8FC8-9CB2BE70A344}"/>
              </a:ext>
            </a:extLst>
          </p:cNvPr>
          <p:cNvSpPr txBox="1"/>
          <p:nvPr/>
        </p:nvSpPr>
        <p:spPr>
          <a:xfrm rot="16200000">
            <a:off x="2783443" y="5456637"/>
            <a:ext cx="12073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Right Lobe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E464DCCD-8ECD-4EC0-B2C3-5195F68CFDAB}"/>
              </a:ext>
            </a:extLst>
          </p:cNvPr>
          <p:cNvGrpSpPr/>
          <p:nvPr/>
        </p:nvGrpSpPr>
        <p:grpSpPr>
          <a:xfrm>
            <a:off x="6948080" y="5205546"/>
            <a:ext cx="505268" cy="475667"/>
            <a:chOff x="1888549" y="1610561"/>
            <a:chExt cx="505268" cy="475667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452A985E-CAC3-4DEF-BB81-65D52FB5FF4D}"/>
                </a:ext>
              </a:extLst>
            </p:cNvPr>
            <p:cNvSpPr/>
            <p:nvPr/>
          </p:nvSpPr>
          <p:spPr>
            <a:xfrm>
              <a:off x="1993111" y="1798228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6539824-18CD-4963-B225-465893E59EC9}"/>
                </a:ext>
              </a:extLst>
            </p:cNvPr>
            <p:cNvGrpSpPr/>
            <p:nvPr/>
          </p:nvGrpSpPr>
          <p:grpSpPr>
            <a:xfrm rot="16200000">
              <a:off x="2265112" y="1831577"/>
              <a:ext cx="108000" cy="72000"/>
              <a:chOff x="1790530" y="2408359"/>
              <a:chExt cx="182152" cy="108659"/>
            </a:xfrm>
          </p:grpSpPr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D50BF0D-7D91-4AE4-BC26-1138988CF5C8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DD2929AA-808A-4D9A-93DE-0506E7334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A68F310D-772A-44F5-A11C-C14BA7E38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F78A9EB-92FC-447B-8F47-19966950E973}"/>
                </a:ext>
              </a:extLst>
            </p:cNvPr>
            <p:cNvGrpSpPr/>
            <p:nvPr/>
          </p:nvGrpSpPr>
          <p:grpSpPr>
            <a:xfrm rot="16200000">
              <a:off x="2262136" y="1984444"/>
              <a:ext cx="108000" cy="72000"/>
              <a:chOff x="1790530" y="2408359"/>
              <a:chExt cx="182152" cy="108659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5CA65DF9-A747-4897-A8D9-05F478CDDE7F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712292F3-0669-45BC-BF9F-99444A47A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57BC28CB-1089-424F-A60A-79C1A0439B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73382F56-C72C-4249-A81D-68E398CF2083}"/>
                </a:ext>
              </a:extLst>
            </p:cNvPr>
            <p:cNvGrpSpPr/>
            <p:nvPr/>
          </p:nvGrpSpPr>
          <p:grpSpPr>
            <a:xfrm rot="16200000">
              <a:off x="1903361" y="1915045"/>
              <a:ext cx="108000" cy="72000"/>
              <a:chOff x="1790530" y="2408359"/>
              <a:chExt cx="182152" cy="108659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0B5E1900-DADE-4922-82B2-053BAA3AC43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BE98EDF1-9F68-468E-92F3-5C04C8F50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F9BCBE63-E78E-476F-9739-13891AEF3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860568A8-F6E5-4E47-98B1-913C98976CE2}"/>
                </a:ext>
              </a:extLst>
            </p:cNvPr>
            <p:cNvSpPr txBox="1"/>
            <p:nvPr/>
          </p:nvSpPr>
          <p:spPr>
            <a:xfrm>
              <a:off x="1888549" y="1610561"/>
              <a:ext cx="5052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Broadcast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A588BC0-6C59-4CF4-ABD5-3CF68C08120F}"/>
              </a:ext>
            </a:extLst>
          </p:cNvPr>
          <p:cNvGrpSpPr/>
          <p:nvPr/>
        </p:nvGrpSpPr>
        <p:grpSpPr>
          <a:xfrm>
            <a:off x="6979831" y="998318"/>
            <a:ext cx="505268" cy="475667"/>
            <a:chOff x="1888549" y="1610561"/>
            <a:chExt cx="505268" cy="47566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D7E4B4D4-F0AC-4CFA-8155-9CB7DA375955}"/>
                </a:ext>
              </a:extLst>
            </p:cNvPr>
            <p:cNvSpPr/>
            <p:nvPr/>
          </p:nvSpPr>
          <p:spPr>
            <a:xfrm>
              <a:off x="1993111" y="1798228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C2F2EEE4-8978-44AD-AB74-0A648414716D}"/>
                </a:ext>
              </a:extLst>
            </p:cNvPr>
            <p:cNvGrpSpPr/>
            <p:nvPr/>
          </p:nvGrpSpPr>
          <p:grpSpPr>
            <a:xfrm rot="16200000">
              <a:off x="2265112" y="1831577"/>
              <a:ext cx="108000" cy="72000"/>
              <a:chOff x="1790530" y="2408359"/>
              <a:chExt cx="182152" cy="108659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7CE25DC-542A-4A01-9328-FC6AA776A34B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3794DF3-286D-44A9-BDA7-175253934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B124A308-5B99-4B85-B9A4-296C5089D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2C9A54C3-AEA8-449D-9C1F-B4EC5ABE1572}"/>
                </a:ext>
              </a:extLst>
            </p:cNvPr>
            <p:cNvGrpSpPr/>
            <p:nvPr/>
          </p:nvGrpSpPr>
          <p:grpSpPr>
            <a:xfrm rot="16200000">
              <a:off x="2262136" y="1984444"/>
              <a:ext cx="108000" cy="72000"/>
              <a:chOff x="1790530" y="2408359"/>
              <a:chExt cx="182152" cy="108659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83BB1536-AC16-4C1B-A462-45876E1A692E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F2C388D3-D64D-4B8B-908B-6F3A088F1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76E39214-9634-4F4F-8A94-076285A95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E27B846-F523-4F3F-8C61-432021226E97}"/>
                </a:ext>
              </a:extLst>
            </p:cNvPr>
            <p:cNvGrpSpPr/>
            <p:nvPr/>
          </p:nvGrpSpPr>
          <p:grpSpPr>
            <a:xfrm rot="16200000">
              <a:off x="1903361" y="1915045"/>
              <a:ext cx="108000" cy="72000"/>
              <a:chOff x="1790530" y="2408359"/>
              <a:chExt cx="182152" cy="108659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8BF50865-DE05-47CA-A7E2-5C297DEE5B94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74D362FB-6D8D-4FE5-86E3-385A8D6A4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EE5711AF-0AE0-476E-8D8C-56A5123E08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6018FF73-6E0C-46E8-8F6C-F4A1628A75B1}"/>
                </a:ext>
              </a:extLst>
            </p:cNvPr>
            <p:cNvSpPr txBox="1"/>
            <p:nvPr/>
          </p:nvSpPr>
          <p:spPr>
            <a:xfrm>
              <a:off x="1888549" y="1610561"/>
              <a:ext cx="5052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Broadcast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104771-7DA2-4498-86DF-F15B9F369684}"/>
              </a:ext>
            </a:extLst>
          </p:cNvPr>
          <p:cNvGrpSpPr/>
          <p:nvPr/>
        </p:nvGrpSpPr>
        <p:grpSpPr>
          <a:xfrm>
            <a:off x="5343189" y="5134342"/>
            <a:ext cx="692818" cy="653211"/>
            <a:chOff x="9083025" y="2712723"/>
            <a:chExt cx="692818" cy="653211"/>
          </a:xfrm>
        </p:grpSpPr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EEE9AA01-EA0D-4A72-A07F-C9A5D4E67479}"/>
                </a:ext>
              </a:extLst>
            </p:cNvPr>
            <p:cNvSpPr/>
            <p:nvPr/>
          </p:nvSpPr>
          <p:spPr>
            <a:xfrm>
              <a:off x="9288157" y="2904695"/>
              <a:ext cx="288000" cy="461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D1661C4-6F90-4256-8173-CE4899E99D19}"/>
                </a:ext>
              </a:extLst>
            </p:cNvPr>
            <p:cNvGrpSpPr/>
            <p:nvPr/>
          </p:nvGrpSpPr>
          <p:grpSpPr>
            <a:xfrm rot="16200000">
              <a:off x="9558157" y="3089006"/>
              <a:ext cx="108000" cy="72000"/>
              <a:chOff x="1790530" y="2408359"/>
              <a:chExt cx="182152" cy="10865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0BFAAE68-D441-4440-8A64-EEA74209E1D3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A694ED03-B648-4845-B624-58C949BEA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42082654-A98A-498E-BF1A-CF3FFAD7F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D14E72A5-E32F-4E79-878C-3AC16972CFF9}"/>
                </a:ext>
              </a:extLst>
            </p:cNvPr>
            <p:cNvGrpSpPr/>
            <p:nvPr/>
          </p:nvGrpSpPr>
          <p:grpSpPr>
            <a:xfrm rot="16200000">
              <a:off x="9199391" y="3090282"/>
              <a:ext cx="108000" cy="72000"/>
              <a:chOff x="1790530" y="2408359"/>
              <a:chExt cx="182152" cy="10865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C2E97CDA-95F3-4455-82D4-25F61EC8405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CDB272AF-F7A0-4CA5-8F52-C2B8D8E05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9F8130B9-C92A-4298-81C0-5581E92ABD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A226F7BB-C9B1-4985-BCBF-74E2DA9B2EEA}"/>
                </a:ext>
              </a:extLst>
            </p:cNvPr>
            <p:cNvGrpSpPr/>
            <p:nvPr/>
          </p:nvGrpSpPr>
          <p:grpSpPr>
            <a:xfrm rot="16200000">
              <a:off x="9197883" y="2934539"/>
              <a:ext cx="108000" cy="72000"/>
              <a:chOff x="1790530" y="2408359"/>
              <a:chExt cx="182152" cy="108659"/>
            </a:xfrm>
          </p:grpSpPr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89260608-DAA7-4F99-84FA-80EC3AB3387B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4B8F1B34-DE71-4E45-97BF-430847C5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EB74D26A-B324-463E-99F9-00661BCF9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8E6662BB-12D5-4663-849E-4F43EF27CBB2}"/>
                </a:ext>
              </a:extLst>
            </p:cNvPr>
            <p:cNvSpPr txBox="1"/>
            <p:nvPr/>
          </p:nvSpPr>
          <p:spPr>
            <a:xfrm>
              <a:off x="9083025" y="2712723"/>
              <a:ext cx="6928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 err="1"/>
                <a:t>MergePreferred</a:t>
              </a:r>
              <a:endParaRPr lang="en-GB" sz="600" b="1" dirty="0"/>
            </a:p>
          </p:txBody>
        </p: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D27B137E-EF68-497F-A247-8A19DC37FCB3}"/>
                </a:ext>
              </a:extLst>
            </p:cNvPr>
            <p:cNvGrpSpPr/>
            <p:nvPr/>
          </p:nvGrpSpPr>
          <p:grpSpPr>
            <a:xfrm rot="16200000">
              <a:off x="9197465" y="3248554"/>
              <a:ext cx="108000" cy="72000"/>
              <a:chOff x="1790530" y="2408359"/>
              <a:chExt cx="182152" cy="108659"/>
            </a:xfrm>
          </p:grpSpPr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35554F42-564D-4C8D-92D4-EC1EA234399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64C6E627-92F4-4451-9C4E-009867B3D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95610659-753E-43B8-B3AF-6160AB903F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D598B9C5-09E8-41CA-BC0F-926B15A4923B}"/>
              </a:ext>
            </a:extLst>
          </p:cNvPr>
          <p:cNvGrpSpPr/>
          <p:nvPr/>
        </p:nvGrpSpPr>
        <p:grpSpPr>
          <a:xfrm>
            <a:off x="5381874" y="928824"/>
            <a:ext cx="692818" cy="653211"/>
            <a:chOff x="9083025" y="2712723"/>
            <a:chExt cx="692818" cy="653211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688A88C4-CE13-4CD0-9BB3-B8240593F055}"/>
                </a:ext>
              </a:extLst>
            </p:cNvPr>
            <p:cNvSpPr/>
            <p:nvPr/>
          </p:nvSpPr>
          <p:spPr>
            <a:xfrm>
              <a:off x="9288157" y="2904695"/>
              <a:ext cx="288000" cy="461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3FF19FDA-F50B-4746-949C-85F35E2B96DC}"/>
                </a:ext>
              </a:extLst>
            </p:cNvPr>
            <p:cNvGrpSpPr/>
            <p:nvPr/>
          </p:nvGrpSpPr>
          <p:grpSpPr>
            <a:xfrm rot="16200000">
              <a:off x="9558157" y="3089006"/>
              <a:ext cx="108000" cy="72000"/>
              <a:chOff x="1790530" y="2408359"/>
              <a:chExt cx="182152" cy="108659"/>
            </a:xfrm>
          </p:grpSpPr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99DF0632-050C-4460-8370-E6AE737E8966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DE4D7523-5686-4B0C-8A68-B0B613678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622DC5FA-9501-4485-A21B-F6D5514B6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1E0A6F79-96CD-401C-A6FC-30237083D2FD}"/>
                </a:ext>
              </a:extLst>
            </p:cNvPr>
            <p:cNvGrpSpPr/>
            <p:nvPr/>
          </p:nvGrpSpPr>
          <p:grpSpPr>
            <a:xfrm rot="16200000">
              <a:off x="9199391" y="3090282"/>
              <a:ext cx="108000" cy="72000"/>
              <a:chOff x="1790530" y="2408359"/>
              <a:chExt cx="182152" cy="10865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215EEDE8-E919-4526-900D-14066DC83D71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7DF6BBB-F8AF-4B5B-9F98-18EB88D7F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D9AE0DF6-290C-442C-88C2-27A318E2C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5F67EA5-1FCB-4710-A96B-99E6BD5264DB}"/>
                </a:ext>
              </a:extLst>
            </p:cNvPr>
            <p:cNvGrpSpPr/>
            <p:nvPr/>
          </p:nvGrpSpPr>
          <p:grpSpPr>
            <a:xfrm rot="16200000">
              <a:off x="9197883" y="2934539"/>
              <a:ext cx="108000" cy="72000"/>
              <a:chOff x="1790530" y="2408359"/>
              <a:chExt cx="182152" cy="108659"/>
            </a:xfrm>
          </p:grpSpPr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E0D61F70-3CE5-4CA7-8633-E26C15A8E1B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6E3F9F69-B0D8-4E9E-A9F6-2A2ECD51D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5C977204-F379-44F8-A823-CA05308073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2AF0ED10-6BA6-4856-93FD-660B1D44D43E}"/>
                </a:ext>
              </a:extLst>
            </p:cNvPr>
            <p:cNvSpPr txBox="1"/>
            <p:nvPr/>
          </p:nvSpPr>
          <p:spPr>
            <a:xfrm>
              <a:off x="9083025" y="2712723"/>
              <a:ext cx="6928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 err="1"/>
                <a:t>MergePreferred</a:t>
              </a:r>
              <a:endParaRPr lang="en-GB" sz="600" b="1" dirty="0"/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EDD3C2E2-D4E4-4ACF-82C0-C3D48F9DB0A1}"/>
                </a:ext>
              </a:extLst>
            </p:cNvPr>
            <p:cNvGrpSpPr/>
            <p:nvPr/>
          </p:nvGrpSpPr>
          <p:grpSpPr>
            <a:xfrm rot="16200000">
              <a:off x="9197465" y="3248554"/>
              <a:ext cx="108000" cy="72000"/>
              <a:chOff x="1790530" y="2408359"/>
              <a:chExt cx="182152" cy="10865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BAB4D191-9B2A-4BF7-BE3C-B165833D0E5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C1E9F4DF-AF75-4198-A079-6D4B81CE8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CEF292A-EC88-45DF-A2DC-909A87A04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314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93D3AB-1D42-4D82-8D13-9AD54C760992}"/>
              </a:ext>
            </a:extLst>
          </p:cNvPr>
          <p:cNvSpPr/>
          <p:nvPr/>
        </p:nvSpPr>
        <p:spPr>
          <a:xfrm>
            <a:off x="124228" y="139205"/>
            <a:ext cx="1787056" cy="53034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ALANN 2018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Stream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B6FD6-E068-4924-86ED-C3C9B37AB824}"/>
              </a:ext>
            </a:extLst>
          </p:cNvPr>
          <p:cNvSpPr txBox="1"/>
          <p:nvPr/>
        </p:nvSpPr>
        <p:spPr>
          <a:xfrm>
            <a:off x="124228" y="639633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Version: 1.0 </a:t>
            </a:r>
          </a:p>
          <a:p>
            <a:r>
              <a:rPr lang="en-GB" sz="800" dirty="0"/>
              <a:t>Dated: 01/01/2018</a:t>
            </a:r>
          </a:p>
          <a:p>
            <a:r>
              <a:rPr lang="en-GB" sz="800" dirty="0"/>
              <a:t>Author: Tony Lofthouse</a:t>
            </a:r>
          </a:p>
        </p:txBody>
      </p: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B329613A-891E-4A25-B946-A29C62F50859}"/>
              </a:ext>
            </a:extLst>
          </p:cNvPr>
          <p:cNvGrpSpPr/>
          <p:nvPr/>
        </p:nvGrpSpPr>
        <p:grpSpPr>
          <a:xfrm>
            <a:off x="5136146" y="1203097"/>
            <a:ext cx="6847870" cy="1662684"/>
            <a:chOff x="262768" y="1066519"/>
            <a:chExt cx="6847870" cy="166268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002AE24-7E05-4784-AE98-3B17650218E5}"/>
                </a:ext>
              </a:extLst>
            </p:cNvPr>
            <p:cNvSpPr/>
            <p:nvPr/>
          </p:nvSpPr>
          <p:spPr>
            <a:xfrm>
              <a:off x="893082" y="1333110"/>
              <a:ext cx="5361616" cy="139609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333552D-8FF7-43AE-B1F2-5B24EDFAF196}"/>
                </a:ext>
              </a:extLst>
            </p:cNvPr>
            <p:cNvGrpSpPr/>
            <p:nvPr/>
          </p:nvGrpSpPr>
          <p:grpSpPr>
            <a:xfrm>
              <a:off x="2388192" y="1491915"/>
              <a:ext cx="468398" cy="475667"/>
              <a:chOff x="1906983" y="1610561"/>
              <a:chExt cx="468398" cy="475667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27A1998-16BC-4648-9078-F6A3FD508177}"/>
                  </a:ext>
                </a:extLst>
              </p:cNvPr>
              <p:cNvSpPr/>
              <p:nvPr/>
            </p:nvSpPr>
            <p:spPr>
              <a:xfrm>
                <a:off x="1993111" y="1798228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6E70FE3-C583-4CDD-A139-D71E225908DC}"/>
                  </a:ext>
                </a:extLst>
              </p:cNvPr>
              <p:cNvGrpSpPr/>
              <p:nvPr/>
            </p:nvGrpSpPr>
            <p:grpSpPr>
              <a:xfrm rot="16200000">
                <a:off x="2265112" y="1831577"/>
                <a:ext cx="108000" cy="72000"/>
                <a:chOff x="1790530" y="2408359"/>
                <a:chExt cx="182152" cy="108659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7B461CC4-0160-4102-AE14-F4FD5C0E6A42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C2D1B134-A03A-4408-9BD5-026C61324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96256ED-922F-4C60-B96D-D21A23FBD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3B7C4155-2D7B-4280-9BC2-FA59E6E42F9C}"/>
                  </a:ext>
                </a:extLst>
              </p:cNvPr>
              <p:cNvGrpSpPr/>
              <p:nvPr/>
            </p:nvGrpSpPr>
            <p:grpSpPr>
              <a:xfrm rot="16200000">
                <a:off x="2262136" y="1984444"/>
                <a:ext cx="108000" cy="72000"/>
                <a:chOff x="1790530" y="2408359"/>
                <a:chExt cx="182152" cy="108659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F7563B5-E6CC-42DF-BB44-0B35DC04C768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A858954-1624-42BD-9053-C9F17E568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1193B285-705A-4702-8338-53BEDFD3D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5CB4334-953A-4668-B029-599F1F064725}"/>
                  </a:ext>
                </a:extLst>
              </p:cNvPr>
              <p:cNvGrpSpPr/>
              <p:nvPr/>
            </p:nvGrpSpPr>
            <p:grpSpPr>
              <a:xfrm rot="16200000">
                <a:off x="1903361" y="1915045"/>
                <a:ext cx="108000" cy="72000"/>
                <a:chOff x="1790530" y="2408359"/>
                <a:chExt cx="182152" cy="10865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635FCD6-5417-4FBD-9765-B5D550E785A3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2892B5F6-2D51-41C2-B23E-E548891E0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50A2C532-1AE8-42D1-BCCD-E471624F2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8B56780C-6878-4FC5-A190-0D87C43632D3}"/>
                  </a:ext>
                </a:extLst>
              </p:cNvPr>
              <p:cNvSpPr txBox="1"/>
              <p:nvPr/>
            </p:nvSpPr>
            <p:spPr>
              <a:xfrm>
                <a:off x="1906983" y="1610561"/>
                <a:ext cx="4683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Partition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C91FB2F-14CF-45B9-9ACC-843BF81A0037}"/>
                </a:ext>
              </a:extLst>
            </p:cNvPr>
            <p:cNvGrpSpPr/>
            <p:nvPr/>
          </p:nvGrpSpPr>
          <p:grpSpPr>
            <a:xfrm>
              <a:off x="1320608" y="1491580"/>
              <a:ext cx="715260" cy="479971"/>
              <a:chOff x="1199453" y="1609232"/>
              <a:chExt cx="715260" cy="479971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EB90545-8D4E-4AA2-BF5F-8F08D70710AB}"/>
                  </a:ext>
                </a:extLst>
              </p:cNvPr>
              <p:cNvSpPr/>
              <p:nvPr/>
            </p:nvSpPr>
            <p:spPr>
              <a:xfrm>
                <a:off x="1415806" y="1801203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2D817811-60EB-4769-A62A-66DA6159A59F}"/>
                  </a:ext>
                </a:extLst>
              </p:cNvPr>
              <p:cNvGrpSpPr/>
              <p:nvPr/>
            </p:nvGrpSpPr>
            <p:grpSpPr>
              <a:xfrm rot="16200000">
                <a:off x="1687807" y="1913927"/>
                <a:ext cx="108000" cy="72000"/>
                <a:chOff x="1790530" y="2408359"/>
                <a:chExt cx="182152" cy="108659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45DBF0D-C662-4771-A37E-F32D98F4FF7B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CBBA7193-0FB2-48FD-AE2C-D5A20515D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D628DF1-8F7D-42B5-B306-7EB154A0B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9174897-660A-443F-BD2D-3082BA8B0A82}"/>
                  </a:ext>
                </a:extLst>
              </p:cNvPr>
              <p:cNvGrpSpPr/>
              <p:nvPr/>
            </p:nvGrpSpPr>
            <p:grpSpPr>
              <a:xfrm rot="16200000">
                <a:off x="1327040" y="1986791"/>
                <a:ext cx="108000" cy="72000"/>
                <a:chOff x="1790530" y="2408359"/>
                <a:chExt cx="182152" cy="108659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F6BF4F0-816F-496A-9967-4FCA9DA3DB73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FBFA548-D223-4980-A773-D2617E57E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3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64A8520-13A8-4E9E-ABE8-817CD65CE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A2E63BBB-B751-4EC9-B2DB-0E050A980740}"/>
                  </a:ext>
                </a:extLst>
              </p:cNvPr>
              <p:cNvGrpSpPr/>
              <p:nvPr/>
            </p:nvGrpSpPr>
            <p:grpSpPr>
              <a:xfrm rot="16200000">
                <a:off x="1325532" y="1831048"/>
                <a:ext cx="108000" cy="72000"/>
                <a:chOff x="1790530" y="2408359"/>
                <a:chExt cx="182152" cy="108659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A284C8B4-1D3F-4E0B-92D7-68C79104B38D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F7D7D722-F040-4B6A-AEDF-645CC0444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92486A7-8E49-4B10-A1FF-C9AD4B515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8528164-351C-40DF-952F-76D1647F6103}"/>
                  </a:ext>
                </a:extLst>
              </p:cNvPr>
              <p:cNvSpPr txBox="1"/>
              <p:nvPr/>
            </p:nvSpPr>
            <p:spPr>
              <a:xfrm>
                <a:off x="1199453" y="1609232"/>
                <a:ext cx="7152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Merge Preferred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95D8EDA-B142-4875-9176-252BFF12822C}"/>
                </a:ext>
              </a:extLst>
            </p:cNvPr>
            <p:cNvGrpSpPr/>
            <p:nvPr/>
          </p:nvGrpSpPr>
          <p:grpSpPr>
            <a:xfrm>
              <a:off x="3220504" y="1426580"/>
              <a:ext cx="625492" cy="452532"/>
              <a:chOff x="5675536" y="2278958"/>
              <a:chExt cx="625492" cy="452532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8EC419FB-17B8-4311-BF72-E1713CEBEBB9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AE1844B-44D6-4766-B7A3-7F3D296D7180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562548E-F866-4A15-8F16-7D51DE375428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96BBA2B-43C1-48A4-8A3F-7C70BB1A2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6744DB1A-3CC7-44CE-B522-E90CD98BB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42BA67AC-C9EB-492A-859F-F63F3CBD3AB4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880CF7D3-F0BF-45BE-A85D-1CBFE1B22D4D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A5C4F94-C854-487A-A519-3B03E6A13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720461D-2CCE-47BF-9974-99F3AB5CD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72FF31BD-5045-4AC3-A793-E80EC91A133D}"/>
                  </a:ext>
                </a:extLst>
              </p:cNvPr>
              <p:cNvSpPr txBox="1"/>
              <p:nvPr/>
            </p:nvSpPr>
            <p:spPr>
              <a:xfrm>
                <a:off x="5675536" y="2278958"/>
                <a:ext cx="6254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Process Event</a:t>
                </a:r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D511A70E-E25E-49B7-A379-99CEF15B9583}"/>
                </a:ext>
              </a:extLst>
            </p:cNvPr>
            <p:cNvGrpSpPr/>
            <p:nvPr/>
          </p:nvGrpSpPr>
          <p:grpSpPr>
            <a:xfrm>
              <a:off x="3924970" y="1426580"/>
              <a:ext cx="631904" cy="452532"/>
              <a:chOff x="5672331" y="2278958"/>
              <a:chExt cx="631904" cy="452532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71EE5FCC-8615-45C8-93CE-5FF147223E21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8787216-C95F-4E43-8C63-A871B2CF4953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C0CA8E7-D1C0-48CE-A261-A2103EEA4624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1A4AC99B-723C-429C-BE54-D3EAF0351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BF9B5E33-175D-49B5-BAE8-BE30DBC22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5AF2DA0-DD3A-4B4E-846E-9F6FA79A1AE5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8001FE65-0DF8-4105-AA7D-19535E94B2BF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DCF641F0-D576-4284-AE0D-8033B3946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0E3CA7E-BF10-492B-AC7F-C0176028E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7A272EC1-E8B3-4BD9-831F-2131659DF3B5}"/>
                  </a:ext>
                </a:extLst>
              </p:cNvPr>
              <p:cNvSpPr txBox="1"/>
              <p:nvPr/>
            </p:nvSpPr>
            <p:spPr>
              <a:xfrm>
                <a:off x="5672331" y="2278958"/>
                <a:ext cx="6319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Collect Events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B8BA5B5-402E-44A2-B1BC-A4429F1DC388}"/>
                </a:ext>
              </a:extLst>
            </p:cNvPr>
            <p:cNvGrpSpPr/>
            <p:nvPr/>
          </p:nvGrpSpPr>
          <p:grpSpPr>
            <a:xfrm>
              <a:off x="5500881" y="1428010"/>
              <a:ext cx="449743" cy="452532"/>
              <a:chOff x="5778130" y="2278958"/>
              <a:chExt cx="449743" cy="452532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FB750EDE-22B5-41FA-B753-B61A0E2D914A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53CB67D-FC3E-4829-8E4A-CDCEE9F1F0B9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37393D8A-F24F-43FC-976A-0A6D49DFE855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6E59D40F-F186-47C9-9B88-E4F04E43F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96190D29-3D02-4383-98F6-C1965C7F7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738852DC-0DE2-4D2C-96F6-83A144825EBD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2CD5926-E36E-4915-BF3E-776F622B4D8B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164BB3FB-A55E-48AE-AE97-2EB0714BD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38BAE9AC-6FFF-43CB-84F1-4DFAE2FDE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48EB6A5-CBEC-4A20-8F7D-8FE83B1AA903}"/>
                  </a:ext>
                </a:extLst>
              </p:cNvPr>
              <p:cNvSpPr txBox="1"/>
              <p:nvPr/>
            </p:nvSpPr>
            <p:spPr>
              <a:xfrm>
                <a:off x="5778130" y="2278958"/>
                <a:ext cx="4203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Deriver</a:t>
                </a:r>
              </a:p>
            </p:txBody>
          </p:sp>
        </p:grpSp>
        <p:cxnSp>
          <p:nvCxnSpPr>
            <p:cNvPr id="344" name="Connector: Elbow 343">
              <a:extLst>
                <a:ext uri="{FF2B5EF4-FFF2-40B4-BE49-F238E27FC236}">
                  <a16:creationId xmlns:a16="http://schemas.microsoft.com/office/drawing/2014/main" id="{D4B1ED6A-0FDA-46F9-9059-C4466A10D5BE}"/>
                </a:ext>
              </a:extLst>
            </p:cNvPr>
            <p:cNvCxnSpPr>
              <a:cxnSpLocks/>
              <a:stCxn id="202" idx="2"/>
              <a:endCxn id="362" idx="0"/>
            </p:cNvCxnSpPr>
            <p:nvPr/>
          </p:nvCxnSpPr>
          <p:spPr>
            <a:xfrm flipH="1">
              <a:off x="2365347" y="1902436"/>
              <a:ext cx="467562" cy="425207"/>
            </a:xfrm>
            <a:prstGeom prst="bentConnector3">
              <a:avLst>
                <a:gd name="adj1" fmla="val -526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or: Elbow 346">
              <a:extLst>
                <a:ext uri="{FF2B5EF4-FFF2-40B4-BE49-F238E27FC236}">
                  <a16:creationId xmlns:a16="http://schemas.microsoft.com/office/drawing/2014/main" id="{DB556EB0-363F-426C-A2F6-550C51516FDA}"/>
                </a:ext>
              </a:extLst>
            </p:cNvPr>
            <p:cNvCxnSpPr>
              <a:cxnSpLocks/>
              <a:stCxn id="220" idx="2"/>
              <a:endCxn id="199" idx="0"/>
            </p:cNvCxnSpPr>
            <p:nvPr/>
          </p:nvCxnSpPr>
          <p:spPr>
            <a:xfrm>
              <a:off x="1898526" y="1832913"/>
              <a:ext cx="504045" cy="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or: Elbow 348">
              <a:extLst>
                <a:ext uri="{FF2B5EF4-FFF2-40B4-BE49-F238E27FC236}">
                  <a16:creationId xmlns:a16="http://schemas.microsoft.com/office/drawing/2014/main" id="{3ED84E00-DB86-4551-A12F-1FCC956DB5C9}"/>
                </a:ext>
              </a:extLst>
            </p:cNvPr>
            <p:cNvCxnSpPr>
              <a:stCxn id="205" idx="2"/>
              <a:endCxn id="315" idx="0"/>
            </p:cNvCxnSpPr>
            <p:nvPr/>
          </p:nvCxnSpPr>
          <p:spPr>
            <a:xfrm>
              <a:off x="2835885" y="1749569"/>
              <a:ext cx="501628" cy="4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or: Elbow 350">
              <a:extLst>
                <a:ext uri="{FF2B5EF4-FFF2-40B4-BE49-F238E27FC236}">
                  <a16:creationId xmlns:a16="http://schemas.microsoft.com/office/drawing/2014/main" id="{0649EA9A-86D8-4109-B25B-C80264AA3D59}"/>
                </a:ext>
              </a:extLst>
            </p:cNvPr>
            <p:cNvCxnSpPr>
              <a:stCxn id="318" idx="2"/>
              <a:endCxn id="326" idx="0"/>
            </p:cNvCxnSpPr>
            <p:nvPr/>
          </p:nvCxnSpPr>
          <p:spPr>
            <a:xfrm flipV="1">
              <a:off x="3772405" y="1749997"/>
              <a:ext cx="27277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1343E810-A5FD-4298-953C-375E5D5E50EC}"/>
                </a:ext>
              </a:extLst>
            </p:cNvPr>
            <p:cNvCxnSpPr>
              <a:cxnSpLocks/>
              <a:stCxn id="329" idx="2"/>
              <a:endCxn id="352" idx="0"/>
            </p:cNvCxnSpPr>
            <p:nvPr/>
          </p:nvCxnSpPr>
          <p:spPr>
            <a:xfrm>
              <a:off x="4480076" y="1749998"/>
              <a:ext cx="287764" cy="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F6DA0146-560C-4CD3-9103-D669B1B7F1BC}"/>
                </a:ext>
              </a:extLst>
            </p:cNvPr>
            <p:cNvGrpSpPr/>
            <p:nvPr/>
          </p:nvGrpSpPr>
          <p:grpSpPr>
            <a:xfrm>
              <a:off x="1833048" y="2005501"/>
              <a:ext cx="585417" cy="452532"/>
              <a:chOff x="3990126" y="4833019"/>
              <a:chExt cx="585417" cy="452532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77E750D6-FF53-4BC7-BADD-BE704B7FA5C7}"/>
                  </a:ext>
                </a:extLst>
              </p:cNvPr>
              <p:cNvSpPr/>
              <p:nvPr/>
            </p:nvSpPr>
            <p:spPr>
              <a:xfrm rot="10800000">
                <a:off x="4160424" y="4997551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DB365C04-3447-4A05-AC12-00B7C1EF0F69}"/>
                  </a:ext>
                </a:extLst>
              </p:cNvPr>
              <p:cNvGrpSpPr/>
              <p:nvPr/>
            </p:nvGrpSpPr>
            <p:grpSpPr>
              <a:xfrm rot="5400000">
                <a:off x="4432425" y="5119799"/>
                <a:ext cx="108000" cy="72000"/>
                <a:chOff x="1790530" y="2408359"/>
                <a:chExt cx="182152" cy="108659"/>
              </a:xfrm>
            </p:grpSpPr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49F8277-1210-43D9-949B-94086FAA1D9F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BC2767EB-008B-445F-99FB-D495E21EB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C040ED85-A809-4361-B87E-FB3AE2BE3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84C6A61F-FFDA-4B26-8F0D-8D94BAE962F8}"/>
                  </a:ext>
                </a:extLst>
              </p:cNvPr>
              <p:cNvGrpSpPr/>
              <p:nvPr/>
            </p:nvGrpSpPr>
            <p:grpSpPr>
              <a:xfrm rot="5400000">
                <a:off x="4069096" y="5119798"/>
                <a:ext cx="108000" cy="72000"/>
                <a:chOff x="1790530" y="2408359"/>
                <a:chExt cx="182152" cy="108659"/>
              </a:xfrm>
            </p:grpSpPr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16827E41-6B5D-4BAB-8A2A-DC3B294870B6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3D304572-3EC0-4E66-BEDA-3A8E65D59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D9B84D6-D885-48F3-9EBB-1D2202535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0BED117-8AA5-4999-A2CE-876E5D860D82}"/>
                  </a:ext>
                </a:extLst>
              </p:cNvPr>
              <p:cNvSpPr txBox="1"/>
              <p:nvPr/>
            </p:nvSpPr>
            <p:spPr>
              <a:xfrm>
                <a:off x="3990126" y="4833019"/>
                <a:ext cx="58541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Create Node</a:t>
                </a:r>
              </a:p>
            </p:txBody>
          </p:sp>
        </p:grpSp>
        <p:cxnSp>
          <p:nvCxnSpPr>
            <p:cNvPr id="368" name="Connector: Elbow 367">
              <a:extLst>
                <a:ext uri="{FF2B5EF4-FFF2-40B4-BE49-F238E27FC236}">
                  <a16:creationId xmlns:a16="http://schemas.microsoft.com/office/drawing/2014/main" id="{726E8FE8-D795-412E-BE7B-4DF01930972D}"/>
                </a:ext>
              </a:extLst>
            </p:cNvPr>
            <p:cNvCxnSpPr>
              <a:cxnSpLocks/>
              <a:stCxn id="359" idx="2"/>
              <a:endCxn id="217" idx="0"/>
            </p:cNvCxnSpPr>
            <p:nvPr/>
          </p:nvCxnSpPr>
          <p:spPr>
            <a:xfrm rot="10800000">
              <a:off x="1466197" y="1905778"/>
              <a:ext cx="464259" cy="421865"/>
            </a:xfrm>
            <a:prstGeom prst="bentConnector3">
              <a:avLst>
                <a:gd name="adj1" fmla="val 1530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CD4C9CA-830C-48F9-B66A-6E0A82DB6728}"/>
                </a:ext>
              </a:extLst>
            </p:cNvPr>
            <p:cNvCxnSpPr>
              <a:cxnSpLocks/>
              <a:endCxn id="214" idx="0"/>
            </p:cNvCxnSpPr>
            <p:nvPr/>
          </p:nvCxnSpPr>
          <p:spPr>
            <a:xfrm>
              <a:off x="631494" y="1750034"/>
              <a:ext cx="83319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255FE92C-79B0-48ED-B1CD-33061F38326E}"/>
                </a:ext>
              </a:extLst>
            </p:cNvPr>
            <p:cNvCxnSpPr>
              <a:cxnSpLocks/>
              <a:stCxn id="340" idx="2"/>
            </p:cNvCxnSpPr>
            <p:nvPr/>
          </p:nvCxnSpPr>
          <p:spPr>
            <a:xfrm flipV="1">
              <a:off x="5950188" y="1748875"/>
              <a:ext cx="742786" cy="255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9FB1D1F0-C084-457B-9D30-4696ED041D6D}"/>
                </a:ext>
              </a:extLst>
            </p:cNvPr>
            <p:cNvSpPr txBox="1"/>
            <p:nvPr/>
          </p:nvSpPr>
          <p:spPr>
            <a:xfrm>
              <a:off x="910259" y="1066519"/>
              <a:ext cx="536161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 Processor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11CE1169-15F8-4315-BC42-DC2C4566481B}"/>
                </a:ext>
              </a:extLst>
            </p:cNvPr>
            <p:cNvGrpSpPr/>
            <p:nvPr/>
          </p:nvGrpSpPr>
          <p:grpSpPr>
            <a:xfrm>
              <a:off x="4642821" y="1426709"/>
              <a:ext cx="641522" cy="452532"/>
              <a:chOff x="5667526" y="2278958"/>
              <a:chExt cx="641522" cy="452532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8C080937-01C6-4255-AC14-27B979465D97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E742DED8-FEAF-4AA8-B1DD-CBB569986132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8BFC5B97-2B6B-486E-9353-A51BF9F06941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BE761B3B-2B7D-4BF6-B0AA-224B7F8E9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7CF2417B-FDFF-4E6E-8AED-C401FC552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0C200158-AEE3-4F43-A039-2B1049669052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5ACD7E8-D926-476A-AB8B-B54485FDA69E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65752904-D889-421D-87DA-C08590A15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5482674A-7D9A-47C4-87EE-0644E0950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EA603722-16D9-4947-98A8-B309E3DD70E8}"/>
                  </a:ext>
                </a:extLst>
              </p:cNvPr>
              <p:cNvSpPr txBox="1"/>
              <p:nvPr/>
            </p:nvSpPr>
            <p:spPr>
              <a:xfrm>
                <a:off x="5667526" y="2278958"/>
                <a:ext cx="6415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Priority Buffer</a:t>
                </a:r>
              </a:p>
            </p:txBody>
          </p:sp>
        </p:grp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818B9992-2C17-419C-AC84-8897523FD077}"/>
                </a:ext>
              </a:extLst>
            </p:cNvPr>
            <p:cNvCxnSpPr>
              <a:cxnSpLocks/>
              <a:stCxn id="367" idx="2"/>
              <a:endCxn id="337" idx="0"/>
            </p:cNvCxnSpPr>
            <p:nvPr/>
          </p:nvCxnSpPr>
          <p:spPr>
            <a:xfrm>
              <a:off x="5202732" y="1750127"/>
              <a:ext cx="312564" cy="1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CDA00C7-5E81-42AA-9360-C1E499B53E91}"/>
                </a:ext>
              </a:extLst>
            </p:cNvPr>
            <p:cNvSpPr txBox="1"/>
            <p:nvPr/>
          </p:nvSpPr>
          <p:spPr>
            <a:xfrm>
              <a:off x="262768" y="1624160"/>
              <a:ext cx="4014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Term</a:t>
              </a:r>
            </a:p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BB0BAD8D-64E0-4033-81D2-C4110FBFBAC4}"/>
                </a:ext>
              </a:extLst>
            </p:cNvPr>
            <p:cNvSpPr txBox="1"/>
            <p:nvPr/>
          </p:nvSpPr>
          <p:spPr>
            <a:xfrm>
              <a:off x="6711880" y="1646970"/>
              <a:ext cx="3987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66712F-A1D5-41EB-A769-DD57A823016C}"/>
              </a:ext>
            </a:extLst>
          </p:cNvPr>
          <p:cNvGrpSpPr/>
          <p:nvPr/>
        </p:nvGrpSpPr>
        <p:grpSpPr>
          <a:xfrm>
            <a:off x="430917" y="1165424"/>
            <a:ext cx="4399271" cy="1658942"/>
            <a:chOff x="430917" y="1165424"/>
            <a:chExt cx="4399271" cy="1658942"/>
          </a:xfrm>
        </p:grpSpPr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84D32080-1DBC-4810-BA46-A19D4A1D2706}"/>
                </a:ext>
              </a:extLst>
            </p:cNvPr>
            <p:cNvGrpSpPr/>
            <p:nvPr/>
          </p:nvGrpSpPr>
          <p:grpSpPr>
            <a:xfrm>
              <a:off x="1333902" y="1795034"/>
              <a:ext cx="463589" cy="475667"/>
              <a:chOff x="1909388" y="1610561"/>
              <a:chExt cx="463589" cy="475667"/>
            </a:xfrm>
          </p:grpSpPr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2A24C74E-C274-4B76-8D0A-802F57A0D6B7}"/>
                  </a:ext>
                </a:extLst>
              </p:cNvPr>
              <p:cNvSpPr/>
              <p:nvPr/>
            </p:nvSpPr>
            <p:spPr>
              <a:xfrm>
                <a:off x="1993111" y="1798228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1" name="Group 740">
                <a:extLst>
                  <a:ext uri="{FF2B5EF4-FFF2-40B4-BE49-F238E27FC236}">
                    <a16:creationId xmlns:a16="http://schemas.microsoft.com/office/drawing/2014/main" id="{0381DC80-2A4A-4E65-841A-9A3525316AC2}"/>
                  </a:ext>
                </a:extLst>
              </p:cNvPr>
              <p:cNvGrpSpPr/>
              <p:nvPr/>
            </p:nvGrpSpPr>
            <p:grpSpPr>
              <a:xfrm rot="16200000">
                <a:off x="2265112" y="1831577"/>
                <a:ext cx="108000" cy="72000"/>
                <a:chOff x="1790530" y="2408359"/>
                <a:chExt cx="182152" cy="108659"/>
              </a:xfrm>
            </p:grpSpPr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39A8DC23-4D71-4CEC-A5D0-B237AF0AAD2A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E783C0BD-FE61-488B-A2A7-FC0635A74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Connector 752">
                  <a:extLst>
                    <a:ext uri="{FF2B5EF4-FFF2-40B4-BE49-F238E27FC236}">
                      <a16:creationId xmlns:a16="http://schemas.microsoft.com/office/drawing/2014/main" id="{4C976472-0576-482A-AA13-E960C40CA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2" name="Group 741">
                <a:extLst>
                  <a:ext uri="{FF2B5EF4-FFF2-40B4-BE49-F238E27FC236}">
                    <a16:creationId xmlns:a16="http://schemas.microsoft.com/office/drawing/2014/main" id="{BB5CB605-FD70-4A87-AC7A-178238AADD55}"/>
                  </a:ext>
                </a:extLst>
              </p:cNvPr>
              <p:cNvGrpSpPr/>
              <p:nvPr/>
            </p:nvGrpSpPr>
            <p:grpSpPr>
              <a:xfrm rot="16200000">
                <a:off x="2262136" y="1984444"/>
                <a:ext cx="108000" cy="72000"/>
                <a:chOff x="1790530" y="2408359"/>
                <a:chExt cx="182152" cy="108659"/>
              </a:xfrm>
            </p:grpSpPr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CED553B7-5832-4F04-9CCB-366DEA0B0CB4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2B5B7F9E-5119-4D78-9116-EBFF984A7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77685E2E-5CC0-4B78-BD0C-59C363E41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3" name="Group 742">
                <a:extLst>
                  <a:ext uri="{FF2B5EF4-FFF2-40B4-BE49-F238E27FC236}">
                    <a16:creationId xmlns:a16="http://schemas.microsoft.com/office/drawing/2014/main" id="{3A5E2733-DDDA-442D-B60F-5B3307341FA9}"/>
                  </a:ext>
                </a:extLst>
              </p:cNvPr>
              <p:cNvGrpSpPr/>
              <p:nvPr/>
            </p:nvGrpSpPr>
            <p:grpSpPr>
              <a:xfrm rot="16200000">
                <a:off x="1903361" y="1915045"/>
                <a:ext cx="108000" cy="72000"/>
                <a:chOff x="1790530" y="2408359"/>
                <a:chExt cx="182152" cy="108659"/>
              </a:xfrm>
            </p:grpSpPr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D81B2006-F634-40BD-96F2-7AAF05716D58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D285D754-C208-422C-9D1B-E1795FAD3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65930AD5-0DA9-4E76-9B37-BD82F1275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DCC5174E-DD8A-4E37-8212-E194C8B4B1C2}"/>
                  </a:ext>
                </a:extLst>
              </p:cNvPr>
              <p:cNvSpPr txBox="1"/>
              <p:nvPr/>
            </p:nvSpPr>
            <p:spPr>
              <a:xfrm>
                <a:off x="1909388" y="1610561"/>
                <a:ext cx="46358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Balancer</a:t>
                </a:r>
              </a:p>
            </p:txBody>
          </p: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63E06163-0D4E-4498-8888-424BD93F4D90}"/>
                </a:ext>
              </a:extLst>
            </p:cNvPr>
            <p:cNvGrpSpPr/>
            <p:nvPr/>
          </p:nvGrpSpPr>
          <p:grpSpPr>
            <a:xfrm>
              <a:off x="2194307" y="1511428"/>
              <a:ext cx="686406" cy="452532"/>
              <a:chOff x="5645083" y="2278958"/>
              <a:chExt cx="686406" cy="452532"/>
            </a:xfrm>
          </p:grpSpPr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F585FC3C-4344-493F-8DA8-18900CE7C5AB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6" name="Group 755">
                <a:extLst>
                  <a:ext uri="{FF2B5EF4-FFF2-40B4-BE49-F238E27FC236}">
                    <a16:creationId xmlns:a16="http://schemas.microsoft.com/office/drawing/2014/main" id="{A4C5C343-4631-4847-A48F-8D2FEC23F918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940819FF-57A7-42E5-AEEF-313072DB957B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B9BA08A1-D181-44D6-9B65-14D432484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13EC41F0-A825-4E7D-974D-051AA9BC4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7" name="Group 756">
                <a:extLst>
                  <a:ext uri="{FF2B5EF4-FFF2-40B4-BE49-F238E27FC236}">
                    <a16:creationId xmlns:a16="http://schemas.microsoft.com/office/drawing/2014/main" id="{F1F6D22C-3E3E-4CA5-A13C-89452038D814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82B76223-31E3-4C0E-993C-29400F0214F2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4C1E8B14-4739-4B0B-9C07-1C2E33DA7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Straight Connector 760">
                  <a:extLst>
                    <a:ext uri="{FF2B5EF4-FFF2-40B4-BE49-F238E27FC236}">
                      <a16:creationId xmlns:a16="http://schemas.microsoft.com/office/drawing/2014/main" id="{BA70DC5B-F145-458E-913C-94300D88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F68C4F22-1A6F-4E57-97F1-46300640CAA6}"/>
                  </a:ext>
                </a:extLst>
              </p:cNvPr>
              <p:cNvSpPr txBox="1"/>
              <p:nvPr/>
            </p:nvSpPr>
            <p:spPr>
              <a:xfrm>
                <a:off x="5645083" y="2278958"/>
                <a:ext cx="68640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Separate Terms</a:t>
                </a:r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E98D78EC-4CCE-4661-9D77-12AEC0D34864}"/>
                </a:ext>
              </a:extLst>
            </p:cNvPr>
            <p:cNvGrpSpPr/>
            <p:nvPr/>
          </p:nvGrpSpPr>
          <p:grpSpPr>
            <a:xfrm>
              <a:off x="3338566" y="1790635"/>
              <a:ext cx="434275" cy="479971"/>
              <a:chOff x="1343532" y="1609232"/>
              <a:chExt cx="434275" cy="479971"/>
            </a:xfrm>
          </p:grpSpPr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26A7EEB4-C8D6-4C8F-8523-BCBFBF68718F}"/>
                  </a:ext>
                </a:extLst>
              </p:cNvPr>
              <p:cNvSpPr/>
              <p:nvPr/>
            </p:nvSpPr>
            <p:spPr>
              <a:xfrm>
                <a:off x="1415806" y="1801203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2E055C62-3DBF-4EA6-B354-32993A7F06B1}"/>
                  </a:ext>
                </a:extLst>
              </p:cNvPr>
              <p:cNvGrpSpPr/>
              <p:nvPr/>
            </p:nvGrpSpPr>
            <p:grpSpPr>
              <a:xfrm rot="16200000">
                <a:off x="1687807" y="1913927"/>
                <a:ext cx="108000" cy="72000"/>
                <a:chOff x="1790530" y="2408359"/>
                <a:chExt cx="182152" cy="108659"/>
              </a:xfrm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3F27AD0B-73FA-4B15-B569-E5225118253B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DC897CD4-A64F-4DD2-928C-2CC19D741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Straight Connector 778">
                  <a:extLst>
                    <a:ext uri="{FF2B5EF4-FFF2-40B4-BE49-F238E27FC236}">
                      <a16:creationId xmlns:a16="http://schemas.microsoft.com/office/drawing/2014/main" id="{2381D9A0-D473-4D06-AF22-FB538DD1F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5B13566E-8A41-4BD9-B74D-DAF84797D6D2}"/>
                  </a:ext>
                </a:extLst>
              </p:cNvPr>
              <p:cNvGrpSpPr/>
              <p:nvPr/>
            </p:nvGrpSpPr>
            <p:grpSpPr>
              <a:xfrm rot="16200000">
                <a:off x="1327040" y="1986791"/>
                <a:ext cx="108000" cy="72000"/>
                <a:chOff x="1790530" y="2408359"/>
                <a:chExt cx="182152" cy="108659"/>
              </a:xfrm>
            </p:grpSpPr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3C2709B0-FDBF-4DBE-A2CD-28A3826A2A72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012082EC-5C01-48EA-BFFE-2CBB8060E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3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42A8D750-8EFC-403E-AEA6-47B26EB8C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864BBBAD-4CF7-4AAF-AD3E-691D654C154F}"/>
                  </a:ext>
                </a:extLst>
              </p:cNvPr>
              <p:cNvGrpSpPr/>
              <p:nvPr/>
            </p:nvGrpSpPr>
            <p:grpSpPr>
              <a:xfrm rot="16200000">
                <a:off x="1325532" y="1831048"/>
                <a:ext cx="108000" cy="72000"/>
                <a:chOff x="1790530" y="2408359"/>
                <a:chExt cx="182152" cy="108659"/>
              </a:xfrm>
            </p:grpSpPr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CD45AE1A-C324-470A-83CA-C5476D276358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EECD8A74-0B09-4E3F-9BED-F6E4B8033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E72ECAC8-CA9E-4C3F-AF11-1EE1135DA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F909AEA0-BF74-40E3-822B-32A79B278466}"/>
                  </a:ext>
                </a:extLst>
              </p:cNvPr>
              <p:cNvSpPr txBox="1"/>
              <p:nvPr/>
            </p:nvSpPr>
            <p:spPr>
              <a:xfrm>
                <a:off x="1360555" y="1609232"/>
                <a:ext cx="39305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Merge</a:t>
                </a:r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145B68AF-2726-4AD3-8DB3-7057BEA5925B}"/>
                </a:ext>
              </a:extLst>
            </p:cNvPr>
            <p:cNvGrpSpPr/>
            <p:nvPr/>
          </p:nvGrpSpPr>
          <p:grpSpPr>
            <a:xfrm>
              <a:off x="2206692" y="2084213"/>
              <a:ext cx="686406" cy="452532"/>
              <a:chOff x="5645083" y="2278958"/>
              <a:chExt cx="686406" cy="452532"/>
            </a:xfrm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7D3C3D17-9CC9-4035-BA64-AEBA652AA094}"/>
                  </a:ext>
                </a:extLst>
              </p:cNvPr>
              <p:cNvSpPr/>
              <p:nvPr/>
            </p:nvSpPr>
            <p:spPr>
              <a:xfrm>
                <a:off x="5865872" y="2443490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2" name="Group 781">
                <a:extLst>
                  <a:ext uri="{FF2B5EF4-FFF2-40B4-BE49-F238E27FC236}">
                    <a16:creationId xmlns:a16="http://schemas.microsoft.com/office/drawing/2014/main" id="{3CFF3D2F-910D-40DF-A973-0499BB81E8A2}"/>
                  </a:ext>
                </a:extLst>
              </p:cNvPr>
              <p:cNvGrpSpPr/>
              <p:nvPr/>
            </p:nvGrpSpPr>
            <p:grpSpPr>
              <a:xfrm rot="16200000">
                <a:off x="6137873" y="2565738"/>
                <a:ext cx="108000" cy="72000"/>
                <a:chOff x="1790530" y="2408359"/>
                <a:chExt cx="182152" cy="108659"/>
              </a:xfrm>
            </p:grpSpPr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FF59C929-52CC-4A3A-A5EA-68B90B2A37C3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D3DE2168-2008-417C-A327-730434AD9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97FF51AF-2906-4C05-A25A-27A325382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B4441A96-1030-4729-9733-E4F839EED85A}"/>
                  </a:ext>
                </a:extLst>
              </p:cNvPr>
              <p:cNvGrpSpPr/>
              <p:nvPr/>
            </p:nvGrpSpPr>
            <p:grpSpPr>
              <a:xfrm rot="16200000">
                <a:off x="5774544" y="2565737"/>
                <a:ext cx="108000" cy="72000"/>
                <a:chOff x="1790530" y="2408359"/>
                <a:chExt cx="182152" cy="108659"/>
              </a:xfrm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DD3BB840-7508-41F4-9213-519E6D071055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9A178B1D-2A0C-4D40-A55E-64D7152DC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2BAE77FB-6D22-4371-90CE-7DF68CFC6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C4E853F-1E31-4708-BAB7-9F21CBE10DB0}"/>
                  </a:ext>
                </a:extLst>
              </p:cNvPr>
              <p:cNvSpPr txBox="1"/>
              <p:nvPr/>
            </p:nvSpPr>
            <p:spPr>
              <a:xfrm>
                <a:off x="5645083" y="2278958"/>
                <a:ext cx="68640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Separate Terms</a:t>
                </a:r>
              </a:p>
            </p:txBody>
          </p:sp>
        </p:grp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287A2F90-B692-4A57-9C47-8952EBE8D106}"/>
                </a:ext>
              </a:extLst>
            </p:cNvPr>
            <p:cNvCxnSpPr>
              <a:stCxn id="751" idx="2"/>
              <a:endCxn id="759" idx="0"/>
            </p:cNvCxnSpPr>
            <p:nvPr/>
          </p:nvCxnSpPr>
          <p:spPr>
            <a:xfrm flipV="1">
              <a:off x="1779190" y="1834845"/>
              <a:ext cx="562579" cy="2178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25959DE2-3F89-4B02-A3B3-2614741C336C}"/>
                </a:ext>
              </a:extLst>
            </p:cNvPr>
            <p:cNvCxnSpPr>
              <a:stCxn id="748" idx="2"/>
              <a:endCxn id="785" idx="0"/>
            </p:cNvCxnSpPr>
            <p:nvPr/>
          </p:nvCxnSpPr>
          <p:spPr>
            <a:xfrm>
              <a:off x="1776214" y="2205555"/>
              <a:ext cx="577940" cy="2020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FCAA28C5-5703-4A2D-844D-81F5FF2F3B3A}"/>
                </a:ext>
              </a:extLst>
            </p:cNvPr>
            <p:cNvCxnSpPr>
              <a:stCxn id="762" idx="2"/>
              <a:endCxn id="771" idx="0"/>
            </p:cNvCxnSpPr>
            <p:nvPr/>
          </p:nvCxnSpPr>
          <p:spPr>
            <a:xfrm>
              <a:off x="2776661" y="1834846"/>
              <a:ext cx="561906" cy="2142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146C9526-BC2D-45C8-BE92-D1336D93D082}"/>
                </a:ext>
              </a:extLst>
            </p:cNvPr>
            <p:cNvCxnSpPr>
              <a:stCxn id="788" idx="2"/>
              <a:endCxn id="774" idx="0"/>
            </p:cNvCxnSpPr>
            <p:nvPr/>
          </p:nvCxnSpPr>
          <p:spPr>
            <a:xfrm flipV="1">
              <a:off x="2789046" y="2204832"/>
              <a:ext cx="551029" cy="2027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B15251BA-BB7E-448D-A355-ADE58EC39151}"/>
                </a:ext>
              </a:extLst>
            </p:cNvPr>
            <p:cNvCxnSpPr>
              <a:cxnSpLocks/>
              <a:endCxn id="745" idx="0"/>
            </p:cNvCxnSpPr>
            <p:nvPr/>
          </p:nvCxnSpPr>
          <p:spPr>
            <a:xfrm flipV="1">
              <a:off x="770377" y="2136156"/>
              <a:ext cx="575499" cy="674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1A0522A9-2CEB-41BF-8A4F-7EA63928B0A8}"/>
                </a:ext>
              </a:extLst>
            </p:cNvPr>
            <p:cNvCxnSpPr>
              <a:cxnSpLocks/>
              <a:stCxn id="777" idx="2"/>
            </p:cNvCxnSpPr>
            <p:nvPr/>
          </p:nvCxnSpPr>
          <p:spPr>
            <a:xfrm>
              <a:off x="3772405" y="2131968"/>
              <a:ext cx="627179" cy="49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6950771C-4759-4FA1-8310-E8CB12909B78}"/>
                </a:ext>
              </a:extLst>
            </p:cNvPr>
            <p:cNvSpPr txBox="1"/>
            <p:nvPr/>
          </p:nvSpPr>
          <p:spPr>
            <a:xfrm>
              <a:off x="430917" y="2046942"/>
              <a:ext cx="3987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C3EBE12E-1ACE-45F9-B22B-E0A414726DBD}"/>
                </a:ext>
              </a:extLst>
            </p:cNvPr>
            <p:cNvSpPr txBox="1"/>
            <p:nvPr/>
          </p:nvSpPr>
          <p:spPr>
            <a:xfrm>
              <a:off x="4399584" y="2004399"/>
              <a:ext cx="430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Term</a:t>
              </a:r>
            </a:p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806" name="Rectangle: Rounded Corners 805">
              <a:extLst>
                <a:ext uri="{FF2B5EF4-FFF2-40B4-BE49-F238E27FC236}">
                  <a16:creationId xmlns:a16="http://schemas.microsoft.com/office/drawing/2014/main" id="{EF9453E6-03C2-4CFD-9C57-DC741C1B33D7}"/>
                </a:ext>
              </a:extLst>
            </p:cNvPr>
            <p:cNvSpPr/>
            <p:nvPr/>
          </p:nvSpPr>
          <p:spPr>
            <a:xfrm>
              <a:off x="1030607" y="1428273"/>
              <a:ext cx="3048709" cy="139609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6F5CEBC4-A05C-42DB-BF6E-A3F5B697708B}"/>
                </a:ext>
              </a:extLst>
            </p:cNvPr>
            <p:cNvSpPr txBox="1"/>
            <p:nvPr/>
          </p:nvSpPr>
          <p:spPr>
            <a:xfrm>
              <a:off x="1030607" y="1165424"/>
              <a:ext cx="304870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Term Splitter</a:t>
              </a: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CC2EA73F-BF0F-4620-8426-B6C074407532}"/>
                </a:ext>
              </a:extLst>
            </p:cNvPr>
            <p:cNvSpPr txBox="1"/>
            <p:nvPr/>
          </p:nvSpPr>
          <p:spPr>
            <a:xfrm>
              <a:off x="1219448" y="2338998"/>
              <a:ext cx="7076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Only 2 of n streams shown</a:t>
              </a:r>
            </a:p>
          </p:txBody>
        </p: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6BE80FB5-67EC-42DC-A001-D5A9C831F655}"/>
              </a:ext>
            </a:extLst>
          </p:cNvPr>
          <p:cNvGrpSpPr/>
          <p:nvPr/>
        </p:nvGrpSpPr>
        <p:grpSpPr>
          <a:xfrm>
            <a:off x="8199421" y="3677440"/>
            <a:ext cx="3508339" cy="1665518"/>
            <a:chOff x="8146250" y="4458278"/>
            <a:chExt cx="3508339" cy="1665518"/>
          </a:xfrm>
        </p:grpSpPr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E02B6BD1-5B17-4659-9ED5-45A4C57CBE42}"/>
                </a:ext>
              </a:extLst>
            </p:cNvPr>
            <p:cNvSpPr txBox="1"/>
            <p:nvPr/>
          </p:nvSpPr>
          <p:spPr>
            <a:xfrm>
              <a:off x="8146250" y="4458278"/>
              <a:ext cx="35083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ALAN Lobe</a:t>
              </a:r>
            </a:p>
          </p:txBody>
        </p:sp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2B94AA10-A775-41C0-96D8-030D494854B2}"/>
                </a:ext>
              </a:extLst>
            </p:cNvPr>
            <p:cNvGrpSpPr/>
            <p:nvPr/>
          </p:nvGrpSpPr>
          <p:grpSpPr>
            <a:xfrm>
              <a:off x="8188426" y="4727703"/>
              <a:ext cx="3466163" cy="1396093"/>
              <a:chOff x="8188426" y="4727703"/>
              <a:chExt cx="3466163" cy="1396093"/>
            </a:xfrm>
          </p:grpSpPr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CFAB5091-9C92-4C99-9719-191D09C649DA}"/>
                  </a:ext>
                </a:extLst>
              </p:cNvPr>
              <p:cNvGrpSpPr/>
              <p:nvPr/>
            </p:nvGrpSpPr>
            <p:grpSpPr>
              <a:xfrm>
                <a:off x="8334767" y="4934175"/>
                <a:ext cx="428355" cy="554268"/>
                <a:chOff x="241419" y="1535757"/>
                <a:chExt cx="428355" cy="554268"/>
              </a:xfrm>
            </p:grpSpPr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5FE8F618-06D4-4048-A202-B460F0E1B4C7}"/>
                    </a:ext>
                  </a:extLst>
                </p:cNvPr>
                <p:cNvGrpSpPr/>
                <p:nvPr/>
              </p:nvGrpSpPr>
              <p:grpSpPr>
                <a:xfrm>
                  <a:off x="307780" y="1802025"/>
                  <a:ext cx="361994" cy="288000"/>
                  <a:chOff x="311995" y="1792545"/>
                  <a:chExt cx="361994" cy="288000"/>
                </a:xfrm>
              </p:grpSpPr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CF77004A-6A85-4E54-8C5F-11C52FFC3A7F}"/>
                      </a:ext>
                    </a:extLst>
                  </p:cNvPr>
                  <p:cNvSpPr/>
                  <p:nvPr/>
                </p:nvSpPr>
                <p:spPr>
                  <a:xfrm>
                    <a:off x="311995" y="1792545"/>
                    <a:ext cx="288000" cy="28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5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23" name="Group 822">
                    <a:extLst>
                      <a:ext uri="{FF2B5EF4-FFF2-40B4-BE49-F238E27FC236}">
                        <a16:creationId xmlns:a16="http://schemas.microsoft.com/office/drawing/2014/main" id="{57800BE5-09C1-4D70-9A39-4B4C7683EB2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580815" y="1902099"/>
                    <a:ext cx="114349" cy="71999"/>
                    <a:chOff x="1779821" y="2408360"/>
                    <a:chExt cx="192861" cy="108658"/>
                  </a:xfrm>
                </p:grpSpPr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16C0E25D-06CD-44A5-B4A8-53FCBCCD9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9821" y="2408360"/>
                      <a:ext cx="180001" cy="1080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25" name="Straight Connector 824">
                      <a:extLst>
                        <a:ext uri="{FF2B5EF4-FFF2-40B4-BE49-F238E27FC236}">
                          <a16:creationId xmlns:a16="http://schemas.microsoft.com/office/drawing/2014/main" id="{0B88E337-0AC6-4813-983E-A6FDC13706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92682" y="2409018"/>
                      <a:ext cx="90000" cy="1080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6" name="Straight Connector 825">
                      <a:extLst>
                        <a:ext uri="{FF2B5EF4-FFF2-40B4-BE49-F238E27FC236}">
                          <a16:creationId xmlns:a16="http://schemas.microsoft.com/office/drawing/2014/main" id="{1C5BB98F-5F2D-4B14-BBAE-579DF6FAD4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882682" y="2409018"/>
                      <a:ext cx="90000" cy="1080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21" name="TextBox 820">
                  <a:extLst>
                    <a:ext uri="{FF2B5EF4-FFF2-40B4-BE49-F238E27FC236}">
                      <a16:creationId xmlns:a16="http://schemas.microsoft.com/office/drawing/2014/main" id="{A211C5FF-8F58-4017-BD33-C1DE707557AE}"/>
                    </a:ext>
                  </a:extLst>
                </p:cNvPr>
                <p:cNvSpPr txBox="1"/>
                <p:nvPr/>
              </p:nvSpPr>
              <p:spPr>
                <a:xfrm>
                  <a:off x="241419" y="1535757"/>
                  <a:ext cx="4026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b="1" dirty="0"/>
                    <a:t>Event</a:t>
                  </a:r>
                </a:p>
                <a:p>
                  <a:pPr algn="ctr"/>
                  <a:r>
                    <a:rPr lang="en-GB" sz="600" b="1" dirty="0"/>
                    <a:t>Source</a:t>
                  </a:r>
                </a:p>
              </p:txBody>
            </p:sp>
          </p:grpSp>
          <p:grpSp>
            <p:nvGrpSpPr>
              <p:cNvPr id="827" name="Group 826">
                <a:extLst>
                  <a:ext uri="{FF2B5EF4-FFF2-40B4-BE49-F238E27FC236}">
                    <a16:creationId xmlns:a16="http://schemas.microsoft.com/office/drawing/2014/main" id="{EA566A25-E46B-48B4-B866-8FD2D40DFA6D}"/>
                  </a:ext>
                </a:extLst>
              </p:cNvPr>
              <p:cNvGrpSpPr/>
              <p:nvPr/>
            </p:nvGrpSpPr>
            <p:grpSpPr>
              <a:xfrm>
                <a:off x="9163364" y="5021996"/>
                <a:ext cx="435329" cy="452532"/>
                <a:chOff x="5792544" y="2278958"/>
                <a:chExt cx="435329" cy="452532"/>
              </a:xfrm>
            </p:grpSpPr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7B0D0FB3-A62D-4111-9EA6-D6EA327146CF}"/>
                    </a:ext>
                  </a:extLst>
                </p:cNvPr>
                <p:cNvSpPr/>
                <p:nvPr/>
              </p:nvSpPr>
              <p:spPr>
                <a:xfrm>
                  <a:off x="5865872" y="2443490"/>
                  <a:ext cx="288000" cy="28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29" name="Group 828">
                  <a:extLst>
                    <a:ext uri="{FF2B5EF4-FFF2-40B4-BE49-F238E27FC236}">
                      <a16:creationId xmlns:a16="http://schemas.microsoft.com/office/drawing/2014/main" id="{829AEBC6-F354-4DBE-A8A5-691872C797B5}"/>
                    </a:ext>
                  </a:extLst>
                </p:cNvPr>
                <p:cNvGrpSpPr/>
                <p:nvPr/>
              </p:nvGrpSpPr>
              <p:grpSpPr>
                <a:xfrm rot="16200000">
                  <a:off x="6137873" y="2565738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E051A1BE-DF07-46A8-A67D-EE29868E9FF8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6A4D2ED7-2C55-4A96-BC78-52DD3F921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>
                    <a:extLst>
                      <a:ext uri="{FF2B5EF4-FFF2-40B4-BE49-F238E27FC236}">
                        <a16:creationId xmlns:a16="http://schemas.microsoft.com/office/drawing/2014/main" id="{DB940097-7800-4A6D-9265-06842E9B33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0" name="Group 829">
                  <a:extLst>
                    <a:ext uri="{FF2B5EF4-FFF2-40B4-BE49-F238E27FC236}">
                      <a16:creationId xmlns:a16="http://schemas.microsoft.com/office/drawing/2014/main" id="{F66AD5F2-F38A-484C-8A87-94E450C8DF68}"/>
                    </a:ext>
                  </a:extLst>
                </p:cNvPr>
                <p:cNvGrpSpPr/>
                <p:nvPr/>
              </p:nvGrpSpPr>
              <p:grpSpPr>
                <a:xfrm rot="16200000">
                  <a:off x="5774544" y="2565737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42FEC8F6-1644-4403-B930-7C18965CC827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9D54C74B-3B7E-4A6A-BE08-CBCB06E2A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>
                    <a:extLst>
                      <a:ext uri="{FF2B5EF4-FFF2-40B4-BE49-F238E27FC236}">
                        <a16:creationId xmlns:a16="http://schemas.microsoft.com/office/drawing/2014/main" id="{EB2FCF3A-4CAF-4486-A5A8-9BBCE93A7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1" name="TextBox 830">
                  <a:extLst>
                    <a:ext uri="{FF2B5EF4-FFF2-40B4-BE49-F238E27FC236}">
                      <a16:creationId xmlns:a16="http://schemas.microsoft.com/office/drawing/2014/main" id="{1D91285E-F88E-4CAF-83E1-B2D238C1DED0}"/>
                    </a:ext>
                  </a:extLst>
                </p:cNvPr>
                <p:cNvSpPr txBox="1"/>
                <p:nvPr/>
              </p:nvSpPr>
              <p:spPr>
                <a:xfrm>
                  <a:off x="5796566" y="2278958"/>
                  <a:ext cx="38343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b="1" dirty="0"/>
                    <a:t>Buffer</a:t>
                  </a:r>
                </a:p>
              </p:txBody>
            </p:sp>
          </p:grpSp>
          <p:grpSp>
            <p:nvGrpSpPr>
              <p:cNvPr id="838" name="Group 837">
                <a:extLst>
                  <a:ext uri="{FF2B5EF4-FFF2-40B4-BE49-F238E27FC236}">
                    <a16:creationId xmlns:a16="http://schemas.microsoft.com/office/drawing/2014/main" id="{BAEE179B-21DD-4ED8-A03D-762E8CF7465D}"/>
                  </a:ext>
                </a:extLst>
              </p:cNvPr>
              <p:cNvGrpSpPr/>
              <p:nvPr/>
            </p:nvGrpSpPr>
            <p:grpSpPr>
              <a:xfrm>
                <a:off x="9903433" y="5089779"/>
                <a:ext cx="692818" cy="479971"/>
                <a:chOff x="1210674" y="1609232"/>
                <a:chExt cx="692818" cy="479971"/>
              </a:xfrm>
            </p:grpSpPr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10F06EC8-5A68-416E-AA42-012C79283CA2}"/>
                    </a:ext>
                  </a:extLst>
                </p:cNvPr>
                <p:cNvSpPr/>
                <p:nvPr/>
              </p:nvSpPr>
              <p:spPr>
                <a:xfrm>
                  <a:off x="1415806" y="1801203"/>
                  <a:ext cx="288000" cy="28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5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40" name="Group 839">
                  <a:extLst>
                    <a:ext uri="{FF2B5EF4-FFF2-40B4-BE49-F238E27FC236}">
                      <a16:creationId xmlns:a16="http://schemas.microsoft.com/office/drawing/2014/main" id="{26BEE3CB-577F-4E2A-8DB8-F2E096209CE2}"/>
                    </a:ext>
                  </a:extLst>
                </p:cNvPr>
                <p:cNvGrpSpPr/>
                <p:nvPr/>
              </p:nvGrpSpPr>
              <p:grpSpPr>
                <a:xfrm rot="16200000">
                  <a:off x="1687807" y="1913927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3E064B6B-34B9-44CF-A000-27A2E435B3CB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51" name="Straight Connector 850">
                    <a:extLst>
                      <a:ext uri="{FF2B5EF4-FFF2-40B4-BE49-F238E27FC236}">
                        <a16:creationId xmlns:a16="http://schemas.microsoft.com/office/drawing/2014/main" id="{6AEE947D-60E5-4261-BF6D-CB883266C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C7DFFCE1-B4F7-4504-BF4E-BC2E5D07FB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1" name="Group 840">
                  <a:extLst>
                    <a:ext uri="{FF2B5EF4-FFF2-40B4-BE49-F238E27FC236}">
                      <a16:creationId xmlns:a16="http://schemas.microsoft.com/office/drawing/2014/main" id="{34E8E5DC-FF25-48F2-AE5D-DAD778E58AB7}"/>
                    </a:ext>
                  </a:extLst>
                </p:cNvPr>
                <p:cNvGrpSpPr/>
                <p:nvPr/>
              </p:nvGrpSpPr>
              <p:grpSpPr>
                <a:xfrm rot="16200000">
                  <a:off x="1327040" y="1986791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237F6DC1-890D-4F51-A8C3-FD7358FFD658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6FBA20B6-9AC8-462A-85DB-2716241E2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3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>
                    <a:extLst>
                      <a:ext uri="{FF2B5EF4-FFF2-40B4-BE49-F238E27FC236}">
                        <a16:creationId xmlns:a16="http://schemas.microsoft.com/office/drawing/2014/main" id="{1CD35D63-63D2-488C-9321-C678861D6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2" name="Group 841">
                  <a:extLst>
                    <a:ext uri="{FF2B5EF4-FFF2-40B4-BE49-F238E27FC236}">
                      <a16:creationId xmlns:a16="http://schemas.microsoft.com/office/drawing/2014/main" id="{F3E4937E-5D9E-4B75-8CC4-ABD48A96D6C4}"/>
                    </a:ext>
                  </a:extLst>
                </p:cNvPr>
                <p:cNvGrpSpPr/>
                <p:nvPr/>
              </p:nvGrpSpPr>
              <p:grpSpPr>
                <a:xfrm rot="16200000">
                  <a:off x="1325532" y="1831048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A170EC9A-2E08-4D3D-9B53-46B471369C1F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C2D7EF2A-3749-494D-9506-409E2C71ED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BD55D6AC-4509-483C-A760-4341451AA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3" name="TextBox 842">
                  <a:extLst>
                    <a:ext uri="{FF2B5EF4-FFF2-40B4-BE49-F238E27FC236}">
                      <a16:creationId xmlns:a16="http://schemas.microsoft.com/office/drawing/2014/main" id="{AD9AB6CD-F53C-48AA-87C5-25A5C70F1C23}"/>
                    </a:ext>
                  </a:extLst>
                </p:cNvPr>
                <p:cNvSpPr txBox="1"/>
                <p:nvPr/>
              </p:nvSpPr>
              <p:spPr>
                <a:xfrm>
                  <a:off x="1210674" y="1609232"/>
                  <a:ext cx="69281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b="1" dirty="0" err="1"/>
                    <a:t>MergePreferred</a:t>
                  </a:r>
                  <a:endParaRPr lang="en-GB" sz="600" b="1" dirty="0"/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BE65F646-1277-4135-8DE1-F73B87E6FDF6}"/>
                  </a:ext>
                </a:extLst>
              </p:cNvPr>
              <p:cNvGrpSpPr/>
              <p:nvPr/>
            </p:nvGrpSpPr>
            <p:grpSpPr>
              <a:xfrm>
                <a:off x="10676827" y="5110156"/>
                <a:ext cx="724878" cy="452532"/>
                <a:chOff x="5625849" y="2278958"/>
                <a:chExt cx="724878" cy="452532"/>
              </a:xfrm>
            </p:grpSpPr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1C3AC027-7B51-4658-AD95-24154536F814}"/>
                    </a:ext>
                  </a:extLst>
                </p:cNvPr>
                <p:cNvSpPr/>
                <p:nvPr/>
              </p:nvSpPr>
              <p:spPr>
                <a:xfrm>
                  <a:off x="5865872" y="2443490"/>
                  <a:ext cx="288000" cy="28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4C59670A-7BD5-4BB3-9B50-B8A395B697E6}"/>
                    </a:ext>
                  </a:extLst>
                </p:cNvPr>
                <p:cNvGrpSpPr/>
                <p:nvPr/>
              </p:nvGrpSpPr>
              <p:grpSpPr>
                <a:xfrm rot="16200000">
                  <a:off x="6137873" y="2565738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7AD022E4-F00F-47A0-9BDB-64D084656F2E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2" name="Straight Connector 861">
                    <a:extLst>
                      <a:ext uri="{FF2B5EF4-FFF2-40B4-BE49-F238E27FC236}">
                        <a16:creationId xmlns:a16="http://schemas.microsoft.com/office/drawing/2014/main" id="{A2BFA261-15D5-4D63-8292-2FF78EDCA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Straight Connector 862">
                    <a:extLst>
                      <a:ext uri="{FF2B5EF4-FFF2-40B4-BE49-F238E27FC236}">
                        <a16:creationId xmlns:a16="http://schemas.microsoft.com/office/drawing/2014/main" id="{CBE40D54-288B-40BA-81FE-D4698F629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6" name="Group 855">
                  <a:extLst>
                    <a:ext uri="{FF2B5EF4-FFF2-40B4-BE49-F238E27FC236}">
                      <a16:creationId xmlns:a16="http://schemas.microsoft.com/office/drawing/2014/main" id="{DD7749D7-3FD8-43DE-985C-521F4DCBCFDF}"/>
                    </a:ext>
                  </a:extLst>
                </p:cNvPr>
                <p:cNvGrpSpPr/>
                <p:nvPr/>
              </p:nvGrpSpPr>
              <p:grpSpPr>
                <a:xfrm rot="16200000">
                  <a:off x="5774544" y="2565737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86DE499E-34A3-46D7-8587-F594BEBC8223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59" name="Straight Connector 858">
                    <a:extLst>
                      <a:ext uri="{FF2B5EF4-FFF2-40B4-BE49-F238E27FC236}">
                        <a16:creationId xmlns:a16="http://schemas.microsoft.com/office/drawing/2014/main" id="{C77A8233-C662-46EA-AEF6-BBC80B1E2B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Straight Connector 859">
                    <a:extLst>
                      <a:ext uri="{FF2B5EF4-FFF2-40B4-BE49-F238E27FC236}">
                        <a16:creationId xmlns:a16="http://schemas.microsoft.com/office/drawing/2014/main" id="{0FD64AB8-FDB8-47E6-A49F-05C044643C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7" name="TextBox 856">
                  <a:extLst>
                    <a:ext uri="{FF2B5EF4-FFF2-40B4-BE49-F238E27FC236}">
                      <a16:creationId xmlns:a16="http://schemas.microsoft.com/office/drawing/2014/main" id="{B1FED864-71CD-4FA9-A067-27C574A37279}"/>
                    </a:ext>
                  </a:extLst>
                </p:cNvPr>
                <p:cNvSpPr txBox="1"/>
                <p:nvPr/>
              </p:nvSpPr>
              <p:spPr>
                <a:xfrm>
                  <a:off x="5625849" y="2278958"/>
                  <a:ext cx="7248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600" b="1" dirty="0"/>
                    <a:t>Event Processors</a:t>
                  </a:r>
                </a:p>
              </p:txBody>
            </p:sp>
          </p:grpSp>
          <p:cxnSp>
            <p:nvCxnSpPr>
              <p:cNvPr id="864" name="Connector: Elbow 863">
                <a:extLst>
                  <a:ext uri="{FF2B5EF4-FFF2-40B4-BE49-F238E27FC236}">
                    <a16:creationId xmlns:a16="http://schemas.microsoft.com/office/drawing/2014/main" id="{D1D3D1C6-1BD9-43CB-81DF-F79976EEE18D}"/>
                  </a:ext>
                </a:extLst>
              </p:cNvPr>
              <p:cNvCxnSpPr>
                <a:stCxn id="861" idx="2"/>
                <a:endCxn id="847" idx="0"/>
              </p:cNvCxnSpPr>
              <p:nvPr/>
            </p:nvCxnSpPr>
            <p:spPr>
              <a:xfrm flipH="1">
                <a:off x="10037800" y="5433574"/>
                <a:ext cx="1240615" cy="70402"/>
              </a:xfrm>
              <a:prstGeom prst="bentConnector5">
                <a:avLst>
                  <a:gd name="adj1" fmla="val -18426"/>
                  <a:gd name="adj2" fmla="val 475531"/>
                  <a:gd name="adj3" fmla="val 11842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Arrow Connector 864">
                <a:extLst>
                  <a:ext uri="{FF2B5EF4-FFF2-40B4-BE49-F238E27FC236}">
                    <a16:creationId xmlns:a16="http://schemas.microsoft.com/office/drawing/2014/main" id="{46D7806A-0B06-42A5-B96B-982ACF1930BD}"/>
                  </a:ext>
                </a:extLst>
              </p:cNvPr>
              <p:cNvCxnSpPr>
                <a:stCxn id="824" idx="2"/>
                <a:endCxn id="832" idx="0"/>
              </p:cNvCxnSpPr>
              <p:nvPr/>
            </p:nvCxnSpPr>
            <p:spPr>
              <a:xfrm flipV="1">
                <a:off x="8762686" y="5345413"/>
                <a:ext cx="400679" cy="43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6909CD92-4F2A-472F-9E40-C41F39F9F2F4}"/>
                  </a:ext>
                </a:extLst>
              </p:cNvPr>
              <p:cNvCxnSpPr>
                <a:stCxn id="835" idx="2"/>
                <a:endCxn id="844" idx="0"/>
              </p:cNvCxnSpPr>
              <p:nvPr/>
            </p:nvCxnSpPr>
            <p:spPr>
              <a:xfrm>
                <a:off x="9598257" y="5345414"/>
                <a:ext cx="438035" cy="2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Arrow Connector 866">
                <a:extLst>
                  <a:ext uri="{FF2B5EF4-FFF2-40B4-BE49-F238E27FC236}">
                    <a16:creationId xmlns:a16="http://schemas.microsoft.com/office/drawing/2014/main" id="{85726505-0DCD-4169-ACC0-2D678861AAAE}"/>
                  </a:ext>
                </a:extLst>
              </p:cNvPr>
              <p:cNvCxnSpPr>
                <a:stCxn id="850" idx="2"/>
                <a:endCxn id="858" idx="0"/>
              </p:cNvCxnSpPr>
              <p:nvPr/>
            </p:nvCxnSpPr>
            <p:spPr>
              <a:xfrm>
                <a:off x="10470130" y="5431112"/>
                <a:ext cx="373393" cy="2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" name="Rectangle: Rounded Corners 868">
                <a:extLst>
                  <a:ext uri="{FF2B5EF4-FFF2-40B4-BE49-F238E27FC236}">
                    <a16:creationId xmlns:a16="http://schemas.microsoft.com/office/drawing/2014/main" id="{AD0784CA-B3E0-47D1-9723-DBB59029BBE9}"/>
                  </a:ext>
                </a:extLst>
              </p:cNvPr>
              <p:cNvSpPr/>
              <p:nvPr/>
            </p:nvSpPr>
            <p:spPr>
              <a:xfrm>
                <a:off x="8188426" y="4727703"/>
                <a:ext cx="3466163" cy="1396093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1AC353C-EE9A-485F-83A6-464FFA8BF63A}"/>
              </a:ext>
            </a:extLst>
          </p:cNvPr>
          <p:cNvGrpSpPr/>
          <p:nvPr/>
        </p:nvGrpSpPr>
        <p:grpSpPr>
          <a:xfrm>
            <a:off x="407637" y="3534834"/>
            <a:ext cx="7663900" cy="2651468"/>
            <a:chOff x="407637" y="3534834"/>
            <a:chExt cx="7663900" cy="2651468"/>
          </a:xfrm>
        </p:grpSpPr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1F90C61E-7DC4-41F3-BF22-BB2D0ECCA16F}"/>
                </a:ext>
              </a:extLst>
            </p:cNvPr>
            <p:cNvSpPr txBox="1"/>
            <p:nvPr/>
          </p:nvSpPr>
          <p:spPr>
            <a:xfrm>
              <a:off x="7672779" y="4360147"/>
              <a:ext cx="3987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0E99F951-E3BE-4642-A7D8-892F5366C180}"/>
                </a:ext>
              </a:extLst>
            </p:cNvPr>
            <p:cNvSpPr txBox="1"/>
            <p:nvPr/>
          </p:nvSpPr>
          <p:spPr>
            <a:xfrm>
              <a:off x="407637" y="4468529"/>
              <a:ext cx="3987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3E509A81-F655-484D-9DF5-43A28B313DAB}"/>
                </a:ext>
              </a:extLst>
            </p:cNvPr>
            <p:cNvSpPr txBox="1"/>
            <p:nvPr/>
          </p:nvSpPr>
          <p:spPr>
            <a:xfrm>
              <a:off x="7573127" y="4386827"/>
              <a:ext cx="3987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</a:t>
              </a: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4D399FF-98B5-4FF6-A23A-B78C041A064E}"/>
                </a:ext>
              </a:extLst>
            </p:cNvPr>
            <p:cNvSpPr/>
            <p:nvPr/>
          </p:nvSpPr>
          <p:spPr>
            <a:xfrm>
              <a:off x="1571664" y="4494910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19D033E7-6FED-4DD0-B3A4-9E29B9302143}"/>
                </a:ext>
              </a:extLst>
            </p:cNvPr>
            <p:cNvGrpSpPr/>
            <p:nvPr/>
          </p:nvGrpSpPr>
          <p:grpSpPr>
            <a:xfrm rot="16200000">
              <a:off x="1843665" y="4607634"/>
              <a:ext cx="108000" cy="72000"/>
              <a:chOff x="1790530" y="2408359"/>
              <a:chExt cx="182152" cy="108659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14379277-8E22-4571-9387-ECC713629994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47CDA04-4E55-4CD1-94CC-B76361A3B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32BC6EC5-95B4-45F9-A2DB-8D293E576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6FCEDB40-51ED-4204-BC34-DE1AB247F825}"/>
                </a:ext>
              </a:extLst>
            </p:cNvPr>
            <p:cNvGrpSpPr/>
            <p:nvPr/>
          </p:nvGrpSpPr>
          <p:grpSpPr>
            <a:xfrm rot="16200000">
              <a:off x="1482898" y="4680498"/>
              <a:ext cx="108000" cy="72000"/>
              <a:chOff x="1790530" y="2408359"/>
              <a:chExt cx="182152" cy="10865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C33ED8FA-DCBD-40E2-9FD3-CF8A5B13F914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B66EDE98-430E-41D1-90B0-0E8487BED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D12B7B1-1A48-4B64-8D2D-A7E37FCC3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BEB9D8-AD4D-4D87-80AA-E745D904345F}"/>
                </a:ext>
              </a:extLst>
            </p:cNvPr>
            <p:cNvGrpSpPr/>
            <p:nvPr/>
          </p:nvGrpSpPr>
          <p:grpSpPr>
            <a:xfrm rot="16200000">
              <a:off x="1481390" y="4524755"/>
              <a:ext cx="108000" cy="72000"/>
              <a:chOff x="1790530" y="2408359"/>
              <a:chExt cx="182152" cy="108659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2386969C-6E6A-4B3D-BC03-681031EDB6CF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E3D16E64-AF94-4036-983F-0A650C33F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2C1D7057-AFE9-44DF-BCFD-CABA9EFF3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8C0B6515-0C56-4E9C-83C1-3E50610C18C3}"/>
                </a:ext>
              </a:extLst>
            </p:cNvPr>
            <p:cNvSpPr txBox="1"/>
            <p:nvPr/>
          </p:nvSpPr>
          <p:spPr>
            <a:xfrm>
              <a:off x="1517211" y="4302939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Merge</a:t>
              </a: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25CB326E-4BEC-40B5-B02F-C65BE7A87726}"/>
                </a:ext>
              </a:extLst>
            </p:cNvPr>
            <p:cNvSpPr/>
            <p:nvPr/>
          </p:nvSpPr>
          <p:spPr>
            <a:xfrm>
              <a:off x="3586926" y="4491456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5D93F249-5C50-4EEE-BB5A-85C820564AA6}"/>
                </a:ext>
              </a:extLst>
            </p:cNvPr>
            <p:cNvGrpSpPr/>
            <p:nvPr/>
          </p:nvGrpSpPr>
          <p:grpSpPr>
            <a:xfrm rot="16200000">
              <a:off x="3858927" y="4524805"/>
              <a:ext cx="108000" cy="72000"/>
              <a:chOff x="1790530" y="2408359"/>
              <a:chExt cx="182152" cy="108659"/>
            </a:xfrm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833DA7F1-AB57-4823-8902-B7EE7D3E3010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824D4F1-6651-47DC-A38D-6CE8DE69C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59A9E2E2-2132-421C-94FA-B3E13CCB8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3D28D64-1D34-473F-925A-6CFFDF8127A7}"/>
                </a:ext>
              </a:extLst>
            </p:cNvPr>
            <p:cNvGrpSpPr/>
            <p:nvPr/>
          </p:nvGrpSpPr>
          <p:grpSpPr>
            <a:xfrm rot="16200000">
              <a:off x="3855951" y="4677672"/>
              <a:ext cx="108000" cy="72000"/>
              <a:chOff x="1790530" y="2408359"/>
              <a:chExt cx="182152" cy="108659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C1D98BC9-DF06-47F8-9E90-1369782FBA87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DF05FF20-2FF1-43C2-801A-5DAA9064E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9EFB5A18-6019-40DF-9D00-3EBA67D4C2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1DA00E39-C13A-40FB-BD05-4DE87D7CB98C}"/>
                </a:ext>
              </a:extLst>
            </p:cNvPr>
            <p:cNvGrpSpPr/>
            <p:nvPr/>
          </p:nvGrpSpPr>
          <p:grpSpPr>
            <a:xfrm rot="16200000">
              <a:off x="3497176" y="4608273"/>
              <a:ext cx="108000" cy="72000"/>
              <a:chOff x="1790530" y="2408359"/>
              <a:chExt cx="182152" cy="108659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C6C9B990-16C2-4A8E-B0C7-342CAC3EB439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1D04215-7A1E-4B21-9CAF-840CB6050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EBFB1A98-C803-45F1-898C-099BB4DF9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86BED592-D27B-4E21-BDD9-F764AF7522BD}"/>
                </a:ext>
              </a:extLst>
            </p:cNvPr>
            <p:cNvSpPr txBox="1"/>
            <p:nvPr/>
          </p:nvSpPr>
          <p:spPr>
            <a:xfrm>
              <a:off x="3482364" y="4303789"/>
              <a:ext cx="5052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Broadcast</a:t>
              </a: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C22DA244-22E1-4CAE-A8BE-8476E526B606}"/>
                </a:ext>
              </a:extLst>
            </p:cNvPr>
            <p:cNvSpPr/>
            <p:nvPr/>
          </p:nvSpPr>
          <p:spPr>
            <a:xfrm rot="10800000">
              <a:off x="4303367" y="5193969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63880B91-1A0D-4819-9CAC-DF1305EA195D}"/>
                </a:ext>
              </a:extLst>
            </p:cNvPr>
            <p:cNvGrpSpPr/>
            <p:nvPr/>
          </p:nvGrpSpPr>
          <p:grpSpPr>
            <a:xfrm rot="5400000">
              <a:off x="4575368" y="5316217"/>
              <a:ext cx="108000" cy="72000"/>
              <a:chOff x="1790530" y="2408359"/>
              <a:chExt cx="182152" cy="108659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10C2CA1-D28B-4AB8-B52B-7DE1FD2A37BE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52F936CC-3A7D-45D7-AF3E-9F8811128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7BC066E6-85C5-4D03-9A25-20236CBD3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BC7C18A-B76B-4033-ABF4-803FA9188585}"/>
                </a:ext>
              </a:extLst>
            </p:cNvPr>
            <p:cNvGrpSpPr/>
            <p:nvPr/>
          </p:nvGrpSpPr>
          <p:grpSpPr>
            <a:xfrm rot="5400000">
              <a:off x="4212039" y="5316216"/>
              <a:ext cx="108000" cy="72000"/>
              <a:chOff x="1790530" y="2408359"/>
              <a:chExt cx="182152" cy="108659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FDCAD1F-3E4F-49D3-8426-207AC42BF3C8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AA59216B-C2D2-4BEE-9D88-62C6009E5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838FC81-4670-44A5-A99C-B78A855E31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5A9DFDCA-1F99-41CB-8ACE-B3CBDBC20432}"/>
                </a:ext>
              </a:extLst>
            </p:cNvPr>
            <p:cNvSpPr txBox="1"/>
            <p:nvPr/>
          </p:nvSpPr>
          <p:spPr>
            <a:xfrm>
              <a:off x="4236468" y="5029437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Decay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0CB87D5-AAAA-4F0B-95A7-8F7C66B8C157}"/>
                </a:ext>
              </a:extLst>
            </p:cNvPr>
            <p:cNvSpPr/>
            <p:nvPr/>
          </p:nvSpPr>
          <p:spPr>
            <a:xfrm rot="10800000">
              <a:off x="3609730" y="5192193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7C1F5A28-CB87-4714-B82F-EED68F9B295D}"/>
                </a:ext>
              </a:extLst>
            </p:cNvPr>
            <p:cNvGrpSpPr/>
            <p:nvPr/>
          </p:nvGrpSpPr>
          <p:grpSpPr>
            <a:xfrm rot="5400000">
              <a:off x="3881731" y="5314441"/>
              <a:ext cx="108000" cy="72000"/>
              <a:chOff x="1790530" y="2408359"/>
              <a:chExt cx="182152" cy="108659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9EAF3DC-C124-4037-A8FD-BEC727CFAE83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6D45CD66-80A6-4EAA-994B-940005736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FC2240DE-DDFC-4BAF-A0FD-AF8821E7E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1F747AA6-25E2-4EE6-8B4D-77D70AEF6959}"/>
                </a:ext>
              </a:extLst>
            </p:cNvPr>
            <p:cNvGrpSpPr/>
            <p:nvPr/>
          </p:nvGrpSpPr>
          <p:grpSpPr>
            <a:xfrm rot="5400000">
              <a:off x="3518402" y="5314440"/>
              <a:ext cx="108000" cy="72000"/>
              <a:chOff x="1790530" y="2408359"/>
              <a:chExt cx="182152" cy="108659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4DBFAB5C-A187-4E76-B5DB-E0E3AE11B100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1CD79745-2DC6-4EED-B7DF-08F2A631B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016F24DE-CD7E-465A-9C5F-65F5E9972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40D29ACB-55C5-4A1B-BA9B-27FFA62C2E26}"/>
                </a:ext>
              </a:extLst>
            </p:cNvPr>
            <p:cNvSpPr txBox="1"/>
            <p:nvPr/>
          </p:nvSpPr>
          <p:spPr>
            <a:xfrm>
              <a:off x="3411388" y="5027661"/>
              <a:ext cx="6415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Priority Buffer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A2F582-8F9C-43FC-BA74-B4A2CDB354D6}"/>
                </a:ext>
              </a:extLst>
            </p:cNvPr>
            <p:cNvGrpSpPr/>
            <p:nvPr/>
          </p:nvGrpSpPr>
          <p:grpSpPr>
            <a:xfrm>
              <a:off x="2219381" y="4928711"/>
              <a:ext cx="435329" cy="288000"/>
              <a:chOff x="1419603" y="4928711"/>
              <a:chExt cx="435329" cy="288000"/>
            </a:xfrm>
          </p:grpSpPr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2615579D-11FB-4BB3-9500-B9EBCE5A4192}"/>
                  </a:ext>
                </a:extLst>
              </p:cNvPr>
              <p:cNvSpPr/>
              <p:nvPr/>
            </p:nvSpPr>
            <p:spPr>
              <a:xfrm rot="10800000">
                <a:off x="1492931" y="4928711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BB76BC25-D494-4410-B286-E662584CDB11}"/>
                  </a:ext>
                </a:extLst>
              </p:cNvPr>
              <p:cNvGrpSpPr/>
              <p:nvPr/>
            </p:nvGrpSpPr>
            <p:grpSpPr>
              <a:xfrm rot="5400000">
                <a:off x="1764932" y="5050959"/>
                <a:ext cx="108000" cy="72000"/>
                <a:chOff x="1790530" y="2408359"/>
                <a:chExt cx="182152" cy="108659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B5CB0E1-1DE9-4A03-9015-87C8174574DE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16B3CDE0-9CA3-4A30-B688-26CB2C1C5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A5C162A-727F-4A4D-A1DC-7C279ACC7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4203AB82-E191-4FDA-BFA1-C7B52E05A769}"/>
                  </a:ext>
                </a:extLst>
              </p:cNvPr>
              <p:cNvGrpSpPr/>
              <p:nvPr/>
            </p:nvGrpSpPr>
            <p:grpSpPr>
              <a:xfrm rot="5400000">
                <a:off x="1401603" y="5050958"/>
                <a:ext cx="108000" cy="72000"/>
                <a:chOff x="1790530" y="2408359"/>
                <a:chExt cx="182152" cy="108659"/>
              </a:xfrm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DC44353C-502E-4EE3-92AC-131389775DB9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57003497-A1FC-4D23-B125-78DE6EB33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69BB766E-ACB6-4B2F-8740-B288F28F8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E002784-5A5C-478A-A347-046C2083949D}"/>
                </a:ext>
              </a:extLst>
            </p:cNvPr>
            <p:cNvSpPr txBox="1"/>
            <p:nvPr/>
          </p:nvSpPr>
          <p:spPr>
            <a:xfrm>
              <a:off x="2260462" y="4753421"/>
              <a:ext cx="3658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Delay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16EAC2B-8433-46DB-8BE5-BA56F30B52D5}"/>
                </a:ext>
              </a:extLst>
            </p:cNvPr>
            <p:cNvCxnSpPr>
              <a:stCxn id="424" idx="2"/>
              <a:endCxn id="438" idx="0"/>
            </p:cNvCxnSpPr>
            <p:nvPr/>
          </p:nvCxnSpPr>
          <p:spPr>
            <a:xfrm>
              <a:off x="3945515" y="4714310"/>
              <a:ext cx="719853" cy="637269"/>
            </a:xfrm>
            <a:prstGeom prst="bentConnector3">
              <a:avLst>
                <a:gd name="adj1" fmla="val 1341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F7741AF-9B3E-48B1-8741-17F4D74158FB}"/>
                </a:ext>
              </a:extLst>
            </p:cNvPr>
            <p:cNvCxnSpPr>
              <a:cxnSpLocks/>
              <a:stCxn id="457" idx="2"/>
              <a:endCxn id="468" idx="0"/>
            </p:cNvCxnSpPr>
            <p:nvPr/>
          </p:nvCxnSpPr>
          <p:spPr>
            <a:xfrm rot="10800000" flipV="1">
              <a:off x="1931548" y="5086319"/>
              <a:ext cx="288271" cy="1834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764A52-8F3C-4839-A00C-06A290E9010C}"/>
                </a:ext>
              </a:extLst>
            </p:cNvPr>
            <p:cNvCxnSpPr>
              <a:stCxn id="435" idx="2"/>
              <a:endCxn id="449" idx="0"/>
            </p:cNvCxnSpPr>
            <p:nvPr/>
          </p:nvCxnSpPr>
          <p:spPr>
            <a:xfrm flipH="1" flipV="1">
              <a:off x="3971731" y="5349803"/>
              <a:ext cx="258745" cy="1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4283DE-E754-4260-B400-380EF49048D9}"/>
                </a:ext>
              </a:extLst>
            </p:cNvPr>
            <p:cNvCxnSpPr>
              <a:cxnSpLocks/>
              <a:stCxn id="446" idx="2"/>
              <a:endCxn id="397" idx="0"/>
            </p:cNvCxnSpPr>
            <p:nvPr/>
          </p:nvCxnSpPr>
          <p:spPr>
            <a:xfrm flipH="1" flipV="1">
              <a:off x="3307779" y="5349054"/>
              <a:ext cx="229060" cy="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85DA60-74E8-49E4-8255-D53944CF09FD}"/>
                </a:ext>
              </a:extLst>
            </p:cNvPr>
            <p:cNvCxnSpPr>
              <a:stCxn id="390" idx="2"/>
              <a:endCxn id="421" idx="0"/>
            </p:cNvCxnSpPr>
            <p:nvPr/>
          </p:nvCxnSpPr>
          <p:spPr>
            <a:xfrm>
              <a:off x="1933229" y="4644272"/>
              <a:ext cx="1581948" cy="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6075E24-E228-4306-A8A7-7B312D8E30DB}"/>
                </a:ext>
              </a:extLst>
            </p:cNvPr>
            <p:cNvSpPr/>
            <p:nvPr/>
          </p:nvSpPr>
          <p:spPr>
            <a:xfrm>
              <a:off x="5195143" y="4318118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DAE21275-0FA4-44FE-8981-EEEB6DAF2FD8}"/>
                </a:ext>
              </a:extLst>
            </p:cNvPr>
            <p:cNvGrpSpPr/>
            <p:nvPr/>
          </p:nvGrpSpPr>
          <p:grpSpPr>
            <a:xfrm rot="16200000">
              <a:off x="5467144" y="4351467"/>
              <a:ext cx="108000" cy="72000"/>
              <a:chOff x="1790530" y="2408359"/>
              <a:chExt cx="182152" cy="108659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7D50E5F5-ADE0-4D0A-B7F7-DAA0C13DA01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8DBF0CF3-BC50-498F-BF2D-62817D940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AE33F1C7-5002-40AE-88E3-53E0BAC4F6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ABC83687-9D78-4C24-AC34-E9C735DB915C}"/>
                </a:ext>
              </a:extLst>
            </p:cNvPr>
            <p:cNvGrpSpPr/>
            <p:nvPr/>
          </p:nvGrpSpPr>
          <p:grpSpPr>
            <a:xfrm rot="16200000">
              <a:off x="5464168" y="4504334"/>
              <a:ext cx="108000" cy="72000"/>
              <a:chOff x="1790530" y="2408359"/>
              <a:chExt cx="182152" cy="108659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AA4370D0-C3A3-461F-BCB0-5FCCC756ADE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D63FF23C-49E4-469A-B799-61B9116D9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62DD5B76-B32A-4E1C-812B-1A453C6A1D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803465D9-4567-46E2-AF05-3237753F6310}"/>
                </a:ext>
              </a:extLst>
            </p:cNvPr>
            <p:cNvGrpSpPr/>
            <p:nvPr/>
          </p:nvGrpSpPr>
          <p:grpSpPr>
            <a:xfrm rot="16200000">
              <a:off x="5105393" y="4434935"/>
              <a:ext cx="108000" cy="72000"/>
              <a:chOff x="1790530" y="2408359"/>
              <a:chExt cx="182152" cy="108659"/>
            </a:xfrm>
          </p:grpSpPr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12DA2EDF-957D-4BE0-AD1D-CEF8BBE9D1B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8F9B3CDB-9110-4663-9A4A-BE9BCAE3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78C8A3D-496D-4315-AA1A-AF77BAA3F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A6E81903-D1FA-4407-B95D-6F5655CAABEE}"/>
                </a:ext>
              </a:extLst>
            </p:cNvPr>
            <p:cNvSpPr txBox="1"/>
            <p:nvPr/>
          </p:nvSpPr>
          <p:spPr>
            <a:xfrm>
              <a:off x="5109018" y="4130451"/>
              <a:ext cx="4683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Partition</a:t>
              </a: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1F0775C6-229F-403D-B0B4-6255AC093BA5}"/>
                </a:ext>
              </a:extLst>
            </p:cNvPr>
            <p:cNvSpPr/>
            <p:nvPr/>
          </p:nvSpPr>
          <p:spPr>
            <a:xfrm>
              <a:off x="6800686" y="4342612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762FAE48-E8C1-4D81-816B-6C88927D7EF3}"/>
                </a:ext>
              </a:extLst>
            </p:cNvPr>
            <p:cNvGrpSpPr/>
            <p:nvPr/>
          </p:nvGrpSpPr>
          <p:grpSpPr>
            <a:xfrm rot="16200000">
              <a:off x="7072687" y="4455336"/>
              <a:ext cx="108000" cy="72000"/>
              <a:chOff x="1790530" y="2408359"/>
              <a:chExt cx="182152" cy="108659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1A5407E-B279-488D-9495-C356C5F500F1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59FC22A0-6FA9-4659-8B00-1B5572387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50454517-CF55-4353-BE89-A8F9DBD32C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8EE043F8-DEB9-4B8E-B57C-57EB2B9D16C7}"/>
                </a:ext>
              </a:extLst>
            </p:cNvPr>
            <p:cNvGrpSpPr/>
            <p:nvPr/>
          </p:nvGrpSpPr>
          <p:grpSpPr>
            <a:xfrm rot="16200000">
              <a:off x="6711920" y="4528200"/>
              <a:ext cx="108000" cy="72000"/>
              <a:chOff x="1790530" y="2408359"/>
              <a:chExt cx="182152" cy="108659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0F5B795-B5EE-402C-A470-540818E5A6CD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060D418E-512A-4152-8DE4-42C4C317D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3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22ED0145-9FDF-4826-9A36-8D54060C0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CA0DD8C7-CB44-4E20-B2FC-1F1EC5DBD6D8}"/>
                </a:ext>
              </a:extLst>
            </p:cNvPr>
            <p:cNvGrpSpPr/>
            <p:nvPr/>
          </p:nvGrpSpPr>
          <p:grpSpPr>
            <a:xfrm rot="16200000">
              <a:off x="6710412" y="4372457"/>
              <a:ext cx="108000" cy="72000"/>
              <a:chOff x="1790530" y="2408359"/>
              <a:chExt cx="182152" cy="108659"/>
            </a:xfrm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7C284E05-7DC7-4236-8399-077BCC5A5E4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2368E57F-5705-474D-A52F-C43B987C8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ACF9659-7DB6-4268-ABC4-CD7927938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072CF707-3A8B-4BC4-A421-08FC40A7A010}"/>
                </a:ext>
              </a:extLst>
            </p:cNvPr>
            <p:cNvSpPr txBox="1"/>
            <p:nvPr/>
          </p:nvSpPr>
          <p:spPr>
            <a:xfrm>
              <a:off x="6746233" y="4150641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Merge</a:t>
              </a: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DC970402-89ED-44B5-A915-37A057A39C79}"/>
                </a:ext>
              </a:extLst>
            </p:cNvPr>
            <p:cNvSpPr/>
            <p:nvPr/>
          </p:nvSpPr>
          <p:spPr>
            <a:xfrm>
              <a:off x="6004964" y="4027841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01BF1E55-D3D4-4B56-B223-0E5C270577AC}"/>
                </a:ext>
              </a:extLst>
            </p:cNvPr>
            <p:cNvGrpSpPr/>
            <p:nvPr/>
          </p:nvGrpSpPr>
          <p:grpSpPr>
            <a:xfrm rot="16200000">
              <a:off x="6276965" y="4150089"/>
              <a:ext cx="108000" cy="72000"/>
              <a:chOff x="1790530" y="2408359"/>
              <a:chExt cx="182152" cy="108659"/>
            </a:xfrm>
          </p:grpSpPr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04FB977-2AC0-4B7F-A051-5C8855FE5712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01BF2EF-51F4-4C7F-B955-3BBFBF60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4449B39B-2991-4FB2-BB06-CBA42ABDC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ED9408DE-F029-43C8-8B15-F24CCB92EFEC}"/>
                </a:ext>
              </a:extLst>
            </p:cNvPr>
            <p:cNvGrpSpPr/>
            <p:nvPr/>
          </p:nvGrpSpPr>
          <p:grpSpPr>
            <a:xfrm rot="16200000">
              <a:off x="5913636" y="4150088"/>
              <a:ext cx="108000" cy="72000"/>
              <a:chOff x="1790530" y="2408359"/>
              <a:chExt cx="182152" cy="108659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11B04D28-2D50-490B-AAE4-7FD81DC579EA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8E2CB02D-D2FF-4778-916E-FA21D482A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FBB93841-DEC3-4F96-BD92-0D27091BB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41950526-CFBF-4306-9C4F-252BE06E2B17}"/>
                </a:ext>
              </a:extLst>
            </p:cNvPr>
            <p:cNvSpPr txBox="1"/>
            <p:nvPr/>
          </p:nvSpPr>
          <p:spPr>
            <a:xfrm>
              <a:off x="5780168" y="3863309"/>
              <a:ext cx="6944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 Processor</a:t>
              </a: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CC506E94-D65A-4014-81F9-525587E3B00A}"/>
                </a:ext>
              </a:extLst>
            </p:cNvPr>
            <p:cNvSpPr/>
            <p:nvPr/>
          </p:nvSpPr>
          <p:spPr>
            <a:xfrm>
              <a:off x="6004964" y="4635625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379352F4-54CA-486C-BEF8-323E10218552}"/>
                </a:ext>
              </a:extLst>
            </p:cNvPr>
            <p:cNvGrpSpPr/>
            <p:nvPr/>
          </p:nvGrpSpPr>
          <p:grpSpPr>
            <a:xfrm rot="16200000">
              <a:off x="6276965" y="4757873"/>
              <a:ext cx="108000" cy="72000"/>
              <a:chOff x="1790530" y="2408359"/>
              <a:chExt cx="182152" cy="108659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5F65EBBB-C879-45D5-82F9-807F9D6298A3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E4449BD-C721-49AA-B0A0-B70EC3C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F8F2848B-693A-4E77-BC85-4810EED5C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40002319-B23F-4197-A3EE-2E4A474F7C98}"/>
                </a:ext>
              </a:extLst>
            </p:cNvPr>
            <p:cNvGrpSpPr/>
            <p:nvPr/>
          </p:nvGrpSpPr>
          <p:grpSpPr>
            <a:xfrm rot="16200000">
              <a:off x="5913636" y="4757872"/>
              <a:ext cx="108000" cy="72000"/>
              <a:chOff x="1790530" y="2408359"/>
              <a:chExt cx="182152" cy="108659"/>
            </a:xfrm>
          </p:grpSpPr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8BB2783-CD38-456D-B5E1-A3E39E021105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92BE0A7A-1159-4881-BB84-0BDC2152D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FE8882A2-5475-4048-AB29-4DA23469A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28EE8204-E81F-41E6-941F-415A21D391EF}"/>
                </a:ext>
              </a:extLst>
            </p:cNvPr>
            <p:cNvSpPr txBox="1"/>
            <p:nvPr/>
          </p:nvSpPr>
          <p:spPr>
            <a:xfrm>
              <a:off x="5780168" y="4471093"/>
              <a:ext cx="6944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Event Processor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E37F160-9186-4F20-BA95-7F8530C81E8A}"/>
                </a:ext>
              </a:extLst>
            </p:cNvPr>
            <p:cNvCxnSpPr>
              <a:stCxn id="502" idx="2"/>
              <a:endCxn id="525" idx="0"/>
            </p:cNvCxnSpPr>
            <p:nvPr/>
          </p:nvCxnSpPr>
          <p:spPr>
            <a:xfrm flipV="1">
              <a:off x="5556708" y="4186726"/>
              <a:ext cx="374929" cy="201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6FF2FB-9E07-4C4E-9E1A-C7AACC4F05CA}"/>
                </a:ext>
              </a:extLst>
            </p:cNvPr>
            <p:cNvCxnSpPr>
              <a:stCxn id="499" idx="2"/>
              <a:endCxn id="547" idx="0"/>
            </p:cNvCxnSpPr>
            <p:nvPr/>
          </p:nvCxnSpPr>
          <p:spPr>
            <a:xfrm>
              <a:off x="5553732" y="4540972"/>
              <a:ext cx="377905" cy="2535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052FF4F-E723-4064-ADB4-A96055D5A18C}"/>
                </a:ext>
              </a:extLst>
            </p:cNvPr>
            <p:cNvCxnSpPr>
              <a:cxnSpLocks/>
              <a:stCxn id="528" idx="2"/>
              <a:endCxn id="511" idx="0"/>
            </p:cNvCxnSpPr>
            <p:nvPr/>
          </p:nvCxnSpPr>
          <p:spPr>
            <a:xfrm>
              <a:off x="6366529" y="4186727"/>
              <a:ext cx="361884" cy="2223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928F308-B2C4-4764-A87B-009A8EC4E354}"/>
                </a:ext>
              </a:extLst>
            </p:cNvPr>
            <p:cNvCxnSpPr>
              <a:cxnSpLocks/>
              <a:stCxn id="550" idx="2"/>
              <a:endCxn id="514" idx="0"/>
            </p:cNvCxnSpPr>
            <p:nvPr/>
          </p:nvCxnSpPr>
          <p:spPr>
            <a:xfrm flipV="1">
              <a:off x="6366529" y="4564838"/>
              <a:ext cx="363392" cy="229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4BD4CB5E-A206-491D-B7D6-DE4751F0495B}"/>
                </a:ext>
              </a:extLst>
            </p:cNvPr>
            <p:cNvSpPr txBox="1"/>
            <p:nvPr/>
          </p:nvSpPr>
          <p:spPr>
            <a:xfrm>
              <a:off x="5001264" y="4676777"/>
              <a:ext cx="7076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Only 2 of n streams shown</a:t>
              </a:r>
            </a:p>
          </p:txBody>
        </p: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864D8AB0-8D5E-485B-8426-77552070855E}"/>
                </a:ext>
              </a:extLst>
            </p:cNvPr>
            <p:cNvCxnSpPr>
              <a:cxnSpLocks/>
              <a:stCxn id="517" idx="0"/>
              <a:endCxn id="560" idx="1"/>
            </p:cNvCxnSpPr>
            <p:nvPr/>
          </p:nvCxnSpPr>
          <p:spPr>
            <a:xfrm flipV="1">
              <a:off x="7090688" y="4479160"/>
              <a:ext cx="482439" cy="128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851C275-5EEF-4F4E-8B3A-15A45C0185D0}"/>
                </a:ext>
              </a:extLst>
            </p:cNvPr>
            <p:cNvCxnSpPr>
              <a:cxnSpLocks/>
              <a:stCxn id="554" idx="3"/>
              <a:endCxn id="384" idx="0"/>
            </p:cNvCxnSpPr>
            <p:nvPr/>
          </p:nvCxnSpPr>
          <p:spPr>
            <a:xfrm>
              <a:off x="806395" y="4560862"/>
              <a:ext cx="692996" cy="53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: Rounded Corners 558">
              <a:extLst>
                <a:ext uri="{FF2B5EF4-FFF2-40B4-BE49-F238E27FC236}">
                  <a16:creationId xmlns:a16="http://schemas.microsoft.com/office/drawing/2014/main" id="{A12A55DB-D47B-4F7F-AC60-7B80D38244C4}"/>
                </a:ext>
              </a:extLst>
            </p:cNvPr>
            <p:cNvSpPr/>
            <p:nvPr/>
          </p:nvSpPr>
          <p:spPr>
            <a:xfrm>
              <a:off x="1038967" y="3798509"/>
              <a:ext cx="6379249" cy="238779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A61D82EA-E721-41BB-BB5D-B66E1BAAFC4D}"/>
                </a:ext>
              </a:extLst>
            </p:cNvPr>
            <p:cNvSpPr txBox="1"/>
            <p:nvPr/>
          </p:nvSpPr>
          <p:spPr>
            <a:xfrm>
              <a:off x="1038967" y="3534834"/>
              <a:ext cx="637924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Events Processor</a:t>
              </a: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7ACBB03D-AF71-42BA-A6B0-8F4D16F40DE9}"/>
                </a:ext>
              </a:extLst>
            </p:cNvPr>
            <p:cNvSpPr/>
            <p:nvPr/>
          </p:nvSpPr>
          <p:spPr>
            <a:xfrm>
              <a:off x="4457312" y="4316212"/>
              <a:ext cx="28800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chemeClr val="tx1"/>
                </a:solidFill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3DB2BCE-232B-4D6E-9F0F-71AB9AF70231}"/>
                </a:ext>
              </a:extLst>
            </p:cNvPr>
            <p:cNvGrpSpPr/>
            <p:nvPr/>
          </p:nvGrpSpPr>
          <p:grpSpPr>
            <a:xfrm rot="16200000">
              <a:off x="4729313" y="4438460"/>
              <a:ext cx="108000" cy="72000"/>
              <a:chOff x="1790530" y="2408359"/>
              <a:chExt cx="182152" cy="108659"/>
            </a:xfrm>
          </p:grpSpPr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B1930422-479C-4A60-A67B-2B866E2BD986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822950D8-5BC9-4A78-B479-B01322D1F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126F6A26-3151-44AB-B612-6AFEC28E12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022E79CE-8EBB-455F-A1C6-AED6829CEF05}"/>
                </a:ext>
              </a:extLst>
            </p:cNvPr>
            <p:cNvGrpSpPr/>
            <p:nvPr/>
          </p:nvGrpSpPr>
          <p:grpSpPr>
            <a:xfrm rot="16200000">
              <a:off x="4365984" y="4438459"/>
              <a:ext cx="108000" cy="72000"/>
              <a:chOff x="1790530" y="2408359"/>
              <a:chExt cx="182152" cy="108659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280FE04D-C0E0-45C6-9C43-4563B0AC0438}"/>
                  </a:ext>
                </a:extLst>
              </p:cNvPr>
              <p:cNvSpPr/>
              <p:nvPr/>
            </p:nvSpPr>
            <p:spPr>
              <a:xfrm>
                <a:off x="1790530" y="2408359"/>
                <a:ext cx="180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8FD9459-42C1-446C-9F60-702BF9AA6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A232C0B-6BF0-4DCE-AD18-E5DFB6DFCB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2682" y="2409018"/>
                <a:ext cx="90000" cy="10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35F41C4-8F7C-4748-BCB9-47B0608ADCA8}"/>
                </a:ext>
              </a:extLst>
            </p:cNvPr>
            <p:cNvSpPr txBox="1"/>
            <p:nvPr/>
          </p:nvSpPr>
          <p:spPr>
            <a:xfrm>
              <a:off x="4276600" y="4151680"/>
              <a:ext cx="6062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/>
                <a:t>Term Splitter</a:t>
              </a:r>
            </a:p>
          </p:txBody>
        </p: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C77A144D-4C69-4684-BD52-E3D6D5D6807D}"/>
                </a:ext>
              </a:extLst>
            </p:cNvPr>
            <p:cNvCxnSpPr>
              <a:cxnSpLocks/>
              <a:stCxn id="570" idx="2"/>
              <a:endCxn id="496" idx="0"/>
            </p:cNvCxnSpPr>
            <p:nvPr/>
          </p:nvCxnSpPr>
          <p:spPr>
            <a:xfrm flipV="1">
              <a:off x="4818877" y="4471573"/>
              <a:ext cx="304517" cy="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52CA01-2CA8-46EE-9AA5-55B608CFDFA0}"/>
                </a:ext>
              </a:extLst>
            </p:cNvPr>
            <p:cNvGrpSpPr/>
            <p:nvPr/>
          </p:nvGrpSpPr>
          <p:grpSpPr>
            <a:xfrm>
              <a:off x="2855917" y="5011607"/>
              <a:ext cx="463589" cy="490902"/>
              <a:chOff x="7658726" y="5183274"/>
              <a:chExt cx="463589" cy="490902"/>
            </a:xfrm>
          </p:grpSpPr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35634475-3057-4A66-98A0-329B526D9ABA}"/>
                  </a:ext>
                </a:extLst>
              </p:cNvPr>
              <p:cNvSpPr/>
              <p:nvPr/>
            </p:nvSpPr>
            <p:spPr>
              <a:xfrm rot="10800000">
                <a:off x="7750838" y="5386176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87B4429A-D48A-4682-954D-A5AEB9D0A836}"/>
                  </a:ext>
                </a:extLst>
              </p:cNvPr>
              <p:cNvGrpSpPr/>
              <p:nvPr/>
            </p:nvGrpSpPr>
            <p:grpSpPr>
              <a:xfrm rot="5400000">
                <a:off x="7658837" y="5568827"/>
                <a:ext cx="108000" cy="72000"/>
                <a:chOff x="1790530" y="2408359"/>
                <a:chExt cx="182152" cy="108659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A347AD2-7162-4F69-851F-2E6E0D3F119D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CFADDF23-1D0D-46D8-B305-DC83B7AE1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3E40C5D-A433-46E6-8A6C-0FA768D74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3495080E-C2D6-4AE9-A098-88EEB6963923}"/>
                  </a:ext>
                </a:extLst>
              </p:cNvPr>
              <p:cNvGrpSpPr/>
              <p:nvPr/>
            </p:nvGrpSpPr>
            <p:grpSpPr>
              <a:xfrm rot="5400000">
                <a:off x="7661813" y="5415960"/>
                <a:ext cx="108000" cy="72000"/>
                <a:chOff x="1790530" y="2408359"/>
                <a:chExt cx="182152" cy="108659"/>
              </a:xfrm>
            </p:grpSpPr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56BD393E-2064-4C07-89E1-A27F98282B9C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046B92D0-82B0-4410-8F0F-033F6EF7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15B65D78-BFAD-4864-8795-B9C3D4EB6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B3100F5D-F6E8-40B3-AC8C-760784767B3C}"/>
                  </a:ext>
                </a:extLst>
              </p:cNvPr>
              <p:cNvGrpSpPr/>
              <p:nvPr/>
            </p:nvGrpSpPr>
            <p:grpSpPr>
              <a:xfrm rot="5400000">
                <a:off x="8020588" y="5485359"/>
                <a:ext cx="108000" cy="72000"/>
                <a:chOff x="1790530" y="2408359"/>
                <a:chExt cx="182152" cy="108659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BB1A1E4-0B25-4462-A889-8BE77B6CB00D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543DC094-2522-4DCF-AED1-A99391A94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C77C003A-DE50-4316-9C02-745638E11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D138FB1-231B-46EF-BBB9-6D8BE163CF0F}"/>
                  </a:ext>
                </a:extLst>
              </p:cNvPr>
              <p:cNvSpPr txBox="1"/>
              <p:nvPr/>
            </p:nvSpPr>
            <p:spPr>
              <a:xfrm>
                <a:off x="7658726" y="5183274"/>
                <a:ext cx="46358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Balancer</a:t>
                </a:r>
              </a:p>
            </p:txBody>
          </p: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6D6D0E89-0F6A-4C19-B3A7-8E2C6E9BE267}"/>
                </a:ext>
              </a:extLst>
            </p:cNvPr>
            <p:cNvSpPr txBox="1"/>
            <p:nvPr/>
          </p:nvSpPr>
          <p:spPr>
            <a:xfrm>
              <a:off x="2744520" y="5559394"/>
              <a:ext cx="7076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Only 2 of n streams shown</a:t>
              </a: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29831FA8-789D-4513-894F-880D6D184887}"/>
                </a:ext>
              </a:extLst>
            </p:cNvPr>
            <p:cNvGrpSpPr/>
            <p:nvPr/>
          </p:nvGrpSpPr>
          <p:grpSpPr>
            <a:xfrm>
              <a:off x="2207075" y="5499092"/>
              <a:ext cx="435329" cy="288000"/>
              <a:chOff x="1419603" y="4928711"/>
              <a:chExt cx="435329" cy="288000"/>
            </a:xfrm>
          </p:grpSpPr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74134751-BC1A-43CC-8945-FDA863AAB261}"/>
                  </a:ext>
                </a:extLst>
              </p:cNvPr>
              <p:cNvSpPr/>
              <p:nvPr/>
            </p:nvSpPr>
            <p:spPr>
              <a:xfrm rot="10800000">
                <a:off x="1492931" y="4928711"/>
                <a:ext cx="288000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1FE4F4D5-6DC4-447B-BFA3-B8A1A14AF0CB}"/>
                  </a:ext>
                </a:extLst>
              </p:cNvPr>
              <p:cNvGrpSpPr/>
              <p:nvPr/>
            </p:nvGrpSpPr>
            <p:grpSpPr>
              <a:xfrm rot="5400000">
                <a:off x="1764932" y="5050959"/>
                <a:ext cx="108000" cy="72000"/>
                <a:chOff x="1790530" y="2408359"/>
                <a:chExt cx="182152" cy="108659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58CC7104-EF41-40DF-B17F-1CBB4007B3FA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35AFEBB5-084E-4B03-9C36-79A549BCD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891741ED-0CDB-4B01-B8DE-EFE16C2A4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46B3C661-5AD1-4516-A224-8747DA93AD26}"/>
                  </a:ext>
                </a:extLst>
              </p:cNvPr>
              <p:cNvGrpSpPr/>
              <p:nvPr/>
            </p:nvGrpSpPr>
            <p:grpSpPr>
              <a:xfrm rot="5400000">
                <a:off x="1401603" y="5050958"/>
                <a:ext cx="108000" cy="72000"/>
                <a:chOff x="1790530" y="2408359"/>
                <a:chExt cx="182152" cy="108659"/>
              </a:xfrm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0C286858-3591-4F0C-B7C1-FBBE78EA99C9}"/>
                    </a:ext>
                  </a:extLst>
                </p:cNvPr>
                <p:cNvSpPr/>
                <p:nvPr/>
              </p:nvSpPr>
              <p:spPr>
                <a:xfrm>
                  <a:off x="1790530" y="2408359"/>
                  <a:ext cx="180000" cy="1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62C8D012-6D0F-494B-A19C-FC46108F6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8F99F15B-B027-4A28-A053-B3DD36756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82682" y="2409018"/>
                  <a:ext cx="90000" cy="10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834D0DB-26D2-44D7-A2FD-71429E405622}"/>
                </a:ext>
              </a:extLst>
            </p:cNvPr>
            <p:cNvCxnSpPr>
              <a:cxnSpLocks/>
              <a:stCxn id="403" idx="2"/>
              <a:endCxn id="414" idx="0"/>
            </p:cNvCxnSpPr>
            <p:nvPr/>
          </p:nvCxnSpPr>
          <p:spPr>
            <a:xfrm rot="10800000" flipV="1">
              <a:off x="2642405" y="5432522"/>
              <a:ext cx="232061" cy="2241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A7DE5A5-4788-492F-9D87-AA0F96245EC3}"/>
                </a:ext>
              </a:extLst>
            </p:cNvPr>
            <p:cNvCxnSpPr>
              <a:stCxn id="400" idx="2"/>
              <a:endCxn id="460" idx="0"/>
            </p:cNvCxnSpPr>
            <p:nvPr/>
          </p:nvCxnSpPr>
          <p:spPr>
            <a:xfrm rot="10800000">
              <a:off x="2654711" y="5086321"/>
              <a:ext cx="222731" cy="1933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A72360F5-6C00-46F9-8D78-5DF3049C4760}"/>
                </a:ext>
              </a:extLst>
            </p:cNvPr>
            <p:cNvSpPr txBox="1"/>
            <p:nvPr/>
          </p:nvSpPr>
          <p:spPr>
            <a:xfrm>
              <a:off x="2227317" y="5326885"/>
              <a:ext cx="3893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/>
                <a:t>Delay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BABECA2-4F29-490B-907F-2D7FEDA26E2A}"/>
                </a:ext>
              </a:extLst>
            </p:cNvPr>
            <p:cNvGrpSpPr/>
            <p:nvPr/>
          </p:nvGrpSpPr>
          <p:grpSpPr>
            <a:xfrm>
              <a:off x="1498780" y="5012028"/>
              <a:ext cx="434275" cy="479971"/>
              <a:chOff x="7845457" y="5644422"/>
              <a:chExt cx="434275" cy="47997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FEEEC-DD3C-4C60-B983-55E95EE37DE3}"/>
                  </a:ext>
                </a:extLst>
              </p:cNvPr>
              <p:cNvGrpSpPr/>
              <p:nvPr/>
            </p:nvGrpSpPr>
            <p:grpSpPr>
              <a:xfrm rot="10800000">
                <a:off x="7845457" y="5836393"/>
                <a:ext cx="434275" cy="288000"/>
                <a:chOff x="7845457" y="5836393"/>
                <a:chExt cx="434275" cy="288000"/>
              </a:xfrm>
            </p:grpSpPr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8EEF8CE5-68D5-42CD-91BA-862E3B79E450}"/>
                    </a:ext>
                  </a:extLst>
                </p:cNvPr>
                <p:cNvSpPr/>
                <p:nvPr/>
              </p:nvSpPr>
              <p:spPr>
                <a:xfrm>
                  <a:off x="7917731" y="5836393"/>
                  <a:ext cx="288000" cy="28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5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666231F4-BAA2-4892-82DC-90F21B0B3465}"/>
                    </a:ext>
                  </a:extLst>
                </p:cNvPr>
                <p:cNvGrpSpPr/>
                <p:nvPr/>
              </p:nvGrpSpPr>
              <p:grpSpPr>
                <a:xfrm rot="16200000">
                  <a:off x="8189732" y="5949117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D8F888AB-5421-42E5-BFCB-C995083983D9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BB7C91C7-2F8C-4D44-B0AF-D9F22CC91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B7E04F83-9006-4833-88E9-5BB37F426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5FC35499-16D2-4E4E-871C-ABF481F55A8B}"/>
                    </a:ext>
                  </a:extLst>
                </p:cNvPr>
                <p:cNvGrpSpPr/>
                <p:nvPr/>
              </p:nvGrpSpPr>
              <p:grpSpPr>
                <a:xfrm rot="16200000">
                  <a:off x="7828965" y="6021981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5A39F64B-8B8F-41B5-8534-B904D316CE81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1A604EE3-6319-4420-9A3B-C5B93C1F44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3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F0FF6AB1-9C2A-4EC9-84C5-3709B945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D546FDF7-C678-47C0-B5CF-46C70934552F}"/>
                    </a:ext>
                  </a:extLst>
                </p:cNvPr>
                <p:cNvGrpSpPr/>
                <p:nvPr/>
              </p:nvGrpSpPr>
              <p:grpSpPr>
                <a:xfrm rot="16200000">
                  <a:off x="7827457" y="5866238"/>
                  <a:ext cx="108000" cy="72000"/>
                  <a:chOff x="1790530" y="2408359"/>
                  <a:chExt cx="182152" cy="108659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418C1C21-60BC-45E4-8F3C-16B1F2839E36}"/>
                      </a:ext>
                    </a:extLst>
                  </p:cNvPr>
                  <p:cNvSpPr/>
                  <p:nvPr/>
                </p:nvSpPr>
                <p:spPr>
                  <a:xfrm>
                    <a:off x="1790530" y="2408359"/>
                    <a:ext cx="180000" cy="10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AA8C13F-6D18-49B8-8E2C-D46C874EFA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DAC84425-1953-46AD-8264-A22CC3618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82682" y="2409018"/>
                    <a:ext cx="90000" cy="10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DAA3EA0E-6B9E-42CE-AECF-66238CE625F6}"/>
                  </a:ext>
                </a:extLst>
              </p:cNvPr>
              <p:cNvSpPr txBox="1"/>
              <p:nvPr/>
            </p:nvSpPr>
            <p:spPr>
              <a:xfrm>
                <a:off x="7863278" y="5644422"/>
                <a:ext cx="3914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/>
                  <a:t>Merge</a:t>
                </a:r>
              </a:p>
            </p:txBody>
          </p:sp>
        </p:grp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0CA93994-3774-4C34-BD05-294D2676505C}"/>
                </a:ext>
              </a:extLst>
            </p:cNvPr>
            <p:cNvCxnSpPr>
              <a:stCxn id="411" idx="2"/>
              <a:endCxn id="472" idx="0"/>
            </p:cNvCxnSpPr>
            <p:nvPr/>
          </p:nvCxnSpPr>
          <p:spPr>
            <a:xfrm rot="10800000">
              <a:off x="1933056" y="5425517"/>
              <a:ext cx="274457" cy="2311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9D794AEB-02BE-4764-8D70-3A66AE2480DF}"/>
                </a:ext>
              </a:extLst>
            </p:cNvPr>
            <p:cNvCxnSpPr>
              <a:stCxn id="464" idx="2"/>
              <a:endCxn id="387" idx="0"/>
            </p:cNvCxnSpPr>
            <p:nvPr/>
          </p:nvCxnSpPr>
          <p:spPr>
            <a:xfrm rot="10800000" flipH="1">
              <a:off x="1499217" y="4717137"/>
              <a:ext cx="1682" cy="625501"/>
            </a:xfrm>
            <a:prstGeom prst="bentConnector3">
              <a:avLst>
                <a:gd name="adj1" fmla="val -146362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1204705-4A7C-481A-A658-3D23227CBFC6}"/>
                </a:ext>
              </a:extLst>
            </p:cNvPr>
            <p:cNvCxnSpPr>
              <a:stCxn id="427" idx="2"/>
              <a:endCxn id="567" idx="0"/>
            </p:cNvCxnSpPr>
            <p:nvPr/>
          </p:nvCxnSpPr>
          <p:spPr>
            <a:xfrm flipV="1">
              <a:off x="3948491" y="4475097"/>
              <a:ext cx="435494" cy="863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96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Lofthouse</dc:creator>
  <cp:lastModifiedBy>Tony Lofthouse</cp:lastModifiedBy>
  <cp:revision>1</cp:revision>
  <dcterms:created xsi:type="dcterms:W3CDTF">2018-05-08T13:56:30Z</dcterms:created>
  <dcterms:modified xsi:type="dcterms:W3CDTF">2018-05-08T14:00:05Z</dcterms:modified>
</cp:coreProperties>
</file>