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maranth" panose="02000503050000020004" pitchFamily="2" charset="77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941"/>
    <a:srgbClr val="A167B2"/>
    <a:srgbClr val="E64B3C"/>
    <a:srgbClr val="2D3C50"/>
    <a:srgbClr val="028260"/>
    <a:srgbClr val="138677"/>
    <a:srgbClr val="03AD80"/>
    <a:srgbClr val="95D5CD"/>
    <a:srgbClr val="94D1D5"/>
    <a:srgbClr val="A6F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81"/>
  </p:normalViewPr>
  <p:slideViewPr>
    <p:cSldViewPr>
      <p:cViewPr varScale="1">
        <p:scale>
          <a:sx n="53" d="100"/>
          <a:sy n="53" d="100"/>
        </p:scale>
        <p:origin x="4712" y="2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22327952" y="804333"/>
            <a:ext cx="20877448" cy="13570599"/>
          </a:xfrm>
          <a:prstGeom prst="rect">
            <a:avLst/>
          </a:prstGeom>
          <a:solidFill>
            <a:schemeClr val="accent5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>
            <a:spLocks/>
          </p:cNvSpPr>
          <p:nvPr/>
        </p:nvSpPr>
        <p:spPr>
          <a:xfrm>
            <a:off x="761999" y="29521023"/>
            <a:ext cx="34926159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0" b="1" dirty="0">
                <a:solidFill>
                  <a:schemeClr val="bg1"/>
                </a:solidFill>
                <a:latin typeface="Amaranth" panose="02000503050000020004" pitchFamily="2" charset="0"/>
              </a:rPr>
              <a:t>OpenNeuro PET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>
            <a:spLocks/>
          </p:cNvSpPr>
          <p:nvPr/>
        </p:nvSpPr>
        <p:spPr>
          <a:xfrm>
            <a:off x="761999" y="30936759"/>
            <a:ext cx="34926159" cy="2653034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Gitte Moos Knudsen, Robert Innis, Melanie Ganz-</a:t>
            </a:r>
            <a:r>
              <a:rPr lang="en-US" sz="5400" dirty="0" err="1">
                <a:solidFill>
                  <a:schemeClr val="bg1"/>
                </a:solidFill>
              </a:rPr>
              <a:t>Benjaminsen</a:t>
            </a:r>
            <a:r>
              <a:rPr lang="en-US" sz="5400" dirty="0">
                <a:solidFill>
                  <a:schemeClr val="bg1"/>
                </a:solidFill>
              </a:rPr>
              <a:t>, Adam Thomas, Cyril </a:t>
            </a:r>
            <a:r>
              <a:rPr lang="en-US" sz="5400" dirty="0" err="1">
                <a:solidFill>
                  <a:schemeClr val="bg1"/>
                </a:solidFill>
              </a:rPr>
              <a:t>Pernet</a:t>
            </a:r>
            <a:r>
              <a:rPr lang="en-US" sz="5400" dirty="0">
                <a:solidFill>
                  <a:schemeClr val="bg1"/>
                </a:solidFill>
              </a:rPr>
              <a:t>, Martin </a:t>
            </a:r>
            <a:r>
              <a:rPr lang="en-US" sz="5400" dirty="0" err="1">
                <a:solidFill>
                  <a:schemeClr val="bg1"/>
                </a:solidFill>
              </a:rPr>
              <a:t>Nørgaard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</a:p>
          <a:p>
            <a:r>
              <a:rPr lang="en-US" sz="5400" dirty="0">
                <a:solidFill>
                  <a:schemeClr val="bg1"/>
                </a:solidFill>
              </a:rPr>
              <a:t>Douglas </a:t>
            </a:r>
            <a:r>
              <a:rPr lang="en-US" sz="5400" dirty="0" err="1">
                <a:solidFill>
                  <a:schemeClr val="bg1"/>
                </a:solidFill>
              </a:rPr>
              <a:t>Greeve</a:t>
            </a:r>
            <a:r>
              <a:rPr lang="en-US" sz="5400" dirty="0">
                <a:solidFill>
                  <a:schemeClr val="bg1"/>
                </a:solidFill>
              </a:rPr>
              <a:t>, Russel </a:t>
            </a:r>
            <a:r>
              <a:rPr lang="en-US" sz="5400" dirty="0" err="1">
                <a:solidFill>
                  <a:schemeClr val="bg1"/>
                </a:solidFill>
              </a:rPr>
              <a:t>Poldrak</a:t>
            </a:r>
            <a:r>
              <a:rPr lang="en-US" sz="5400" dirty="0">
                <a:solidFill>
                  <a:schemeClr val="bg1"/>
                </a:solidFill>
              </a:rPr>
              <a:t>, Paul </a:t>
            </a:r>
            <a:r>
              <a:rPr lang="en-US" sz="5400" dirty="0" err="1">
                <a:solidFill>
                  <a:schemeClr val="bg1"/>
                </a:solidFill>
              </a:rPr>
              <a:t>Wighton</a:t>
            </a:r>
            <a:r>
              <a:rPr lang="en-US" sz="5400" dirty="0">
                <a:solidFill>
                  <a:schemeClr val="bg1"/>
                </a:solidFill>
              </a:rPr>
              <a:t>, Anthony </a:t>
            </a:r>
            <a:r>
              <a:rPr lang="en-US" sz="5400" dirty="0" err="1">
                <a:solidFill>
                  <a:schemeClr val="bg1"/>
                </a:solidFill>
              </a:rPr>
              <a:t>Galassi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FA4F44-89FB-4B70-8C08-283DA58E1D01}"/>
              </a:ext>
            </a:extLst>
          </p:cNvPr>
          <p:cNvSpPr/>
          <p:nvPr/>
        </p:nvSpPr>
        <p:spPr>
          <a:xfrm>
            <a:off x="762000" y="15087600"/>
            <a:ext cx="20796332" cy="1354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15087602"/>
            <a:ext cx="20877448" cy="13548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087600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Current 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845E5-702A-4A5F-93C3-FC94A928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2868" y="15087600"/>
            <a:ext cx="208725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2A6CBB32-D161-4EB7-AF81-93A89179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0" y="16589672"/>
            <a:ext cx="2026919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90F5C-1558-4531-8BFF-5119F2F1CB7D}"/>
              </a:ext>
            </a:extLst>
          </p:cNvPr>
          <p:cNvSpPr/>
          <p:nvPr/>
        </p:nvSpPr>
        <p:spPr>
          <a:xfrm>
            <a:off x="762000" y="804334"/>
            <a:ext cx="20796332" cy="1354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48D4-496B-443E-99A4-4845C43E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04333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01DABE0C-476F-4C74-9C43-8076A8A6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66" y="2306405"/>
            <a:ext cx="20269199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OpenNeuro PET is working on: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Further Integrating PET into BIDS -&gt; Brain imaging data structure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Providing Tools and Support to convert imaging and physio data into BIDS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Partnering w/ Existing Neuroimaging libraries/efforts </a:t>
            </a: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B9B45461-D198-453D-923C-6C7A6C10DAEA}"/>
              </a:ext>
            </a:extLst>
          </p:cNvPr>
          <p:cNvSpPr txBox="1">
            <a:spLocks/>
          </p:cNvSpPr>
          <p:nvPr/>
        </p:nvSpPr>
        <p:spPr>
          <a:xfrm>
            <a:off x="23041117" y="1367609"/>
            <a:ext cx="17954484" cy="837048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>
                <a:solidFill>
                  <a:schemeClr val="bg1"/>
                </a:solidFill>
                <a:latin typeface="Titillium Web" panose="00000500000000000000" pitchFamily="2" charset="0"/>
              </a:rPr>
              <a:t>OpenNeuro PET is developing infrastructure and tooling that increases accessibility, reproducibility, and the curation of PET data.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47324D-1BEB-714B-A237-3E53F32E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6372" y="10301370"/>
            <a:ext cx="3452729" cy="345272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</TotalTime>
  <Words>105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Titillium Web</vt:lpstr>
      <vt:lpstr>Amaranth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Galassi, Anthony (NIH/NIMH) [C]</cp:lastModifiedBy>
  <cp:revision>72</cp:revision>
  <dcterms:modified xsi:type="dcterms:W3CDTF">2021-08-05T21:12:18Z</dcterms:modified>
  <cp:category>science research poster</cp:category>
</cp:coreProperties>
</file>