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3"/>
  </p:notesMasterIdLst>
  <p:sldIdLst>
    <p:sldId id="256" r:id="rId2"/>
  </p:sldIdLst>
  <p:sldSz cx="43891200" cy="32918400"/>
  <p:notesSz cx="6858000" cy="9144000"/>
  <p:embeddedFontLst>
    <p:embeddedFont>
      <p:font typeface="Amaranth" panose="02000503050000020004" pitchFamily="2" charset="77"/>
      <p:regular r:id="rId4"/>
      <p:bold r:id="rId5"/>
      <p:italic r:id="rId6"/>
      <p:boldItalic r:id="rId7"/>
    </p:embeddedFont>
    <p:embeddedFont>
      <p:font typeface="Titillium Web" pitchFamily="2" charset="77"/>
      <p:regular r:id="rId8"/>
      <p:bold r:id="rId9"/>
      <p:italic r:id="rId10"/>
      <p:boldItalic r:id="rId11"/>
    </p:embeddedFont>
  </p:embeddedFontLst>
  <p:custDataLst>
    <p:tags r:id="rId12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800" kern="1200">
        <a:solidFill>
          <a:schemeClr val="tx1"/>
        </a:solidFill>
        <a:latin typeface="Arial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800" kern="1200">
        <a:solidFill>
          <a:schemeClr val="tx1"/>
        </a:solidFill>
        <a:latin typeface="Arial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800" kern="1200">
        <a:solidFill>
          <a:schemeClr val="tx1"/>
        </a:solidFill>
        <a:latin typeface="Arial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800" kern="1200">
        <a:solidFill>
          <a:schemeClr val="tx1"/>
        </a:solidFill>
        <a:latin typeface="Arial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800" kern="1200">
        <a:solidFill>
          <a:schemeClr val="tx1"/>
        </a:solidFill>
        <a:latin typeface="Arial"/>
        <a:ea typeface="+mn-ea"/>
        <a:cs typeface="+mn-cs"/>
      </a:defRPr>
    </a:lvl5pPr>
    <a:lvl6pPr marL="2286000" algn="l" defTabSz="914400" rtl="0" eaLnBrk="1" latinLnBrk="0" hangingPunct="1">
      <a:defRPr sz="3800" kern="1200">
        <a:solidFill>
          <a:schemeClr val="tx1"/>
        </a:solidFill>
        <a:latin typeface="Arial"/>
        <a:ea typeface="+mn-ea"/>
        <a:cs typeface="+mn-cs"/>
      </a:defRPr>
    </a:lvl6pPr>
    <a:lvl7pPr marL="2743200" algn="l" defTabSz="914400" rtl="0" eaLnBrk="1" latinLnBrk="0" hangingPunct="1">
      <a:defRPr sz="3800" kern="1200">
        <a:solidFill>
          <a:schemeClr val="tx1"/>
        </a:solidFill>
        <a:latin typeface="Arial"/>
        <a:ea typeface="+mn-ea"/>
        <a:cs typeface="+mn-cs"/>
      </a:defRPr>
    </a:lvl7pPr>
    <a:lvl8pPr marL="3200400" algn="l" defTabSz="914400" rtl="0" eaLnBrk="1" latinLnBrk="0" hangingPunct="1">
      <a:defRPr sz="3800" kern="1200">
        <a:solidFill>
          <a:schemeClr val="tx1"/>
        </a:solidFill>
        <a:latin typeface="Arial"/>
        <a:ea typeface="+mn-ea"/>
        <a:cs typeface="+mn-cs"/>
      </a:defRPr>
    </a:lvl8pPr>
    <a:lvl9pPr marL="3657600" algn="l" defTabSz="914400" rtl="0" eaLnBrk="1" latinLnBrk="0" hangingPunct="1">
      <a:defRPr sz="3800" kern="1200">
        <a:solidFill>
          <a:schemeClr val="tx1"/>
        </a:solidFill>
        <a:latin typeface="Arial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1382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53941"/>
    <a:srgbClr val="A167B2"/>
    <a:srgbClr val="E64B3C"/>
    <a:srgbClr val="2D3C50"/>
    <a:srgbClr val="028260"/>
    <a:srgbClr val="138677"/>
    <a:srgbClr val="03AD80"/>
    <a:srgbClr val="95D5CD"/>
    <a:srgbClr val="94D1D5"/>
    <a:srgbClr val="A6F4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620"/>
    <p:restoredTop sz="94696"/>
  </p:normalViewPr>
  <p:slideViewPr>
    <p:cSldViewPr>
      <p:cViewPr varScale="1">
        <p:scale>
          <a:sx n="53" d="100"/>
          <a:sy n="53" d="100"/>
        </p:scale>
        <p:origin x="4712" y="200"/>
      </p:cViewPr>
      <p:guideLst>
        <p:guide orient="horz" pos="10368"/>
        <p:guide pos="13824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theme" Target="theme/theme1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  <a:lvl1pPr algn="r">
              <a:defRPr sz="1200"/>
            </a:lvl1pPr>
          </a:lstStyle>
          <a:p>
            <a:pPr>
              <a:defRPr/>
            </a:pPr>
            <a:fld id="{B95F3361-2405-48EE-818C-467D1C2230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7364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kern="1200" smtId="4294967295"/>
            </a:defPPr>
            <a:lvl1pPr eaLnBrk="0" hangingPunct="0">
              <a:defRPr sz="3800">
                <a:solidFill>
                  <a:schemeClr val="tx1"/>
                </a:solidFill>
                <a:latin typeface="Arial"/>
              </a:defRPr>
            </a:lvl1pPr>
            <a:lvl2pPr marL="742950" indent="-285750" eaLnBrk="0" hangingPunct="0">
              <a:defRPr sz="3800">
                <a:solidFill>
                  <a:schemeClr val="tx1"/>
                </a:solidFill>
                <a:latin typeface="Arial"/>
              </a:defRPr>
            </a:lvl2pPr>
            <a:lvl3pPr marL="1143000" indent="-228600" eaLnBrk="0" hangingPunct="0">
              <a:defRPr sz="3800">
                <a:solidFill>
                  <a:schemeClr val="tx1"/>
                </a:solidFill>
                <a:latin typeface="Arial"/>
              </a:defRPr>
            </a:lvl3pPr>
            <a:lvl4pPr marL="1600200" indent="-228600" eaLnBrk="0" hangingPunct="0">
              <a:defRPr sz="3800">
                <a:solidFill>
                  <a:schemeClr val="tx1"/>
                </a:solidFill>
                <a:latin typeface="Arial"/>
              </a:defRPr>
            </a:lvl4pPr>
            <a:lvl5pPr marL="2057400" indent="-228600" eaLnBrk="0" hangingPunct="0">
              <a:defRPr sz="38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1"/>
                </a:solidFill>
                <a:latin typeface="Arial"/>
              </a:defRPr>
            </a:lvl9pPr>
          </a:lstStyle>
          <a:p>
            <a:pPr eaLnBrk="1" hangingPunct="1"/>
            <a:fld id="{78EE7683-CAC2-4B7F-B858-28F016B0AEB9}" type="slidenum">
              <a:rPr lang="en-US" sz="1200" smtClean="0"/>
              <a:pPr eaLnBrk="1" hangingPunct="1"/>
              <a:t>1</a:t>
            </a:fld>
            <a:endParaRPr lang="en-US" sz="1200"/>
          </a:p>
        </p:txBody>
      </p:sp>
      <p:sp>
        <p:nvSpPr>
          <p:cNvPr id="4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kern="1200" smtId="4294967295"/>
            </a:defPPr>
          </a:lstStyle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2475" y="10226675"/>
            <a:ext cx="37306250" cy="7054850"/>
          </a:xfrm>
        </p:spPr>
        <p:txBody>
          <a:bodyPr/>
          <a:lstStyle>
            <a:defPPr>
              <a:defRPr kern="1200" smtId="4294967295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363" y="18653125"/>
            <a:ext cx="30724475" cy="8413750"/>
          </a:xfrm>
        </p:spPr>
        <p:txBody>
          <a:bodyPr/>
          <a:lstStyle>
            <a:defPPr>
              <a:defRPr kern="1200" smtId="4294967295"/>
            </a:defPPr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fld id="{CB043562-595C-41E0-A431-AB378AFFB5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552568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defPPr>
              <a:defRPr kern="1200" smtId="4294967295"/>
            </a:def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fld id="{11865ABB-973D-4162-96BF-63AD8AB82A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439959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821438" y="1317625"/>
            <a:ext cx="9875837" cy="28089225"/>
          </a:xfrm>
        </p:spPr>
        <p:txBody>
          <a:bodyPr vert="eaVert"/>
          <a:lstStyle>
            <a:defPPr>
              <a:defRPr kern="1200" smtId="4294967295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93925" y="1317625"/>
            <a:ext cx="29475112" cy="28089225"/>
          </a:xfrm>
        </p:spPr>
        <p:txBody>
          <a:bodyPr vert="eaVert"/>
          <a:lstStyle>
            <a:defPPr>
              <a:defRPr kern="1200" smtId="4294967295"/>
            </a:def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fld id="{638E2FC5-3957-4F45-8892-8AA1808627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266704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3925" y="1317625"/>
            <a:ext cx="39503350" cy="5486400"/>
          </a:xfrm>
        </p:spPr>
        <p:txBody>
          <a:bodyPr/>
          <a:lstStyle>
            <a:defPPr>
              <a:defRPr kern="1200" smtId="4294967295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193925" y="7680325"/>
            <a:ext cx="19675475" cy="21726525"/>
          </a:xfrm>
        </p:spPr>
        <p:txBody>
          <a:bodyPr/>
          <a:lstStyle>
            <a:defPPr>
              <a:defRPr kern="1200" smtId="4294967295"/>
            </a:def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22021800" y="7680325"/>
            <a:ext cx="19675475" cy="21726525"/>
          </a:xfrm>
        </p:spPr>
        <p:txBody>
          <a:bodyPr/>
          <a:lstStyle>
            <a:defPPr>
              <a:defRPr kern="1200" smtId="4294967295"/>
            </a:defPPr>
          </a:lstStyle>
          <a:p>
            <a:pPr lvl="0"/>
            <a:endParaRPr lang="en-US" noProof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fld id="{4FA04B66-8F62-42BD-B0EA-2923AA341B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658897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fld id="{E844B6AF-379B-4B34-AAC6-97D3032A49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615251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0" y="21153438"/>
            <a:ext cx="37307838" cy="6537325"/>
          </a:xfrm>
        </p:spPr>
        <p:txBody>
          <a:bodyPr anchor="t"/>
          <a:lstStyle>
            <a:defPPr>
              <a:defRPr kern="1200" smtId="4294967295"/>
            </a:defPPr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0" y="13952538"/>
            <a:ext cx="37307838" cy="7200900"/>
          </a:xfrm>
        </p:spPr>
        <p:txBody>
          <a:bodyPr anchor="b"/>
          <a:lstStyle>
            <a:defPPr>
              <a:defRPr kern="1200" smtId="4294967295"/>
            </a:defPPr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fld id="{B44BFBC0-7F94-4CE5-A00D-18BE726F28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159111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93925" y="7680325"/>
            <a:ext cx="19675475" cy="21726525"/>
          </a:xfrm>
        </p:spPr>
        <p:txBody>
          <a:bodyPr/>
          <a:lstStyle>
            <a:defPPr>
              <a:defRPr kern="1200" smtId="4294967295"/>
            </a:defPPr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021800" y="7680325"/>
            <a:ext cx="19675475" cy="21726525"/>
          </a:xfrm>
        </p:spPr>
        <p:txBody>
          <a:bodyPr/>
          <a:lstStyle>
            <a:defPPr>
              <a:defRPr kern="1200" smtId="4294967295"/>
            </a:defPPr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fld id="{CDF645C6-96DC-4F21-9A48-95AFF68A54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547938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3925" y="7369175"/>
            <a:ext cx="19392900" cy="3070225"/>
          </a:xfrm>
        </p:spPr>
        <p:txBody>
          <a:bodyPr anchor="b"/>
          <a:lstStyle>
            <a:defPPr>
              <a:defRPr kern="1200" smtId="4294967295"/>
            </a:defPPr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3925" y="10439400"/>
            <a:ext cx="19392900" cy="18965862"/>
          </a:xfrm>
        </p:spPr>
        <p:txBody>
          <a:bodyPr/>
          <a:lstStyle>
            <a:defPPr>
              <a:defRPr kern="1200" smtId="4294967295"/>
            </a:defPPr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438" y="7369175"/>
            <a:ext cx="19400838" cy="3070225"/>
          </a:xfrm>
        </p:spPr>
        <p:txBody>
          <a:bodyPr anchor="b"/>
          <a:lstStyle>
            <a:defPPr>
              <a:defRPr kern="1200" smtId="4294967295"/>
            </a:defPPr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438" y="10439400"/>
            <a:ext cx="19400838" cy="18965862"/>
          </a:xfrm>
        </p:spPr>
        <p:txBody>
          <a:bodyPr/>
          <a:lstStyle>
            <a:defPPr>
              <a:defRPr kern="1200" smtId="4294967295"/>
            </a:defPPr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fld id="{C2B12CE4-144C-4A27-8B3F-7EB79E6B21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52363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fld id="{8F1FAA83-0A80-48DF-A2A9-D01CE04D8E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378949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fld id="{8203DA95-0AAE-48A7-9DEF-F9FD3932C4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862034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3925" y="1311275"/>
            <a:ext cx="14439900" cy="5576888"/>
          </a:xfrm>
        </p:spPr>
        <p:txBody>
          <a:bodyPr anchor="b"/>
          <a:lstStyle>
            <a:defPPr>
              <a:defRPr kern="1200" smtId="4294967295"/>
            </a:defPPr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875" y="1311275"/>
            <a:ext cx="24536400" cy="28093988"/>
          </a:xfrm>
        </p:spPr>
        <p:txBody>
          <a:bodyPr/>
          <a:lstStyle>
            <a:defPPr>
              <a:defRPr kern="1200" smtId="4294967295"/>
            </a:defPPr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3925" y="6888163"/>
            <a:ext cx="14439900" cy="22517100"/>
          </a:xfrm>
        </p:spPr>
        <p:txBody>
          <a:bodyPr/>
          <a:lstStyle>
            <a:defPPr>
              <a:defRPr kern="1200" smtId="4294967295"/>
            </a:defPPr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fld id="{D77038B2-2801-40BE-BC48-C628781FF4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730154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663" y="23042562"/>
            <a:ext cx="26335038" cy="2720975"/>
          </a:xfrm>
        </p:spPr>
        <p:txBody>
          <a:bodyPr anchor="b"/>
          <a:lstStyle>
            <a:defPPr>
              <a:defRPr kern="1200" smtId="4294967295"/>
            </a:defPPr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663" y="2941638"/>
            <a:ext cx="26335038" cy="19750088"/>
          </a:xfrm>
        </p:spPr>
        <p:txBody>
          <a:bodyPr/>
          <a:lstStyle>
            <a:defPPr>
              <a:defRPr kern="1200" smtId="4294967295"/>
            </a:defPPr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663" y="25763538"/>
            <a:ext cx="26335038" cy="3862387"/>
          </a:xfrm>
        </p:spPr>
        <p:txBody>
          <a:bodyPr/>
          <a:lstStyle>
            <a:defPPr>
              <a:defRPr kern="1200" smtId="4294967295"/>
            </a:defPPr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fld id="{700A3960-9A0E-4A4A-BE72-10B88343DD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302830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93925" y="1317625"/>
            <a:ext cx="3950335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70207" tIns="235104" rIns="470207" bIns="235104" anchor="ctr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93925" y="7680325"/>
            <a:ext cx="39503350" cy="2172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70207" tIns="235104" rIns="470207" bIns="235104" anchor="t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193925" y="29978350"/>
            <a:ext cx="10242550" cy="2286000"/>
          </a:xfrm>
          <a:prstGeom prst="rect">
            <a:avLst/>
          </a:prstGeom>
          <a:noFill/>
          <a:ln>
            <a:noFill/>
          </a:ln>
        </p:spPr>
        <p:txBody>
          <a:bodyPr vert="horz" wrap="square" lIns="470207" tIns="235104" rIns="470207" bIns="235104" anchor="t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  <a:lvl1pPr>
              <a:defRPr sz="71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4995525" y="29978350"/>
            <a:ext cx="13900150" cy="2286000"/>
          </a:xfrm>
          <a:prstGeom prst="rect">
            <a:avLst/>
          </a:prstGeom>
          <a:noFill/>
          <a:ln>
            <a:noFill/>
          </a:ln>
        </p:spPr>
        <p:txBody>
          <a:bodyPr vert="horz" wrap="square" lIns="470207" tIns="235104" rIns="470207" bIns="235104" anchor="t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  <a:lvl1pPr algn="ctr">
              <a:defRPr sz="71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1454725" y="29978350"/>
            <a:ext cx="10242550" cy="2286000"/>
          </a:xfrm>
          <a:prstGeom prst="rect">
            <a:avLst/>
          </a:prstGeom>
          <a:noFill/>
          <a:ln>
            <a:noFill/>
          </a:ln>
        </p:spPr>
        <p:txBody>
          <a:bodyPr vert="horz" wrap="square" lIns="470207" tIns="235104" rIns="470207" bIns="235104" anchor="t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  <a:lvl1pPr algn="r">
              <a:defRPr sz="7100" smtClean="0"/>
            </a:lvl1pPr>
          </a:lstStyle>
          <a:p>
            <a:pPr>
              <a:defRPr/>
            </a:pPr>
            <a:fld id="{2839560C-692A-406E-AC47-35009443A5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/>
  <p:txStyles>
    <p:titleStyle>
      <a:defPPr>
        <a:defRPr kern="1200" smtId="4294967295"/>
      </a:defPPr>
      <a:lvl1pPr algn="ctr" defTabSz="4703763" rtl="0" eaLnBrk="0" fontAlgn="base" hangingPunct="0">
        <a:spcBef>
          <a:spcPct val="0"/>
        </a:spcBef>
        <a:spcAft>
          <a:spcPct val="0"/>
        </a:spcAft>
        <a:defRPr sz="22700">
          <a:solidFill>
            <a:schemeClr val="tx2"/>
          </a:solidFill>
          <a:latin typeface="+mj-lt"/>
          <a:ea typeface="+mj-ea"/>
          <a:cs typeface="+mj-cs"/>
        </a:defRPr>
      </a:lvl1pPr>
      <a:lvl2pPr algn="ctr" defTabSz="4703763" rtl="0" eaLnBrk="0" fontAlgn="base" hangingPunct="0">
        <a:spcBef>
          <a:spcPct val="0"/>
        </a:spcBef>
        <a:spcAft>
          <a:spcPct val="0"/>
        </a:spcAft>
        <a:defRPr sz="22700">
          <a:solidFill>
            <a:schemeClr val="tx2"/>
          </a:solidFill>
          <a:latin typeface="Arial"/>
        </a:defRPr>
      </a:lvl2pPr>
      <a:lvl3pPr algn="ctr" defTabSz="4703763" rtl="0" eaLnBrk="0" fontAlgn="base" hangingPunct="0">
        <a:spcBef>
          <a:spcPct val="0"/>
        </a:spcBef>
        <a:spcAft>
          <a:spcPct val="0"/>
        </a:spcAft>
        <a:defRPr sz="22700">
          <a:solidFill>
            <a:schemeClr val="tx2"/>
          </a:solidFill>
          <a:latin typeface="Arial"/>
        </a:defRPr>
      </a:lvl3pPr>
      <a:lvl4pPr algn="ctr" defTabSz="4703763" rtl="0" eaLnBrk="0" fontAlgn="base" hangingPunct="0">
        <a:spcBef>
          <a:spcPct val="0"/>
        </a:spcBef>
        <a:spcAft>
          <a:spcPct val="0"/>
        </a:spcAft>
        <a:defRPr sz="22700">
          <a:solidFill>
            <a:schemeClr val="tx2"/>
          </a:solidFill>
          <a:latin typeface="Arial"/>
        </a:defRPr>
      </a:lvl4pPr>
      <a:lvl5pPr algn="ctr" defTabSz="4703763" rtl="0" eaLnBrk="0" fontAlgn="base" hangingPunct="0">
        <a:spcBef>
          <a:spcPct val="0"/>
        </a:spcBef>
        <a:spcAft>
          <a:spcPct val="0"/>
        </a:spcAft>
        <a:defRPr sz="22700">
          <a:solidFill>
            <a:schemeClr val="tx2"/>
          </a:solidFill>
          <a:latin typeface="Arial"/>
        </a:defRPr>
      </a:lvl5pPr>
      <a:lvl6pPr marL="457200" algn="ctr" defTabSz="4703763" rtl="0" fontAlgn="base">
        <a:spcBef>
          <a:spcPct val="0"/>
        </a:spcBef>
        <a:spcAft>
          <a:spcPct val="0"/>
        </a:spcAft>
        <a:defRPr sz="22700">
          <a:solidFill>
            <a:schemeClr val="tx2"/>
          </a:solidFill>
          <a:latin typeface="Arial"/>
        </a:defRPr>
      </a:lvl6pPr>
      <a:lvl7pPr marL="914400" algn="ctr" defTabSz="4703763" rtl="0" fontAlgn="base">
        <a:spcBef>
          <a:spcPct val="0"/>
        </a:spcBef>
        <a:spcAft>
          <a:spcPct val="0"/>
        </a:spcAft>
        <a:defRPr sz="22700">
          <a:solidFill>
            <a:schemeClr val="tx2"/>
          </a:solidFill>
          <a:latin typeface="Arial"/>
        </a:defRPr>
      </a:lvl7pPr>
      <a:lvl8pPr marL="1371600" algn="ctr" defTabSz="4703763" rtl="0" fontAlgn="base">
        <a:spcBef>
          <a:spcPct val="0"/>
        </a:spcBef>
        <a:spcAft>
          <a:spcPct val="0"/>
        </a:spcAft>
        <a:defRPr sz="22700">
          <a:solidFill>
            <a:schemeClr val="tx2"/>
          </a:solidFill>
          <a:latin typeface="Arial"/>
        </a:defRPr>
      </a:lvl8pPr>
      <a:lvl9pPr marL="1828800" algn="ctr" defTabSz="4703763" rtl="0" fontAlgn="base">
        <a:spcBef>
          <a:spcPct val="0"/>
        </a:spcBef>
        <a:spcAft>
          <a:spcPct val="0"/>
        </a:spcAft>
        <a:defRPr sz="22700">
          <a:solidFill>
            <a:schemeClr val="tx2"/>
          </a:solidFill>
          <a:latin typeface="Arial"/>
        </a:defRPr>
      </a:lvl9pPr>
    </p:titleStyle>
    <p:bodyStyle>
      <a:defPPr>
        <a:defRPr kern="1200" smtId="4294967295"/>
      </a:defPPr>
      <a:lvl1pPr marL="1762125" indent="-1762125" algn="l" defTabSz="4703763" rtl="0" eaLnBrk="0" fontAlgn="base" hangingPunct="0">
        <a:spcBef>
          <a:spcPct val="20000"/>
        </a:spcBef>
        <a:spcAft>
          <a:spcPct val="0"/>
        </a:spcAft>
        <a:buChar char="•"/>
        <a:defRPr sz="16500">
          <a:solidFill>
            <a:schemeClr val="tx1"/>
          </a:solidFill>
          <a:latin typeface="+mn-lt"/>
          <a:ea typeface="+mn-ea"/>
          <a:cs typeface="+mn-cs"/>
        </a:defRPr>
      </a:lvl1pPr>
      <a:lvl2pPr marL="3822700" indent="-1471613" algn="l" defTabSz="4703763" rtl="0" eaLnBrk="0" fontAlgn="base" hangingPunct="0">
        <a:spcBef>
          <a:spcPct val="20000"/>
        </a:spcBef>
        <a:spcAft>
          <a:spcPct val="0"/>
        </a:spcAft>
        <a:buChar char="–"/>
        <a:defRPr sz="14400">
          <a:solidFill>
            <a:schemeClr val="tx1"/>
          </a:solidFill>
          <a:latin typeface="+mn-lt"/>
        </a:defRPr>
      </a:lvl2pPr>
      <a:lvl3pPr marL="5875338" indent="-1171575" algn="l" defTabSz="4703763" rtl="0" eaLnBrk="0" fontAlgn="base" hangingPunct="0">
        <a:spcBef>
          <a:spcPct val="20000"/>
        </a:spcBef>
        <a:spcAft>
          <a:spcPct val="0"/>
        </a:spcAft>
        <a:buChar char="•"/>
        <a:defRPr sz="12400">
          <a:solidFill>
            <a:schemeClr val="tx1"/>
          </a:solidFill>
          <a:latin typeface="+mn-lt"/>
        </a:defRPr>
      </a:lvl3pPr>
      <a:lvl4pPr marL="8228013" indent="-1173163" algn="l" defTabSz="4703763" rtl="0" eaLnBrk="0" fontAlgn="base" hangingPunct="0">
        <a:spcBef>
          <a:spcPct val="20000"/>
        </a:spcBef>
        <a:spcAft>
          <a:spcPct val="0"/>
        </a:spcAft>
        <a:buChar char="–"/>
        <a:defRPr sz="10300">
          <a:solidFill>
            <a:schemeClr val="tx1"/>
          </a:solidFill>
          <a:latin typeface="+mn-lt"/>
        </a:defRPr>
      </a:lvl4pPr>
      <a:lvl5pPr marL="10582275" indent="-1176338" algn="l" defTabSz="4703763" rtl="0" eaLnBrk="0" fontAlgn="base" hangingPunct="0">
        <a:spcBef>
          <a:spcPct val="20000"/>
        </a:spcBef>
        <a:spcAft>
          <a:spcPct val="0"/>
        </a:spcAft>
        <a:buChar char="»"/>
        <a:defRPr sz="10300">
          <a:solidFill>
            <a:schemeClr val="tx1"/>
          </a:solidFill>
          <a:latin typeface="+mn-lt"/>
        </a:defRPr>
      </a:lvl5pPr>
      <a:lvl6pPr marL="11039475" indent="-1176338" algn="l" defTabSz="4703763" rtl="0" fontAlgn="base">
        <a:spcBef>
          <a:spcPct val="20000"/>
        </a:spcBef>
        <a:spcAft>
          <a:spcPct val="0"/>
        </a:spcAft>
        <a:buChar char="»"/>
        <a:defRPr sz="10300">
          <a:solidFill>
            <a:schemeClr val="tx1"/>
          </a:solidFill>
          <a:latin typeface="+mn-lt"/>
        </a:defRPr>
      </a:lvl6pPr>
      <a:lvl7pPr marL="11496675" indent="-1176338" algn="l" defTabSz="4703763" rtl="0" fontAlgn="base">
        <a:spcBef>
          <a:spcPct val="20000"/>
        </a:spcBef>
        <a:spcAft>
          <a:spcPct val="0"/>
        </a:spcAft>
        <a:buChar char="»"/>
        <a:defRPr sz="10300">
          <a:solidFill>
            <a:schemeClr val="tx1"/>
          </a:solidFill>
          <a:latin typeface="+mn-lt"/>
        </a:defRPr>
      </a:lvl7pPr>
      <a:lvl8pPr marL="11953875" indent="-1176338" algn="l" defTabSz="4703763" rtl="0" fontAlgn="base">
        <a:spcBef>
          <a:spcPct val="20000"/>
        </a:spcBef>
        <a:spcAft>
          <a:spcPct val="0"/>
        </a:spcAft>
        <a:buChar char="»"/>
        <a:defRPr sz="10300">
          <a:solidFill>
            <a:schemeClr val="tx1"/>
          </a:solidFill>
          <a:latin typeface="+mn-lt"/>
        </a:defRPr>
      </a:lvl8pPr>
      <a:lvl9pPr marL="12411075" indent="-1176338" algn="l" defTabSz="4703763" rtl="0" fontAlgn="base">
        <a:spcBef>
          <a:spcPct val="20000"/>
        </a:spcBef>
        <a:spcAft>
          <a:spcPct val="0"/>
        </a:spcAft>
        <a:buChar char="»"/>
        <a:defRPr sz="103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39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13"/>
          <p:cNvSpPr txBox="1">
            <a:spLocks noChangeArrowheads="1"/>
          </p:cNvSpPr>
          <p:nvPr/>
        </p:nvSpPr>
        <p:spPr bwMode="auto">
          <a:xfrm>
            <a:off x="22327952" y="804333"/>
            <a:ext cx="20877448" cy="13570599"/>
          </a:xfrm>
          <a:prstGeom prst="rect">
            <a:avLst/>
          </a:prstGeom>
          <a:solidFill>
            <a:schemeClr val="accent5"/>
          </a:solidFill>
          <a:ln w="60325" cap="flat">
            <a:noFill/>
            <a:miter lim="800000"/>
          </a:ln>
        </p:spPr>
        <p:txBody>
          <a:bodyPr vert="horz" wrap="square" lIns="376203" tIns="188102" rIns="376203" bIns="188102" anchor="ctr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  <a:lvl1pPr algn="ctr" defTabSz="3762375" rtl="0" eaLnBrk="0" fontAlgn="base" hangingPunct="0">
              <a:spcBef>
                <a:spcPct val="0"/>
              </a:spcBef>
              <a:spcAft>
                <a:spcPct val="0"/>
              </a:spcAft>
              <a:defRPr sz="18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3762375" rtl="0" eaLnBrk="0" fontAlgn="base" hangingPunct="0">
              <a:spcBef>
                <a:spcPct val="0"/>
              </a:spcBef>
              <a:spcAft>
                <a:spcPct val="0"/>
              </a:spcAft>
              <a:defRPr sz="18200">
                <a:solidFill>
                  <a:schemeClr val="tx2"/>
                </a:solidFill>
                <a:latin typeface="Arial"/>
              </a:defRPr>
            </a:lvl2pPr>
            <a:lvl3pPr algn="ctr" defTabSz="3762375" rtl="0" eaLnBrk="0" fontAlgn="base" hangingPunct="0">
              <a:spcBef>
                <a:spcPct val="0"/>
              </a:spcBef>
              <a:spcAft>
                <a:spcPct val="0"/>
              </a:spcAft>
              <a:defRPr sz="18200">
                <a:solidFill>
                  <a:schemeClr val="tx2"/>
                </a:solidFill>
                <a:latin typeface="Arial"/>
              </a:defRPr>
            </a:lvl3pPr>
            <a:lvl4pPr algn="ctr" defTabSz="3762375" rtl="0" eaLnBrk="0" fontAlgn="base" hangingPunct="0">
              <a:spcBef>
                <a:spcPct val="0"/>
              </a:spcBef>
              <a:spcAft>
                <a:spcPct val="0"/>
              </a:spcAft>
              <a:defRPr sz="18200">
                <a:solidFill>
                  <a:schemeClr val="tx2"/>
                </a:solidFill>
                <a:latin typeface="Arial"/>
              </a:defRPr>
            </a:lvl4pPr>
            <a:lvl5pPr algn="ctr" defTabSz="3762375" rtl="0" eaLnBrk="0" fontAlgn="base" hangingPunct="0">
              <a:spcBef>
                <a:spcPct val="0"/>
              </a:spcBef>
              <a:spcAft>
                <a:spcPct val="0"/>
              </a:spcAft>
              <a:defRPr sz="18200">
                <a:solidFill>
                  <a:schemeClr val="tx2"/>
                </a:solidFill>
                <a:latin typeface="Arial"/>
              </a:defRPr>
            </a:lvl5pPr>
            <a:lvl6pPr marL="457200" algn="ctr" defTabSz="3762375" rtl="0" fontAlgn="base">
              <a:spcBef>
                <a:spcPct val="0"/>
              </a:spcBef>
              <a:spcAft>
                <a:spcPct val="0"/>
              </a:spcAft>
              <a:defRPr sz="18200">
                <a:solidFill>
                  <a:schemeClr val="tx2"/>
                </a:solidFill>
                <a:latin typeface="Arial"/>
              </a:defRPr>
            </a:lvl6pPr>
            <a:lvl7pPr marL="914400" algn="ctr" defTabSz="3762375" rtl="0" fontAlgn="base">
              <a:spcBef>
                <a:spcPct val="0"/>
              </a:spcBef>
              <a:spcAft>
                <a:spcPct val="0"/>
              </a:spcAft>
              <a:defRPr sz="18200">
                <a:solidFill>
                  <a:schemeClr val="tx2"/>
                </a:solidFill>
                <a:latin typeface="Arial"/>
              </a:defRPr>
            </a:lvl7pPr>
            <a:lvl8pPr marL="1371600" algn="ctr" defTabSz="3762375" rtl="0" fontAlgn="base">
              <a:spcBef>
                <a:spcPct val="0"/>
              </a:spcBef>
              <a:spcAft>
                <a:spcPct val="0"/>
              </a:spcAft>
              <a:defRPr sz="18200">
                <a:solidFill>
                  <a:schemeClr val="tx2"/>
                </a:solidFill>
                <a:latin typeface="Arial"/>
              </a:defRPr>
            </a:lvl8pPr>
            <a:lvl9pPr marL="1828800" algn="ctr" defTabSz="3762375" rtl="0" fontAlgn="base">
              <a:spcBef>
                <a:spcPct val="0"/>
              </a:spcBef>
              <a:spcAft>
                <a:spcPct val="0"/>
              </a:spcAft>
              <a:defRPr sz="18200">
                <a:solidFill>
                  <a:schemeClr val="tx2"/>
                </a:solidFill>
                <a:latin typeface="Arial"/>
              </a:defRPr>
            </a:lvl9pPr>
          </a:lstStyle>
          <a:p>
            <a:pPr eaLnBrk="1" hangingPunct="1"/>
            <a:endParaRPr lang="en-US" sz="4800" i="1" dirty="0">
              <a:solidFill>
                <a:schemeClr val="accent5"/>
              </a:solidFill>
              <a:latin typeface="Arial" panose="020B0604020202020204" pitchFamily="34" charset="0"/>
            </a:endParaRPr>
          </a:p>
        </p:txBody>
      </p:sp>
      <p:sp>
        <p:nvSpPr>
          <p:cNvPr id="60" name="Title 11">
            <a:extLst>
              <a:ext uri="{FF2B5EF4-FFF2-40B4-BE49-F238E27FC236}">
                <a16:creationId xmlns:a16="http://schemas.microsoft.com/office/drawing/2014/main" id="{EE7A5C51-35F0-4B71-992D-43D344D16C04}"/>
              </a:ext>
            </a:extLst>
          </p:cNvPr>
          <p:cNvSpPr txBox="1">
            <a:spLocks/>
          </p:cNvSpPr>
          <p:nvPr/>
        </p:nvSpPr>
        <p:spPr>
          <a:xfrm>
            <a:off x="761999" y="29521023"/>
            <a:ext cx="34926159" cy="2746935"/>
          </a:xfrm>
          <a:prstGeom prst="rect">
            <a:avLst/>
          </a:prstGeom>
        </p:spPr>
        <p:txBody>
          <a:bodyPr lIns="128016" tIns="64008" rIns="128016" bIns="64008"/>
          <a:lstStyle>
            <a:defPPr>
              <a:defRPr lang="en-US"/>
            </a:defPPr>
            <a:lvl1pPr marL="0" algn="l" defTabSz="4388077" rtl="0" eaLnBrk="1" latinLnBrk="0" hangingPunct="1">
              <a:defRPr sz="86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194039" algn="l" defTabSz="4388077" rtl="0" eaLnBrk="1" latinLnBrk="0" hangingPunct="1">
              <a:defRPr sz="86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88077" algn="l" defTabSz="4388077" rtl="0" eaLnBrk="1" latinLnBrk="0" hangingPunct="1">
              <a:defRPr sz="86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582120" algn="l" defTabSz="4388077" rtl="0" eaLnBrk="1" latinLnBrk="0" hangingPunct="1">
              <a:defRPr sz="86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76160" algn="l" defTabSz="4388077" rtl="0" eaLnBrk="1" latinLnBrk="0" hangingPunct="1">
              <a:defRPr sz="86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0199" algn="l" defTabSz="4388077" rtl="0" eaLnBrk="1" latinLnBrk="0" hangingPunct="1">
              <a:defRPr sz="86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164238" algn="l" defTabSz="4388077" rtl="0" eaLnBrk="1" latinLnBrk="0" hangingPunct="1">
              <a:defRPr sz="86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358277" algn="l" defTabSz="4388077" rtl="0" eaLnBrk="1" latinLnBrk="0" hangingPunct="1">
              <a:defRPr sz="86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552317" algn="l" defTabSz="4388077" rtl="0" eaLnBrk="1" latinLnBrk="0" hangingPunct="1">
              <a:defRPr sz="86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500" b="1" dirty="0">
                <a:solidFill>
                  <a:schemeClr val="bg1"/>
                </a:solidFill>
                <a:latin typeface="Amaranth" panose="02000503050000020004" pitchFamily="2" charset="0"/>
              </a:rPr>
              <a:t>OpenNeuro PET</a:t>
            </a:r>
          </a:p>
        </p:txBody>
      </p:sp>
      <p:sp>
        <p:nvSpPr>
          <p:cNvPr id="61" name="Text Placeholder 16">
            <a:extLst>
              <a:ext uri="{FF2B5EF4-FFF2-40B4-BE49-F238E27FC236}">
                <a16:creationId xmlns:a16="http://schemas.microsoft.com/office/drawing/2014/main" id="{1F3AA395-C058-4F87-B3A3-A8A8BC543EF9}"/>
              </a:ext>
            </a:extLst>
          </p:cNvPr>
          <p:cNvSpPr txBox="1">
            <a:spLocks/>
          </p:cNvSpPr>
          <p:nvPr/>
        </p:nvSpPr>
        <p:spPr>
          <a:xfrm>
            <a:off x="761999" y="30936759"/>
            <a:ext cx="34926159" cy="2653034"/>
          </a:xfrm>
          <a:prstGeom prst="rect">
            <a:avLst/>
          </a:prstGeom>
        </p:spPr>
        <p:txBody>
          <a:bodyPr wrap="square" lIns="128016" tIns="64008" rIns="128016" bIns="64008">
            <a:spAutoFit/>
          </a:bodyPr>
          <a:lstStyle>
            <a:defPPr>
              <a:defRPr lang="en-US"/>
            </a:defPPr>
            <a:lvl1pPr marL="0" algn="l" defTabSz="4388077" rtl="0" eaLnBrk="1" latinLnBrk="0" hangingPunct="1">
              <a:defRPr sz="86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194039" algn="l" defTabSz="4388077" rtl="0" eaLnBrk="1" latinLnBrk="0" hangingPunct="1">
              <a:defRPr sz="86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88077" algn="l" defTabSz="4388077" rtl="0" eaLnBrk="1" latinLnBrk="0" hangingPunct="1">
              <a:defRPr sz="86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582120" algn="l" defTabSz="4388077" rtl="0" eaLnBrk="1" latinLnBrk="0" hangingPunct="1">
              <a:defRPr sz="86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76160" algn="l" defTabSz="4388077" rtl="0" eaLnBrk="1" latinLnBrk="0" hangingPunct="1">
              <a:defRPr sz="86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0199" algn="l" defTabSz="4388077" rtl="0" eaLnBrk="1" latinLnBrk="0" hangingPunct="1">
              <a:defRPr sz="86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164238" algn="l" defTabSz="4388077" rtl="0" eaLnBrk="1" latinLnBrk="0" hangingPunct="1">
              <a:defRPr sz="86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358277" algn="l" defTabSz="4388077" rtl="0" eaLnBrk="1" latinLnBrk="0" hangingPunct="1">
              <a:defRPr sz="86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552317" algn="l" defTabSz="4388077" rtl="0" eaLnBrk="1" latinLnBrk="0" hangingPunct="1">
              <a:defRPr sz="86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dirty="0">
                <a:solidFill>
                  <a:schemeClr val="bg1"/>
                </a:solidFill>
              </a:rPr>
              <a:t>Gitte Moos Knudsen, Robert Innis, Melanie Ganz-</a:t>
            </a:r>
            <a:r>
              <a:rPr lang="en-US" sz="5400" dirty="0" err="1">
                <a:solidFill>
                  <a:schemeClr val="bg1"/>
                </a:solidFill>
              </a:rPr>
              <a:t>Benjaminsen</a:t>
            </a:r>
            <a:r>
              <a:rPr lang="en-US" sz="5400" dirty="0">
                <a:solidFill>
                  <a:schemeClr val="bg1"/>
                </a:solidFill>
              </a:rPr>
              <a:t>, Adam Thomas, Cyril </a:t>
            </a:r>
            <a:r>
              <a:rPr lang="en-US" sz="5400" dirty="0" err="1">
                <a:solidFill>
                  <a:schemeClr val="bg1"/>
                </a:solidFill>
              </a:rPr>
              <a:t>Pernet</a:t>
            </a:r>
            <a:r>
              <a:rPr lang="en-US" sz="5400" dirty="0">
                <a:solidFill>
                  <a:schemeClr val="bg1"/>
                </a:solidFill>
              </a:rPr>
              <a:t>, Martin </a:t>
            </a:r>
            <a:r>
              <a:rPr lang="en-US" sz="5400" dirty="0" err="1">
                <a:solidFill>
                  <a:schemeClr val="bg1"/>
                </a:solidFill>
              </a:rPr>
              <a:t>Nørgaard</a:t>
            </a:r>
            <a:r>
              <a:rPr lang="en-US" sz="5400" dirty="0">
                <a:solidFill>
                  <a:schemeClr val="bg1"/>
                </a:solidFill>
              </a:rPr>
              <a:t>, </a:t>
            </a:r>
          </a:p>
          <a:p>
            <a:r>
              <a:rPr lang="en-US" sz="5400" dirty="0">
                <a:solidFill>
                  <a:schemeClr val="bg1"/>
                </a:solidFill>
              </a:rPr>
              <a:t>Douglas </a:t>
            </a:r>
            <a:r>
              <a:rPr lang="en-US" sz="5400" dirty="0" err="1">
                <a:solidFill>
                  <a:schemeClr val="bg1"/>
                </a:solidFill>
              </a:rPr>
              <a:t>Greeve</a:t>
            </a:r>
            <a:r>
              <a:rPr lang="en-US" sz="5400" dirty="0">
                <a:solidFill>
                  <a:schemeClr val="bg1"/>
                </a:solidFill>
              </a:rPr>
              <a:t>, Russel </a:t>
            </a:r>
            <a:r>
              <a:rPr lang="en-US" sz="5400" dirty="0" err="1">
                <a:solidFill>
                  <a:schemeClr val="bg1"/>
                </a:solidFill>
              </a:rPr>
              <a:t>Poldrak</a:t>
            </a:r>
            <a:r>
              <a:rPr lang="en-US" sz="5400" dirty="0">
                <a:solidFill>
                  <a:schemeClr val="bg1"/>
                </a:solidFill>
              </a:rPr>
              <a:t>, Paul </a:t>
            </a:r>
            <a:r>
              <a:rPr lang="en-US" sz="5400" dirty="0" err="1">
                <a:solidFill>
                  <a:schemeClr val="bg1"/>
                </a:solidFill>
              </a:rPr>
              <a:t>Wighton</a:t>
            </a:r>
            <a:r>
              <a:rPr lang="en-US" sz="5400" dirty="0">
                <a:solidFill>
                  <a:schemeClr val="bg1"/>
                </a:solidFill>
              </a:rPr>
              <a:t>, Anthony </a:t>
            </a:r>
            <a:r>
              <a:rPr lang="en-US" sz="5400" dirty="0" err="1">
                <a:solidFill>
                  <a:schemeClr val="bg1"/>
                </a:solidFill>
              </a:rPr>
              <a:t>Galassi</a:t>
            </a:r>
            <a:endParaRPr lang="en-US" sz="5400" dirty="0">
              <a:solidFill>
                <a:schemeClr val="bg1"/>
              </a:solidFill>
            </a:endParaRPr>
          </a:p>
          <a:p>
            <a:endParaRPr lang="en-US" sz="5600" dirty="0">
              <a:solidFill>
                <a:schemeClr val="bg1"/>
              </a:solidFill>
              <a:latin typeface="Titillium Web" panose="00000500000000000000" pitchFamily="2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5FA4F44-89FB-4B70-8C08-283DA58E1D01}"/>
              </a:ext>
            </a:extLst>
          </p:cNvPr>
          <p:cNvSpPr/>
          <p:nvPr/>
        </p:nvSpPr>
        <p:spPr>
          <a:xfrm>
            <a:off x="762000" y="15087600"/>
            <a:ext cx="20796332" cy="135488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600" dirty="0">
              <a:effectLst/>
              <a:latin typeface="+mj-lt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026A6A3-D6D2-4951-8B04-EF51015D25DB}"/>
              </a:ext>
            </a:extLst>
          </p:cNvPr>
          <p:cNvSpPr/>
          <p:nvPr/>
        </p:nvSpPr>
        <p:spPr>
          <a:xfrm>
            <a:off x="22327952" y="15087602"/>
            <a:ext cx="20877448" cy="135488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600">
              <a:effectLst/>
              <a:latin typeface="+mj-lt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68B6862-5CC5-4906-AC03-EA9661AD13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15087600"/>
            <a:ext cx="20796332" cy="1126553"/>
          </a:xfrm>
          <a:prstGeom prst="rect">
            <a:avLst/>
          </a:prstGeom>
          <a:solidFill>
            <a:schemeClr val="accent5"/>
          </a:solidFill>
          <a:ln w="12700">
            <a:noFill/>
            <a:miter lim="800000"/>
          </a:ln>
        </p:spPr>
        <p:txBody>
          <a:bodyPr wrap="none" lIns="274320" tIns="73152" rIns="274320" bIns="68563" anchor="ctr" anchorCtr="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9pPr>
          </a:lstStyle>
          <a:p>
            <a:pPr defTabSz="4702588">
              <a:defRPr/>
            </a:pPr>
            <a:r>
              <a:rPr lang="en-US" sz="4200" dirty="0">
                <a:solidFill>
                  <a:schemeClr val="bg1"/>
                </a:solidFill>
                <a:effectLst/>
                <a:latin typeface="Amaranth" panose="02000503050000020004" pitchFamily="2" charset="0"/>
              </a:rPr>
              <a:t>Current Work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98845E5-702A-4A5F-93C3-FC94A928A8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32868" y="15087600"/>
            <a:ext cx="20872532" cy="1126553"/>
          </a:xfrm>
          <a:prstGeom prst="rect">
            <a:avLst/>
          </a:prstGeom>
          <a:solidFill>
            <a:schemeClr val="accent5"/>
          </a:solidFill>
          <a:ln w="12700">
            <a:noFill/>
            <a:miter lim="800000"/>
          </a:ln>
        </p:spPr>
        <p:txBody>
          <a:bodyPr wrap="none" lIns="274320" tIns="73152" rIns="274320" bIns="68563" anchor="ctr" anchorCtr="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9pPr>
          </a:lstStyle>
          <a:p>
            <a:pPr defTabSz="4702588">
              <a:defRPr/>
            </a:pPr>
            <a:r>
              <a:rPr lang="en-US" sz="4200" dirty="0">
                <a:solidFill>
                  <a:schemeClr val="bg1"/>
                </a:solidFill>
                <a:effectLst/>
                <a:latin typeface="Amaranth" panose="02000503050000020004" pitchFamily="2" charset="0"/>
              </a:rPr>
              <a:t>Results</a:t>
            </a:r>
          </a:p>
        </p:txBody>
      </p:sp>
      <p:sp>
        <p:nvSpPr>
          <p:cNvPr id="25" name="Text Box 6">
            <a:extLst>
              <a:ext uri="{FF2B5EF4-FFF2-40B4-BE49-F238E27FC236}">
                <a16:creationId xmlns:a16="http://schemas.microsoft.com/office/drawing/2014/main" id="{2A6CBB32-D161-4EB7-AF81-93A8917916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479000" y="16589672"/>
            <a:ext cx="20269199" cy="692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37160" tIns="68580" rIns="137160" bIns="68580">
            <a:spAutoFit/>
          </a:bodyPr>
          <a:lstStyle>
            <a:defPPr>
              <a:defRPr kern="1200" smtId="4294967295"/>
            </a:defPPr>
            <a:lvl1pPr defTabSz="4703763" eaLnBrk="0" hangingPunct="0">
              <a:defRPr sz="9300">
                <a:solidFill>
                  <a:schemeClr val="tx1"/>
                </a:solidFill>
                <a:latin typeface="Arial"/>
              </a:defRPr>
            </a:lvl1pPr>
            <a:lvl2pPr marL="742950" indent="-285750" defTabSz="4703763" eaLnBrk="0" hangingPunct="0">
              <a:defRPr sz="9300">
                <a:solidFill>
                  <a:schemeClr val="tx1"/>
                </a:solidFill>
                <a:latin typeface="Arial"/>
              </a:defRPr>
            </a:lvl2pPr>
            <a:lvl3pPr marL="1143000" indent="-228600" defTabSz="4703763" eaLnBrk="0" hangingPunct="0">
              <a:defRPr sz="9300">
                <a:solidFill>
                  <a:schemeClr val="tx1"/>
                </a:solidFill>
                <a:latin typeface="Arial"/>
              </a:defRPr>
            </a:lvl3pPr>
            <a:lvl4pPr marL="1600200" indent="-228600" defTabSz="4703763" eaLnBrk="0" hangingPunct="0">
              <a:defRPr sz="9300">
                <a:solidFill>
                  <a:schemeClr val="tx1"/>
                </a:solidFill>
                <a:latin typeface="Arial"/>
              </a:defRPr>
            </a:lvl4pPr>
            <a:lvl5pPr marL="2057400" indent="-228600" defTabSz="4703763" eaLnBrk="0" hangingPunct="0">
              <a:defRPr sz="9300">
                <a:solidFill>
                  <a:schemeClr val="tx1"/>
                </a:solidFill>
                <a:latin typeface="Arial"/>
              </a:defRPr>
            </a:lvl5pPr>
            <a:lvl6pPr marL="25146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/>
              </a:defRPr>
            </a:lvl6pPr>
            <a:lvl7pPr marL="29718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/>
              </a:defRPr>
            </a:lvl7pPr>
            <a:lvl8pPr marL="34290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/>
              </a:defRPr>
            </a:lvl8pPr>
            <a:lvl9pPr marL="38862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/>
              </a:defRPr>
            </a:lvl9pPr>
          </a:lstStyle>
          <a:p>
            <a:r>
              <a:rPr lang="en-US" sz="3600" dirty="0">
                <a:latin typeface="Titillium Web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Add your information, graphs and images to this section.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6890F5C-1558-4531-8BFF-5119F2F1CB7D}"/>
              </a:ext>
            </a:extLst>
          </p:cNvPr>
          <p:cNvSpPr/>
          <p:nvPr/>
        </p:nvSpPr>
        <p:spPr>
          <a:xfrm>
            <a:off x="762000" y="804334"/>
            <a:ext cx="20796332" cy="135488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600" dirty="0">
              <a:effectLst/>
              <a:latin typeface="+mj-lt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4E948D4-496B-443E-99A4-4845C43E81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804333"/>
            <a:ext cx="20796332" cy="1126553"/>
          </a:xfrm>
          <a:prstGeom prst="rect">
            <a:avLst/>
          </a:prstGeom>
          <a:solidFill>
            <a:schemeClr val="accent5"/>
          </a:solidFill>
          <a:ln w="12700">
            <a:noFill/>
            <a:miter lim="800000"/>
          </a:ln>
        </p:spPr>
        <p:txBody>
          <a:bodyPr wrap="none" lIns="274320" tIns="73152" rIns="274320" bIns="68563" anchor="ctr" anchorCtr="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9pPr>
          </a:lstStyle>
          <a:p>
            <a:pPr defTabSz="4702588">
              <a:defRPr/>
            </a:pPr>
            <a:r>
              <a:rPr lang="en-US" sz="4200" dirty="0">
                <a:solidFill>
                  <a:schemeClr val="bg1"/>
                </a:solidFill>
                <a:effectLst/>
                <a:latin typeface="Amaranth" panose="02000503050000020004" pitchFamily="2" charset="0"/>
              </a:rPr>
              <a:t>Introduction</a:t>
            </a:r>
          </a:p>
        </p:txBody>
      </p:sp>
      <p:sp>
        <p:nvSpPr>
          <p:cNvPr id="28" name="Text Box 6">
            <a:extLst>
              <a:ext uri="{FF2B5EF4-FFF2-40B4-BE49-F238E27FC236}">
                <a16:creationId xmlns:a16="http://schemas.microsoft.com/office/drawing/2014/main" id="{01DABE0C-476F-4C74-9C43-8076A8A632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5566" y="2306405"/>
            <a:ext cx="20269199" cy="3462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37160" tIns="68580" rIns="137160" bIns="68580">
            <a:spAutoFit/>
          </a:bodyPr>
          <a:lstStyle>
            <a:defPPr>
              <a:defRPr kern="1200" smtId="4294967295"/>
            </a:defPPr>
            <a:lvl1pPr defTabSz="4703763" eaLnBrk="0" hangingPunct="0">
              <a:defRPr sz="9300">
                <a:solidFill>
                  <a:schemeClr val="tx1"/>
                </a:solidFill>
                <a:latin typeface="Arial"/>
              </a:defRPr>
            </a:lvl1pPr>
            <a:lvl2pPr marL="742950" indent="-285750" defTabSz="4703763" eaLnBrk="0" hangingPunct="0">
              <a:defRPr sz="9300">
                <a:solidFill>
                  <a:schemeClr val="tx1"/>
                </a:solidFill>
                <a:latin typeface="Arial"/>
              </a:defRPr>
            </a:lvl2pPr>
            <a:lvl3pPr marL="1143000" indent="-228600" defTabSz="4703763" eaLnBrk="0" hangingPunct="0">
              <a:defRPr sz="9300">
                <a:solidFill>
                  <a:schemeClr val="tx1"/>
                </a:solidFill>
                <a:latin typeface="Arial"/>
              </a:defRPr>
            </a:lvl3pPr>
            <a:lvl4pPr marL="1600200" indent="-228600" defTabSz="4703763" eaLnBrk="0" hangingPunct="0">
              <a:defRPr sz="9300">
                <a:solidFill>
                  <a:schemeClr val="tx1"/>
                </a:solidFill>
                <a:latin typeface="Arial"/>
              </a:defRPr>
            </a:lvl4pPr>
            <a:lvl5pPr marL="2057400" indent="-228600" defTabSz="4703763" eaLnBrk="0" hangingPunct="0">
              <a:defRPr sz="9300">
                <a:solidFill>
                  <a:schemeClr val="tx1"/>
                </a:solidFill>
                <a:latin typeface="Arial"/>
              </a:defRPr>
            </a:lvl5pPr>
            <a:lvl6pPr marL="25146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/>
              </a:defRPr>
            </a:lvl6pPr>
            <a:lvl7pPr marL="29718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/>
              </a:defRPr>
            </a:lvl7pPr>
            <a:lvl8pPr marL="34290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/>
              </a:defRPr>
            </a:lvl8pPr>
            <a:lvl9pPr marL="38862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/>
              </a:defRPr>
            </a:lvl9pPr>
          </a:lstStyle>
          <a:p>
            <a:r>
              <a:rPr lang="en-US" sz="3600" dirty="0">
                <a:latin typeface="Titillium Web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The OpenNeuro PET is working on:</a:t>
            </a:r>
          </a:p>
          <a:p>
            <a:pPr marL="571500" indent="-571500">
              <a:buFontTx/>
              <a:buChar char="-"/>
            </a:pPr>
            <a:r>
              <a:rPr lang="en-US" sz="3600" dirty="0">
                <a:latin typeface="Titillium Web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Further Integrating PET into BIDS -&gt; Brain imaging data structure</a:t>
            </a:r>
          </a:p>
          <a:p>
            <a:pPr marL="571500" indent="-571500">
              <a:buFontTx/>
              <a:buChar char="-"/>
            </a:pPr>
            <a:r>
              <a:rPr lang="en-US" sz="3600" dirty="0">
                <a:latin typeface="Titillium Web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Providing Tools and Support to convert imaging and physio data into BIDS</a:t>
            </a:r>
          </a:p>
          <a:p>
            <a:pPr marL="571500" indent="-571500">
              <a:buFontTx/>
              <a:buChar char="-"/>
            </a:pPr>
            <a:r>
              <a:rPr lang="en-US" sz="3600" dirty="0">
                <a:latin typeface="Titillium Web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Partnering w/ Existing Neuroimaging libraries/efforts </a:t>
            </a:r>
          </a:p>
          <a:p>
            <a:endParaRPr lang="en-US" sz="3600" dirty="0">
              <a:latin typeface="Titillium Web" panose="00000500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sz="3600" dirty="0">
              <a:latin typeface="Titillium Web" panose="00000500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3" name="Title 11">
            <a:extLst>
              <a:ext uri="{FF2B5EF4-FFF2-40B4-BE49-F238E27FC236}">
                <a16:creationId xmlns:a16="http://schemas.microsoft.com/office/drawing/2014/main" id="{B9B45461-D198-453D-923C-6C7A6C10DAEA}"/>
              </a:ext>
            </a:extLst>
          </p:cNvPr>
          <p:cNvSpPr txBox="1">
            <a:spLocks/>
          </p:cNvSpPr>
          <p:nvPr/>
        </p:nvSpPr>
        <p:spPr>
          <a:xfrm>
            <a:off x="23041117" y="1367609"/>
            <a:ext cx="17954484" cy="8370485"/>
          </a:xfrm>
          <a:prstGeom prst="rect">
            <a:avLst/>
          </a:prstGeom>
        </p:spPr>
        <p:txBody>
          <a:bodyPr lIns="128016" tIns="64008" rIns="128016" bIns="64008"/>
          <a:lstStyle>
            <a:defPPr>
              <a:defRPr lang="en-US"/>
            </a:defPPr>
            <a:lvl1pPr marL="0" algn="l" defTabSz="4388077" rtl="0" eaLnBrk="1" latinLnBrk="0" hangingPunct="1">
              <a:defRPr sz="86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194039" algn="l" defTabSz="4388077" rtl="0" eaLnBrk="1" latinLnBrk="0" hangingPunct="1">
              <a:defRPr sz="86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88077" algn="l" defTabSz="4388077" rtl="0" eaLnBrk="1" latinLnBrk="0" hangingPunct="1">
              <a:defRPr sz="86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582120" algn="l" defTabSz="4388077" rtl="0" eaLnBrk="1" latinLnBrk="0" hangingPunct="1">
              <a:defRPr sz="86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76160" algn="l" defTabSz="4388077" rtl="0" eaLnBrk="1" latinLnBrk="0" hangingPunct="1">
              <a:defRPr sz="86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0199" algn="l" defTabSz="4388077" rtl="0" eaLnBrk="1" latinLnBrk="0" hangingPunct="1">
              <a:defRPr sz="86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164238" algn="l" defTabSz="4388077" rtl="0" eaLnBrk="1" latinLnBrk="0" hangingPunct="1">
              <a:defRPr sz="86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358277" algn="l" defTabSz="4388077" rtl="0" eaLnBrk="1" latinLnBrk="0" hangingPunct="1">
              <a:defRPr sz="86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552317" algn="l" defTabSz="4388077" rtl="0" eaLnBrk="1" latinLnBrk="0" hangingPunct="1">
              <a:defRPr sz="86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0" dirty="0">
                <a:solidFill>
                  <a:schemeClr val="bg1"/>
                </a:solidFill>
                <a:latin typeface="Titillium Web" panose="00000500000000000000" pitchFamily="2" charset="0"/>
              </a:rPr>
              <a:t>OpenNeuro PET is developing infrastructure and tooling that increases accessibility, reproducibility, and the curation of PET data.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5A47324D-1BEB-714B-A237-3E53F32E3B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876372" y="10301370"/>
            <a:ext cx="3452729" cy="3452729"/>
          </a:xfrm>
          <a:prstGeom prst="rect">
            <a:avLst/>
          </a:prstGeom>
        </p:spPr>
      </p:pic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528F99AC-2FB6-C840-AAFC-41A08C4E43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420" y="7477433"/>
            <a:ext cx="4145999" cy="4521321"/>
          </a:xfrm>
          <a:prstGeom prst="rect">
            <a:avLst/>
          </a:prstGeom>
        </p:spPr>
      </p:pic>
      <p:pic>
        <p:nvPicPr>
          <p:cNvPr id="8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36D61842-1EF0-F243-B7F3-E16315B5B8C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7477433"/>
            <a:ext cx="3668068" cy="6578601"/>
          </a:xfrm>
          <a:prstGeom prst="rect">
            <a:avLst/>
          </a:prstGeom>
        </p:spPr>
      </p:pic>
    </p:spTree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4.0.30319.42000"/>
  <p:tag name="AS_OS" val="Microsoft Windows NT 6.2.9200.0"/>
  <p:tag name="AS_RELEASE_DATE" val="2015.10.08"/>
  <p:tag name="AS_TITLE" val="Aspose.Slides for .NET 4.0"/>
  <p:tag name="AS_VERSION" val="15.8.1.0"/>
</p:tagLst>
</file>

<file path=ppt/theme/theme1.xml><?xml version="1.0" encoding="utf-8"?>
<a:theme xmlns:a="http://schemas.openxmlformats.org/drawingml/2006/main" name="Default Design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Default Design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  <a:tileRect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7037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7037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  <a:tileRect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2865</TotalTime>
  <Words>105</Words>
  <Application>Microsoft Macintosh PowerPoint</Application>
  <PresentationFormat>Custom</PresentationFormat>
  <Paragraphs>13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Titillium Web</vt:lpstr>
      <vt:lpstr>Amaranth</vt:lpstr>
      <vt:lpstr>Default Design</vt:lpstr>
      <vt:lpstr>PowerPoint Presentation</vt:lpstr>
    </vt:vector>
  </TitlesOfParts>
  <Manager/>
  <Company>Graphicsland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Scientific poster example</dc:title>
  <dc:subject>Template For Scientific Poster Presentation</dc:subject>
  <dc:creator>Graphicsland/MakeSigns.com</dc:creator>
  <cp:keywords>scientific, research, template, custom, poster, presentation, symposium, printing, PowerPoint, create, design, example, sample, download</cp:keywords>
  <dc:description>Download our scientific poster templates at no cost to you and get one step closer to making a great research poster.</dc:description>
  <cp:lastModifiedBy>Galassi, Anthony (NIH/NIMH) [C]</cp:lastModifiedBy>
  <cp:revision>74</cp:revision>
  <dcterms:modified xsi:type="dcterms:W3CDTF">2021-08-05T21:31:29Z</dcterms:modified>
  <cp:category>science research poster</cp:category>
</cp:coreProperties>
</file>