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40" d="100"/>
          <a:sy n="240" d="100"/>
        </p:scale>
        <p:origin x="-9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C700-6B5D-3341-8B7E-ACA117BA14C4}" type="datetimeFigureOut">
              <a:rPr lang="de-DE" smtClean="0"/>
              <a:t>16/11/15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0AA-2FE5-6A4D-9996-41C80FE826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2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C700-6B5D-3341-8B7E-ACA117BA14C4}" type="datetimeFigureOut">
              <a:rPr lang="de-DE" smtClean="0"/>
              <a:t>16/11/15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0AA-2FE5-6A4D-9996-41C80FE826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37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C700-6B5D-3341-8B7E-ACA117BA14C4}" type="datetimeFigureOut">
              <a:rPr lang="de-DE" smtClean="0"/>
              <a:t>16/11/15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0AA-2FE5-6A4D-9996-41C80FE826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C700-6B5D-3341-8B7E-ACA117BA14C4}" type="datetimeFigureOut">
              <a:rPr lang="de-DE" smtClean="0"/>
              <a:t>16/11/15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0AA-2FE5-6A4D-9996-41C80FE826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7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C700-6B5D-3341-8B7E-ACA117BA14C4}" type="datetimeFigureOut">
              <a:rPr lang="de-DE" smtClean="0"/>
              <a:t>16/11/15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0AA-2FE5-6A4D-9996-41C80FE826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31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C700-6B5D-3341-8B7E-ACA117BA14C4}" type="datetimeFigureOut">
              <a:rPr lang="de-DE" smtClean="0"/>
              <a:t>16/11/15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0AA-2FE5-6A4D-9996-41C80FE826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8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C700-6B5D-3341-8B7E-ACA117BA14C4}" type="datetimeFigureOut">
              <a:rPr lang="de-DE" smtClean="0"/>
              <a:t>16/11/15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0AA-2FE5-6A4D-9996-41C80FE826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99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C700-6B5D-3341-8B7E-ACA117BA14C4}" type="datetimeFigureOut">
              <a:rPr lang="de-DE" smtClean="0"/>
              <a:t>16/11/15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0AA-2FE5-6A4D-9996-41C80FE826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8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C700-6B5D-3341-8B7E-ACA117BA14C4}" type="datetimeFigureOut">
              <a:rPr lang="de-DE" smtClean="0"/>
              <a:t>16/11/15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0AA-2FE5-6A4D-9996-41C80FE826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C700-6B5D-3341-8B7E-ACA117BA14C4}" type="datetimeFigureOut">
              <a:rPr lang="de-DE" smtClean="0"/>
              <a:t>16/11/15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0AA-2FE5-6A4D-9996-41C80FE826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85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C700-6B5D-3341-8B7E-ACA117BA14C4}" type="datetimeFigureOut">
              <a:rPr lang="de-DE" smtClean="0"/>
              <a:t>16/11/15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0AA-2FE5-6A4D-9996-41C80FE826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28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C700-6B5D-3341-8B7E-ACA117BA14C4}" type="datetimeFigureOut">
              <a:rPr lang="de-DE" smtClean="0"/>
              <a:t>16/11/15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30AA-2FE5-6A4D-9996-41C80FE826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71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Bild 3" descr="topology-ui-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222"/>
            <a:ext cx="9144000" cy="4572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790222"/>
            <a:ext cx="9144000" cy="395111"/>
          </a:xfrm>
          <a:prstGeom prst="rect">
            <a:avLst/>
          </a:prstGeom>
          <a:noFill/>
          <a:ln w="19050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0" y="1185333"/>
            <a:ext cx="9144000" cy="152400"/>
          </a:xfrm>
          <a:prstGeom prst="rect">
            <a:avLst/>
          </a:prstGeom>
          <a:noFill/>
          <a:ln w="19050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1337732"/>
            <a:ext cx="9144000" cy="2763897"/>
          </a:xfrm>
          <a:prstGeom prst="rect">
            <a:avLst/>
          </a:prstGeom>
          <a:noFill/>
          <a:ln w="19050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4103511"/>
            <a:ext cx="9144000" cy="1258712"/>
          </a:xfrm>
          <a:prstGeom prst="rect">
            <a:avLst/>
          </a:prstGeom>
          <a:noFill/>
          <a:ln w="19050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1337731"/>
            <a:ext cx="1072444" cy="1844323"/>
          </a:xfrm>
          <a:prstGeom prst="rect">
            <a:avLst/>
          </a:prstGeom>
          <a:noFill/>
          <a:ln w="19050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7814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504D"/>
                </a:solidFill>
              </a:rPr>
              <a:t>1</a:t>
            </a:r>
            <a:endParaRPr lang="de-DE" dirty="0">
              <a:solidFill>
                <a:srgbClr val="C0504D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85800" y="1118225"/>
            <a:ext cx="237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C0504D"/>
                </a:solidFill>
              </a:rPr>
              <a:t>2</a:t>
            </a:r>
            <a:endParaRPr lang="de-DE" sz="1200" dirty="0">
              <a:solidFill>
                <a:srgbClr val="C0504D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4111" y="3422648"/>
            <a:ext cx="237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504D"/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49652" y="4120011"/>
            <a:ext cx="237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504D"/>
                </a:solidFill>
              </a:rPr>
              <a:t>4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838200" y="1338358"/>
            <a:ext cx="237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504D"/>
                </a:solidFill>
              </a:rPr>
              <a:t>5</a:t>
            </a:r>
            <a:endParaRPr lang="de-DE" sz="1200" dirty="0">
              <a:solidFill>
                <a:srgbClr val="C0504D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717242" y="2344833"/>
            <a:ext cx="237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504D"/>
                </a:solidFill>
              </a:rPr>
              <a:t>6</a:t>
            </a:r>
            <a:endParaRPr lang="de-DE" sz="1200" dirty="0">
              <a:solidFill>
                <a:srgbClr val="C0504D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071658" y="3043554"/>
            <a:ext cx="237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504D"/>
                </a:solidFill>
              </a:rPr>
              <a:t>6</a:t>
            </a:r>
            <a:endParaRPr lang="de-DE" sz="1200" dirty="0">
              <a:solidFill>
                <a:srgbClr val="C0504D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510492" y="2206333"/>
            <a:ext cx="237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C0504D"/>
                </a:solidFill>
              </a:rPr>
              <a:t>7</a:t>
            </a:r>
            <a:endParaRPr lang="de-DE" sz="12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9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 vr</dc:creator>
  <cp:lastModifiedBy>M vr</cp:lastModifiedBy>
  <cp:revision>1</cp:revision>
  <dcterms:created xsi:type="dcterms:W3CDTF">2015-11-16T09:35:43Z</dcterms:created>
  <dcterms:modified xsi:type="dcterms:W3CDTF">2015-11-16T09:45:26Z</dcterms:modified>
</cp:coreProperties>
</file>