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9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5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53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2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1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48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92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7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59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1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淵仁 鄭</dc:creator>
  <cp:lastModifiedBy>淵仁 鄭</cp:lastModifiedBy>
  <cp:revision>1</cp:revision>
  <dcterms:created xsi:type="dcterms:W3CDTF">2018-05-05T05:43:08Z</dcterms:created>
  <dcterms:modified xsi:type="dcterms:W3CDTF">2018-05-05T05:46:05Z</dcterms:modified>
</cp:coreProperties>
</file>