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+mj-lt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  <a:ea typeface="微軟正黑體" panose="020B0604030504040204" pitchFamily="34" charset="-120"/>
              </a:defRPr>
            </a:lvl1pPr>
          </a:lstStyle>
          <a:p>
            <a:fld id="{5FB86C08-A676-447E-94B9-1BA7F9049D46}" type="datetimeFigureOut">
              <a:rPr lang="zh-TW" altLang="en-US" smtClean="0"/>
              <a:pPr/>
              <a:t>2017/5/9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  <a:ea typeface="微軟正黑體" panose="020B0604030504040204" pitchFamily="34" charset="-120"/>
              </a:defRPr>
            </a:lvl1pPr>
          </a:lstStyle>
          <a:p>
            <a:fld id="{F9D56D26-2D58-430A-B1B6-E4A45DC1FA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57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6C08-A676-447E-94B9-1BA7F9049D46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6D26-2D58-430A-B1B6-E4A45DC1F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26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6C08-A676-447E-94B9-1BA7F9049D46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6D26-2D58-430A-B1B6-E4A45DC1F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927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FB86C08-A676-447E-94B9-1BA7F9049D46}" type="datetimeFigureOut">
              <a:rPr lang="zh-TW" altLang="en-US" smtClean="0"/>
              <a:pPr/>
              <a:t>2017/5/9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9D56D26-2D58-430A-B1B6-E4A45DC1FA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22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6C08-A676-447E-94B9-1BA7F9049D46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6D26-2D58-430A-B1B6-E4A45DC1F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800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6C08-A676-447E-94B9-1BA7F9049D46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6D26-2D58-430A-B1B6-E4A45DC1F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63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6C08-A676-447E-94B9-1BA7F9049D46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6D26-2D58-430A-B1B6-E4A45DC1F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6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6C08-A676-447E-94B9-1BA7F9049D46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6D26-2D58-430A-B1B6-E4A45DC1F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1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6C08-A676-447E-94B9-1BA7F9049D46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6D26-2D58-430A-B1B6-E4A45DC1F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38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6C08-A676-447E-94B9-1BA7F9049D46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6D26-2D58-430A-B1B6-E4A45DC1F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32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86C08-A676-447E-94B9-1BA7F9049D46}" type="datetimeFigureOut">
              <a:rPr lang="zh-TW" altLang="en-US" smtClean="0"/>
              <a:t>2017/5/9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6D26-2D58-430A-B1B6-E4A45DC1F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99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  <a:ea typeface="華康黑體 Std W3" panose="020B0300000000000000" pitchFamily="34" charset="-120"/>
              </a:defRPr>
            </a:lvl1pPr>
          </a:lstStyle>
          <a:p>
            <a:fld id="{5FB86C08-A676-447E-94B9-1BA7F9049D46}" type="datetimeFigureOut">
              <a:rPr lang="zh-TW" altLang="en-US" smtClean="0"/>
              <a:pPr/>
              <a:t>2017/5/9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  <a:ea typeface="華康黑體 Std W3" panose="020B0300000000000000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  <a:ea typeface="華康黑體 Std W3" panose="020B0300000000000000" pitchFamily="34" charset="-120"/>
              </a:defRPr>
            </a:lvl1pPr>
          </a:lstStyle>
          <a:p>
            <a:fld id="{F9D56D26-2D58-430A-B1B6-E4A45DC1FA8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40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華康黑體 Std W3" panose="020B0300000000000000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華康黑體 Std W3" panose="020B0300000000000000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華康黑體 Std W3" panose="020B0300000000000000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華康黑體 Std W3" panose="020B0300000000000000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華康黑體 Std W3" panose="020B0300000000000000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華康黑體 Std W3" panose="020B0300000000000000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Human Blood Type Distribution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b04902053 </a:t>
            </a:r>
            <a:r>
              <a:rPr lang="zh-TW" altLang="en-US" dirty="0" smtClean="0"/>
              <a:t>鄭淵仁</a:t>
            </a:r>
            <a:endParaRPr lang="en-US" altLang="zh-TW" dirty="0" smtClean="0"/>
          </a:p>
          <a:p>
            <a:r>
              <a:rPr lang="en-US" altLang="zh-TW" dirty="0" smtClean="0"/>
              <a:t>b04902085 </a:t>
            </a:r>
            <a:r>
              <a:rPr lang="zh-TW" altLang="en-US" dirty="0" smtClean="0"/>
              <a:t>何鎧至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179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問題描述、</a:t>
            </a:r>
            <a:r>
              <a:rPr lang="en-US" altLang="zh-TW" dirty="0" smtClean="0"/>
              <a:t>input/output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22601"/>
          </a:xfrm>
        </p:spPr>
        <p:txBody>
          <a:bodyPr/>
          <a:lstStyle/>
          <a:p>
            <a:r>
              <a:rPr lang="zh-TW" altLang="en-US" dirty="0" smtClean="0"/>
              <a:t>問題描述：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跟老師所給的題目一樣。也就是：給現在世界上的血型分布一個基於機率的解釋。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我們也會試著以程式模擬算出來的機率模型，來看機率模型的結果是否正確、與現實的誤差大小。</a:t>
            </a:r>
            <a:endParaRPr lang="en-US" altLang="zh-TW" dirty="0" smtClean="0"/>
          </a:p>
          <a:p>
            <a:r>
              <a:rPr lang="en-US" altLang="zh-TW" dirty="0" smtClean="0"/>
              <a:t>input :</a:t>
            </a:r>
          </a:p>
          <a:p>
            <a:pPr lvl="1"/>
            <a:r>
              <a:rPr lang="zh-TW" altLang="en-US" dirty="0" smtClean="0"/>
              <a:t>目前各國血型分布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以前各國血型分布（如果找得到的話）</a:t>
            </a:r>
            <a:endParaRPr lang="en-US" altLang="zh-TW" dirty="0"/>
          </a:p>
          <a:p>
            <a:r>
              <a:rPr lang="en-US" altLang="zh-TW" dirty="0" smtClean="0"/>
              <a:t>output :</a:t>
            </a:r>
          </a:p>
          <a:p>
            <a:pPr lvl="1"/>
            <a:r>
              <a:rPr lang="zh-TW" altLang="en-US" dirty="0" smtClean="0"/>
              <a:t>機率模型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程式模擬的結果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1895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預期成果與繳交項目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預期成果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各國的血型分布的原因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以程式模擬出來的血型分布</a:t>
            </a:r>
            <a:endParaRPr lang="en-US" altLang="zh-TW" dirty="0" smtClean="0"/>
          </a:p>
          <a:p>
            <a:r>
              <a:rPr lang="zh-TW" altLang="en-US" dirty="0" smtClean="0"/>
              <a:t>繳交項目</a:t>
            </a:r>
            <a:endParaRPr lang="en-US" altLang="zh-TW" dirty="0" smtClean="0"/>
          </a:p>
          <a:p>
            <a:pPr lvl="1"/>
            <a:r>
              <a:rPr lang="zh-TW" altLang="en-US" smtClean="0"/>
              <a:t>血型</a:t>
            </a:r>
            <a:r>
              <a:rPr lang="zh-TW" altLang="en-US" dirty="0" smtClean="0"/>
              <a:t>分布</a:t>
            </a:r>
            <a:r>
              <a:rPr lang="zh-TW" altLang="en-US" smtClean="0"/>
              <a:t>的</a:t>
            </a:r>
            <a:r>
              <a:rPr lang="zh-TW" altLang="en-US" smtClean="0"/>
              <a:t>原因及機率</a:t>
            </a:r>
            <a:r>
              <a:rPr lang="zh-TW" altLang="en-US" dirty="0" smtClean="0"/>
              <a:t>模型</a:t>
            </a:r>
            <a:r>
              <a:rPr lang="en-US" altLang="zh-TW" dirty="0" smtClean="0"/>
              <a:t>(report)</a:t>
            </a:r>
          </a:p>
          <a:p>
            <a:pPr lvl="1"/>
            <a:r>
              <a:rPr lang="zh-TW" altLang="en-US" dirty="0" smtClean="0"/>
              <a:t>用來模擬血型分布的程式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程式模擬出來的結果和現實分布的比較</a:t>
            </a:r>
            <a:r>
              <a:rPr lang="en-US" altLang="zh-TW" dirty="0" smtClean="0"/>
              <a:t>(report)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22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143</Words>
  <Application>Microsoft Office PowerPoint</Application>
  <PresentationFormat>如螢幕大小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華康黑體 Std W3</vt:lpstr>
      <vt:lpstr>微軟正黑體</vt:lpstr>
      <vt:lpstr>Arial</vt:lpstr>
      <vt:lpstr>Calibri Light</vt:lpstr>
      <vt:lpstr>Office Theme</vt:lpstr>
      <vt:lpstr>Human Blood Type Distribution</vt:lpstr>
      <vt:lpstr>問題描述、input/output</vt:lpstr>
      <vt:lpstr>預期成果與繳交項目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Blood Type Distribution</dc:title>
  <dc:creator>鄭淵仁</dc:creator>
  <cp:lastModifiedBy>鄭淵仁</cp:lastModifiedBy>
  <cp:revision>27</cp:revision>
  <dcterms:created xsi:type="dcterms:W3CDTF">2017-05-09T13:00:23Z</dcterms:created>
  <dcterms:modified xsi:type="dcterms:W3CDTF">2017-05-09T13:59:03Z</dcterms:modified>
</cp:coreProperties>
</file>