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42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06C45-2DB0-4797-8F62-CAF8E935D413}" type="datetimeFigureOut">
              <a:rPr lang="en-SG" smtClean="0"/>
              <a:t>20/10/2019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9F41E-490D-4D2D-8C1F-B6AD8A4821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302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9F41E-490D-4D2D-8C1F-B6AD8A48211D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141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20/10/2019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404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20/10/2019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48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20/10/2019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812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20/10/2019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51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20/10/2019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354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20/10/2019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116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20/10/2019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307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20/10/2019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166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20/10/2019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767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20/10/2019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17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20/10/2019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13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6F480-15A6-4026-BC99-052F8E994139}" type="datetimeFigureOut">
              <a:rPr lang="en-SG" smtClean="0"/>
              <a:t>20/10/2019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65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AutoShape 17"/>
          <p:cNvSpPr>
            <a:spLocks noChangeArrowheads="1"/>
          </p:cNvSpPr>
          <p:nvPr/>
        </p:nvSpPr>
        <p:spPr bwMode="auto">
          <a:xfrm>
            <a:off x="6228184" y="1974660"/>
            <a:ext cx="2880320" cy="4694699"/>
          </a:xfrm>
          <a:prstGeom prst="roundRect">
            <a:avLst>
              <a:gd name="adj" fmla="val 7972"/>
            </a:avLst>
          </a:prstGeom>
          <a:gradFill flip="none" rotWithShape="1">
            <a:lin ang="5400000" scaled="1"/>
            <a:tileRect/>
          </a:gra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endParaRPr lang="en-US" sz="2000"/>
          </a:p>
        </p:txBody>
      </p:sp>
      <p:sp>
        <p:nvSpPr>
          <p:cNvPr id="256" name="AutoShape 3"/>
          <p:cNvSpPr>
            <a:spLocks noChangeArrowheads="1"/>
          </p:cNvSpPr>
          <p:nvPr/>
        </p:nvSpPr>
        <p:spPr bwMode="auto">
          <a:xfrm>
            <a:off x="4235864" y="1974659"/>
            <a:ext cx="1848304" cy="4694700"/>
          </a:xfrm>
          <a:prstGeom prst="roundRect">
            <a:avLst>
              <a:gd name="adj" fmla="val 16667"/>
            </a:avLst>
          </a:prstGeom>
          <a:gradFill flip="none" rotWithShape="1">
            <a:lin ang="5400000" scaled="1"/>
            <a:tileRect/>
          </a:gradFill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endParaRPr lang="en-US" sz="2000">
              <a:solidFill>
                <a:schemeClr val="dk1"/>
              </a:solidFill>
            </a:endParaRPr>
          </a:p>
        </p:txBody>
      </p:sp>
      <p:sp>
        <p:nvSpPr>
          <p:cNvPr id="257" name="AutoShape 3"/>
          <p:cNvSpPr>
            <a:spLocks noChangeArrowheads="1"/>
          </p:cNvSpPr>
          <p:nvPr/>
        </p:nvSpPr>
        <p:spPr bwMode="auto">
          <a:xfrm>
            <a:off x="1943617" y="1974660"/>
            <a:ext cx="2137124" cy="4694699"/>
          </a:xfrm>
          <a:prstGeom prst="roundRect">
            <a:avLst>
              <a:gd name="adj" fmla="val 16667"/>
            </a:avLst>
          </a:prstGeom>
          <a:gradFill flip="none" rotWithShape="1">
            <a:lin ang="5400000" scaled="1"/>
            <a:tileRect/>
          </a:gradFill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endParaRPr lang="en-US" sz="2000">
              <a:solidFill>
                <a:schemeClr val="dk1"/>
              </a:solidFill>
            </a:endParaRPr>
          </a:p>
        </p:txBody>
      </p:sp>
      <p:sp>
        <p:nvSpPr>
          <p:cNvPr id="258" name="Rectangle 6"/>
          <p:cNvSpPr>
            <a:spLocks noChangeArrowheads="1"/>
          </p:cNvSpPr>
          <p:nvPr/>
        </p:nvSpPr>
        <p:spPr bwMode="auto">
          <a:xfrm>
            <a:off x="4366431" y="2581628"/>
            <a:ext cx="1535113" cy="409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:</a:t>
            </a:r>
            <a:r>
              <a:rPr lang="en-US" sz="2000" b="0" dirty="0" err="1" smtClean="0">
                <a:solidFill>
                  <a:schemeClr val="tx1"/>
                </a:solidFill>
                <a:latin typeface="Calibri" pitchFamily="34" charset="0"/>
              </a:rPr>
              <a:t>UiController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59" name="Rectangle 7"/>
          <p:cNvSpPr>
            <a:spLocks noChangeArrowheads="1"/>
          </p:cNvSpPr>
          <p:nvPr/>
        </p:nvSpPr>
        <p:spPr bwMode="auto">
          <a:xfrm>
            <a:off x="6341365" y="2581628"/>
            <a:ext cx="1431925" cy="409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:StudentList</a:t>
            </a:r>
          </a:p>
        </p:txBody>
      </p:sp>
      <p:sp>
        <p:nvSpPr>
          <p:cNvPr id="260" name="Rectangle 8"/>
          <p:cNvSpPr>
            <a:spLocks noChangeArrowheads="1"/>
          </p:cNvSpPr>
          <p:nvPr/>
        </p:nvSpPr>
        <p:spPr bwMode="auto">
          <a:xfrm>
            <a:off x="2183598" y="2602441"/>
            <a:ext cx="1779205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:</a:t>
            </a:r>
            <a:r>
              <a:rPr lang="en-US" sz="2000" smtClean="0">
                <a:solidFill>
                  <a:schemeClr val="tx1"/>
                </a:solidFill>
                <a:latin typeface="Calibri" pitchFamily="34" charset="0"/>
              </a:rPr>
              <a:t>New</a:t>
            </a:r>
            <a:r>
              <a:rPr lang="en-US" sz="2000" b="0" smtClean="0">
                <a:solidFill>
                  <a:schemeClr val="tx1"/>
                </a:solidFill>
                <a:latin typeface="Calibri" pitchFamily="34" charset="0"/>
              </a:rPr>
              <a:t>StudentUi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61" name="Rectangle 25"/>
          <p:cNvSpPr>
            <a:spLocks noChangeArrowheads="1"/>
          </p:cNvSpPr>
          <p:nvPr/>
        </p:nvSpPr>
        <p:spPr bwMode="auto">
          <a:xfrm>
            <a:off x="3527636" y="4140997"/>
            <a:ext cx="115832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accent4"/>
                </a:solidFill>
                <a:latin typeface="Calibri" pitchFamily="34" charset="0"/>
              </a:rPr>
              <a:t>getData</a:t>
            </a:r>
            <a:r>
              <a:rPr lang="en-US" sz="2000" b="0" dirty="0" smtClean="0">
                <a:solidFill>
                  <a:schemeClr val="accent4"/>
                </a:solidFill>
                <a:latin typeface="Calibri" pitchFamily="34" charset="0"/>
              </a:rPr>
              <a:t>()</a:t>
            </a:r>
            <a:endParaRPr lang="en-US" sz="2000" b="0" dirty="0">
              <a:solidFill>
                <a:schemeClr val="accent4"/>
              </a:solidFill>
              <a:latin typeface="Calibri" pitchFamily="34" charset="0"/>
            </a:endParaRPr>
          </a:p>
        </p:txBody>
      </p:sp>
      <p:pic>
        <p:nvPicPr>
          <p:cNvPr id="262" name="Picture 27" descr="MCj043394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07504" y="2283274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3" name="Text Box 42"/>
          <p:cNvSpPr txBox="1">
            <a:spLocks noChangeArrowheads="1"/>
          </p:cNvSpPr>
          <p:nvPr/>
        </p:nvSpPr>
        <p:spPr bwMode="auto">
          <a:xfrm>
            <a:off x="7287257" y="2088130"/>
            <a:ext cx="972065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ambria" pitchFamily="18" charset="0"/>
              </a:rPr>
              <a:t>Model</a:t>
            </a:r>
          </a:p>
        </p:txBody>
      </p:sp>
      <p:sp>
        <p:nvSpPr>
          <p:cNvPr id="264" name="Rectangle 263"/>
          <p:cNvSpPr/>
          <p:nvPr/>
        </p:nvSpPr>
        <p:spPr>
          <a:xfrm>
            <a:off x="486940" y="692696"/>
            <a:ext cx="2367643" cy="1208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Add new student</a:t>
            </a:r>
          </a:p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</p:txBody>
      </p:sp>
      <p:sp>
        <p:nvSpPr>
          <p:cNvPr id="265" name="Rounded Rectangle 264"/>
          <p:cNvSpPr/>
          <p:nvPr/>
        </p:nvSpPr>
        <p:spPr>
          <a:xfrm>
            <a:off x="1560671" y="1476467"/>
            <a:ext cx="967341" cy="26125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save</a:t>
            </a:r>
            <a:endParaRPr lang="en-US" sz="1800" dirty="0"/>
          </a:p>
        </p:txBody>
      </p:sp>
      <p:cxnSp>
        <p:nvCxnSpPr>
          <p:cNvPr id="266" name="Straight Connector 265"/>
          <p:cNvCxnSpPr/>
          <p:nvPr/>
        </p:nvCxnSpPr>
        <p:spPr>
          <a:xfrm flipH="1">
            <a:off x="2930672" y="3013202"/>
            <a:ext cx="1" cy="3471492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H="1">
            <a:off x="5093690" y="3013201"/>
            <a:ext cx="1" cy="347149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H="1">
            <a:off x="6968675" y="3013200"/>
            <a:ext cx="1" cy="347149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8460433" y="5361996"/>
            <a:ext cx="1" cy="9380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Line 46"/>
          <p:cNvSpPr>
            <a:spLocks noChangeShapeType="1"/>
          </p:cNvSpPr>
          <p:nvPr/>
        </p:nvSpPr>
        <p:spPr bwMode="auto">
          <a:xfrm>
            <a:off x="2984620" y="4539873"/>
            <a:ext cx="2053914" cy="0"/>
          </a:xfrm>
          <a:prstGeom prst="line">
            <a:avLst/>
          </a:prstGeom>
          <a:noFill/>
          <a:ln w="19050">
            <a:solidFill>
              <a:schemeClr val="accent4"/>
            </a:solidFill>
            <a:round/>
            <a:headEnd type="triangle" w="med" len="med"/>
            <a:tailEnd type="none" w="med" len="med"/>
          </a:ln>
        </p:spPr>
        <p:txBody>
          <a:bodyPr wrap="square" anchor="b">
            <a:spAutoFit/>
          </a:bodyPr>
          <a:lstStyle/>
          <a:p>
            <a:endParaRPr lang="en-US" sz="2000"/>
          </a:p>
        </p:txBody>
      </p:sp>
      <p:sp>
        <p:nvSpPr>
          <p:cNvPr id="271" name="Line 46"/>
          <p:cNvSpPr>
            <a:spLocks noChangeShapeType="1"/>
          </p:cNvSpPr>
          <p:nvPr/>
        </p:nvSpPr>
        <p:spPr bwMode="auto">
          <a:xfrm>
            <a:off x="2966507" y="4869160"/>
            <a:ext cx="2072028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 wrap="square" anchor="b">
            <a:spAutoFit/>
          </a:bodyPr>
          <a:lstStyle/>
          <a:p>
            <a:endParaRPr lang="en-US" sz="2000"/>
          </a:p>
        </p:txBody>
      </p:sp>
      <p:sp>
        <p:nvSpPr>
          <p:cNvPr id="272" name="Line 46"/>
          <p:cNvSpPr>
            <a:spLocks noChangeShapeType="1"/>
          </p:cNvSpPr>
          <p:nvPr/>
        </p:nvSpPr>
        <p:spPr bwMode="auto">
          <a:xfrm>
            <a:off x="5180157" y="5652212"/>
            <a:ext cx="1754841" cy="0"/>
          </a:xfrm>
          <a:prstGeom prst="line">
            <a:avLst/>
          </a:prstGeom>
          <a:noFill/>
          <a:ln w="19050">
            <a:solidFill>
              <a:srgbClr val="0070C0"/>
            </a:solidFill>
            <a:prstDash val="dash"/>
            <a:round/>
            <a:headEnd type="triangle" w="med" len="med"/>
            <a:tailEnd type="none" w="med" len="med"/>
          </a:ln>
        </p:spPr>
        <p:txBody>
          <a:bodyPr wrap="square" anchor="b">
            <a:spAutoFit/>
          </a:bodyPr>
          <a:lstStyle/>
          <a:p>
            <a:endParaRPr lang="en-US" sz="2000"/>
          </a:p>
        </p:txBody>
      </p:sp>
      <p:sp>
        <p:nvSpPr>
          <p:cNvPr id="275" name="Rectangle 274"/>
          <p:cNvSpPr/>
          <p:nvPr/>
        </p:nvSpPr>
        <p:spPr>
          <a:xfrm>
            <a:off x="5046106" y="3942160"/>
            <a:ext cx="113910" cy="22951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2854583" y="4549165"/>
            <a:ext cx="122465" cy="308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6907440" y="5193104"/>
            <a:ext cx="122465" cy="459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Text Box 43"/>
          <p:cNvSpPr txBox="1">
            <a:spLocks noChangeArrowheads="1"/>
          </p:cNvSpPr>
          <p:nvPr/>
        </p:nvSpPr>
        <p:spPr bwMode="auto">
          <a:xfrm>
            <a:off x="2529212" y="2122251"/>
            <a:ext cx="838200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View</a:t>
            </a:r>
          </a:p>
        </p:txBody>
      </p:sp>
      <p:sp>
        <p:nvSpPr>
          <p:cNvPr id="279" name="Text Box 45"/>
          <p:cNvSpPr txBox="1">
            <a:spLocks noChangeArrowheads="1"/>
          </p:cNvSpPr>
          <p:nvPr/>
        </p:nvSpPr>
        <p:spPr bwMode="auto">
          <a:xfrm>
            <a:off x="4518289" y="2088130"/>
            <a:ext cx="1415530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7030A0"/>
                </a:solidFill>
                <a:latin typeface="Cambria" pitchFamily="18" charset="0"/>
              </a:rPr>
              <a:t>Controller</a:t>
            </a:r>
          </a:p>
        </p:txBody>
      </p:sp>
      <p:sp>
        <p:nvSpPr>
          <p:cNvPr id="280" name="Line 46"/>
          <p:cNvSpPr>
            <a:spLocks noChangeShapeType="1"/>
          </p:cNvSpPr>
          <p:nvPr/>
        </p:nvSpPr>
        <p:spPr bwMode="auto">
          <a:xfrm flipV="1">
            <a:off x="251520" y="3597138"/>
            <a:ext cx="1288078" cy="0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 type="triangle" w="med" len="med"/>
          </a:ln>
        </p:spPr>
        <p:txBody>
          <a:bodyPr wrap="square" anchor="b">
            <a:spAutoFit/>
          </a:bodyPr>
          <a:lstStyle/>
          <a:p>
            <a:endParaRPr lang="en-US" sz="2000"/>
          </a:p>
        </p:txBody>
      </p:sp>
      <p:cxnSp>
        <p:nvCxnSpPr>
          <p:cNvPr id="281" name="Straight Connector 280"/>
          <p:cNvCxnSpPr/>
          <p:nvPr/>
        </p:nvCxnSpPr>
        <p:spPr>
          <a:xfrm flipH="1">
            <a:off x="251520" y="3165602"/>
            <a:ext cx="1" cy="3471492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12"/>
          <p:cNvSpPr>
            <a:spLocks noChangeArrowheads="1"/>
          </p:cNvSpPr>
          <p:nvPr/>
        </p:nvSpPr>
        <p:spPr bwMode="auto">
          <a:xfrm>
            <a:off x="313352" y="3528543"/>
            <a:ext cx="1247320" cy="163121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000" b="0" dirty="0" smtClean="0">
                <a:solidFill>
                  <a:schemeClr val="accent6"/>
                </a:solidFill>
                <a:latin typeface="Calibri" pitchFamily="34" charset="0"/>
              </a:rPr>
              <a:t>enters </a:t>
            </a:r>
            <a:r>
              <a:rPr lang="en-US" sz="2000" b="0" dirty="0">
                <a:solidFill>
                  <a:schemeClr val="accent6"/>
                </a:solidFill>
                <a:latin typeface="Calibri" pitchFamily="34" charset="0"/>
              </a:rPr>
              <a:t>student </a:t>
            </a:r>
            <a:r>
              <a:rPr lang="en-US" sz="2000" b="0" dirty="0" smtClean="0">
                <a:solidFill>
                  <a:schemeClr val="accent6"/>
                </a:solidFill>
                <a:latin typeface="Calibri" pitchFamily="34" charset="0"/>
              </a:rPr>
              <a:t>data and clicks ‘save’</a:t>
            </a:r>
            <a:endParaRPr lang="en-US" sz="2000" b="0" dirty="0">
              <a:solidFill>
                <a:schemeClr val="accent6"/>
              </a:solidFill>
              <a:latin typeface="Calibri" pitchFamily="34" charset="0"/>
            </a:endParaRPr>
          </a:p>
        </p:txBody>
      </p:sp>
      <p:cxnSp>
        <p:nvCxnSpPr>
          <p:cNvPr id="283" name="Straight Connector 282"/>
          <p:cNvCxnSpPr/>
          <p:nvPr/>
        </p:nvCxnSpPr>
        <p:spPr>
          <a:xfrm>
            <a:off x="1539598" y="1901010"/>
            <a:ext cx="0" cy="473608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Line 46"/>
          <p:cNvSpPr>
            <a:spLocks noChangeShapeType="1"/>
          </p:cNvSpPr>
          <p:nvPr/>
        </p:nvSpPr>
        <p:spPr bwMode="auto">
          <a:xfrm>
            <a:off x="251519" y="6300028"/>
            <a:ext cx="128807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dash"/>
            <a:round/>
            <a:headEnd type="triangle" w="med" len="med"/>
            <a:tailEnd type="none" w="med" len="med"/>
          </a:ln>
        </p:spPr>
        <p:txBody>
          <a:bodyPr wrap="square" anchor="b">
            <a:spAutoFit/>
          </a:bodyPr>
          <a:lstStyle/>
          <a:p>
            <a:endParaRPr lang="en-US" sz="2000"/>
          </a:p>
        </p:txBody>
      </p:sp>
      <p:sp>
        <p:nvSpPr>
          <p:cNvPr id="285" name="Line 46"/>
          <p:cNvSpPr>
            <a:spLocks noChangeShapeType="1"/>
          </p:cNvSpPr>
          <p:nvPr/>
        </p:nvSpPr>
        <p:spPr bwMode="auto">
          <a:xfrm>
            <a:off x="1539597" y="3958715"/>
            <a:ext cx="3506509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square" anchor="b">
            <a:spAutoFit/>
          </a:bodyPr>
          <a:lstStyle/>
          <a:p>
            <a:endParaRPr lang="en-US" sz="2000"/>
          </a:p>
        </p:txBody>
      </p:sp>
      <p:sp>
        <p:nvSpPr>
          <p:cNvPr id="286" name="Line 46"/>
          <p:cNvSpPr>
            <a:spLocks noChangeShapeType="1"/>
          </p:cNvSpPr>
          <p:nvPr/>
        </p:nvSpPr>
        <p:spPr bwMode="auto">
          <a:xfrm flipH="1">
            <a:off x="5180158" y="5196329"/>
            <a:ext cx="1727281" cy="0"/>
          </a:xfrm>
          <a:prstGeom prst="line">
            <a:avLst/>
          </a:prstGeom>
          <a:noFill/>
          <a:ln w="19050">
            <a:solidFill>
              <a:schemeClr val="accent4"/>
            </a:solidFill>
            <a:round/>
            <a:headEnd type="triangle" w="med" len="med"/>
            <a:tailEnd type="none" w="med" len="med"/>
          </a:ln>
        </p:spPr>
        <p:txBody>
          <a:bodyPr wrap="square" anchor="b">
            <a:spAutoFit/>
          </a:bodyPr>
          <a:lstStyle/>
          <a:p>
            <a:endParaRPr lang="en-US" sz="2000"/>
          </a:p>
        </p:txBody>
      </p:sp>
      <p:sp>
        <p:nvSpPr>
          <p:cNvPr id="287" name="Rectangle 25"/>
          <p:cNvSpPr>
            <a:spLocks noChangeArrowheads="1"/>
          </p:cNvSpPr>
          <p:nvPr/>
        </p:nvSpPr>
        <p:spPr bwMode="auto">
          <a:xfrm>
            <a:off x="5264848" y="4771603"/>
            <a:ext cx="1323376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4"/>
                </a:solidFill>
                <a:latin typeface="Calibri" pitchFamily="34" charset="0"/>
              </a:rPr>
              <a:t>save </a:t>
            </a:r>
            <a:r>
              <a:rPr lang="en-US" sz="2000" b="0" dirty="0" smtClean="0">
                <a:solidFill>
                  <a:schemeClr val="accent4"/>
                </a:solidFill>
                <a:latin typeface="Calibri" pitchFamily="34" charset="0"/>
              </a:rPr>
              <a:t>(data)</a:t>
            </a:r>
            <a:endParaRPr lang="en-US" sz="2000" b="0" dirty="0">
              <a:solidFill>
                <a:schemeClr val="accent4"/>
              </a:solidFill>
              <a:latin typeface="Calibri" pitchFamily="34" charset="0"/>
            </a:endParaRPr>
          </a:p>
        </p:txBody>
      </p:sp>
      <p:sp>
        <p:nvSpPr>
          <p:cNvPr id="288" name="Line 46"/>
          <p:cNvSpPr>
            <a:spLocks noChangeShapeType="1"/>
          </p:cNvSpPr>
          <p:nvPr/>
        </p:nvSpPr>
        <p:spPr bwMode="auto">
          <a:xfrm flipH="1">
            <a:off x="7055604" y="5229200"/>
            <a:ext cx="8287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triangle" w="med" len="med"/>
            <a:tailEnd type="none" w="med" len="med"/>
          </a:ln>
        </p:spPr>
        <p:txBody>
          <a:bodyPr wrap="square" anchor="b">
            <a:spAutoFit/>
          </a:bodyPr>
          <a:lstStyle/>
          <a:p>
            <a:endParaRPr lang="en-US" sz="2000"/>
          </a:p>
        </p:txBody>
      </p:sp>
      <p:sp>
        <p:nvSpPr>
          <p:cNvPr id="289" name="Rectangle 25"/>
          <p:cNvSpPr>
            <a:spLocks noChangeArrowheads="1"/>
          </p:cNvSpPr>
          <p:nvPr/>
        </p:nvSpPr>
        <p:spPr bwMode="auto">
          <a:xfrm>
            <a:off x="3386683" y="5376337"/>
            <a:ext cx="1436804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4"/>
                </a:solidFill>
                <a:latin typeface="Calibri" pitchFamily="34" charset="0"/>
              </a:rPr>
              <a:t>Show status</a:t>
            </a:r>
            <a:endParaRPr lang="en-US" sz="2000" b="0" dirty="0">
              <a:solidFill>
                <a:schemeClr val="accent4"/>
              </a:solidFill>
              <a:latin typeface="Calibri" pitchFamily="34" charset="0"/>
            </a:endParaRPr>
          </a:p>
        </p:txBody>
      </p:sp>
      <p:sp>
        <p:nvSpPr>
          <p:cNvPr id="290" name="Line 46"/>
          <p:cNvSpPr>
            <a:spLocks noChangeShapeType="1"/>
          </p:cNvSpPr>
          <p:nvPr/>
        </p:nvSpPr>
        <p:spPr bwMode="auto">
          <a:xfrm>
            <a:off x="2982901" y="5727085"/>
            <a:ext cx="2053914" cy="0"/>
          </a:xfrm>
          <a:prstGeom prst="line">
            <a:avLst/>
          </a:prstGeom>
          <a:noFill/>
          <a:ln w="19050">
            <a:solidFill>
              <a:schemeClr val="accent4"/>
            </a:solidFill>
            <a:round/>
            <a:headEnd type="triangle" w="med" len="med"/>
            <a:tailEnd type="none" w="med" len="med"/>
          </a:ln>
        </p:spPr>
        <p:txBody>
          <a:bodyPr wrap="square" anchor="b">
            <a:spAutoFit/>
          </a:bodyPr>
          <a:lstStyle/>
          <a:p>
            <a:endParaRPr lang="en-US" sz="2000"/>
          </a:p>
        </p:txBody>
      </p:sp>
      <p:sp>
        <p:nvSpPr>
          <p:cNvPr id="291" name="Line 46"/>
          <p:cNvSpPr>
            <a:spLocks noChangeShapeType="1"/>
          </p:cNvSpPr>
          <p:nvPr/>
        </p:nvSpPr>
        <p:spPr bwMode="auto">
          <a:xfrm>
            <a:off x="2964788" y="6056372"/>
            <a:ext cx="2072028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 wrap="square" anchor="b">
            <a:spAutoFit/>
          </a:bodyPr>
          <a:lstStyle/>
          <a:p>
            <a:endParaRPr lang="en-US" sz="2000"/>
          </a:p>
        </p:txBody>
      </p:sp>
      <p:sp>
        <p:nvSpPr>
          <p:cNvPr id="292" name="Rectangle 291"/>
          <p:cNvSpPr/>
          <p:nvPr/>
        </p:nvSpPr>
        <p:spPr>
          <a:xfrm>
            <a:off x="2852864" y="5736377"/>
            <a:ext cx="122465" cy="308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Line 46"/>
          <p:cNvSpPr>
            <a:spLocks noChangeShapeType="1"/>
          </p:cNvSpPr>
          <p:nvPr/>
        </p:nvSpPr>
        <p:spPr bwMode="auto">
          <a:xfrm>
            <a:off x="7029905" y="5576392"/>
            <a:ext cx="1430529" cy="0"/>
          </a:xfrm>
          <a:prstGeom prst="line">
            <a:avLst/>
          </a:prstGeom>
          <a:noFill/>
          <a:ln w="19050">
            <a:solidFill>
              <a:srgbClr val="0070C0"/>
            </a:solidFill>
            <a:prstDash val="dash"/>
            <a:round/>
            <a:headEnd type="triangle" w="med" len="med"/>
            <a:tailEnd type="none" w="med" len="med"/>
          </a:ln>
        </p:spPr>
        <p:txBody>
          <a:bodyPr wrap="square" anchor="b">
            <a:spAutoFit/>
          </a:bodyPr>
          <a:lstStyle/>
          <a:p>
            <a:endParaRPr lang="en-US" sz="2000"/>
          </a:p>
        </p:txBody>
      </p:sp>
      <p:sp>
        <p:nvSpPr>
          <p:cNvPr id="294" name="Line 46"/>
          <p:cNvSpPr>
            <a:spLocks noChangeShapeType="1"/>
          </p:cNvSpPr>
          <p:nvPr/>
        </p:nvSpPr>
        <p:spPr bwMode="auto">
          <a:xfrm>
            <a:off x="1560672" y="6244115"/>
            <a:ext cx="3476143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dash"/>
            <a:round/>
            <a:headEnd type="triangle" w="med" len="med"/>
            <a:tailEnd type="none" w="med" len="med"/>
          </a:ln>
        </p:spPr>
        <p:txBody>
          <a:bodyPr wrap="square" anchor="b">
            <a:spAutoFit/>
          </a:bodyPr>
          <a:lstStyle/>
          <a:p>
            <a:endParaRPr lang="en-US" sz="2000"/>
          </a:p>
        </p:txBody>
      </p:sp>
      <p:sp>
        <p:nvSpPr>
          <p:cNvPr id="295" name="Rectangle 294"/>
          <p:cNvSpPr/>
          <p:nvPr/>
        </p:nvSpPr>
        <p:spPr>
          <a:xfrm>
            <a:off x="8399200" y="5445224"/>
            <a:ext cx="122465" cy="131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2"/>
          <p:cNvSpPr>
            <a:spLocks noChangeArrowheads="1"/>
          </p:cNvSpPr>
          <p:nvPr/>
        </p:nvSpPr>
        <p:spPr bwMode="auto">
          <a:xfrm>
            <a:off x="7884368" y="5035649"/>
            <a:ext cx="1081088" cy="409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:Student</a:t>
            </a:r>
          </a:p>
        </p:txBody>
      </p:sp>
    </p:spTree>
    <p:extLst>
      <p:ext uri="{BB962C8B-B14F-4D97-AF65-F5344CB8AC3E}">
        <p14:creationId xmlns:p14="http://schemas.microsoft.com/office/powerpoint/2010/main" val="245878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 animBg="1"/>
      <p:bldP spid="259" grpId="0" animBg="1"/>
      <p:bldP spid="260" grpId="0" animBg="1"/>
      <p:bldP spid="261" grpId="0"/>
      <p:bldP spid="263" grpId="0"/>
      <p:bldP spid="264" grpId="0" animBg="1"/>
      <p:bldP spid="265" grpId="0" animBg="1"/>
      <p:bldP spid="270" grpId="0" animBg="1"/>
      <p:bldP spid="271" grpId="0" animBg="1"/>
      <p:bldP spid="272" grpId="0" animBg="1"/>
      <p:bldP spid="278" grpId="0"/>
      <p:bldP spid="279" grpId="0"/>
      <p:bldP spid="280" grpId="0" animBg="1"/>
      <p:bldP spid="282" grpId="0"/>
      <p:bldP spid="284" grpId="0" animBg="1"/>
      <p:bldP spid="285" grpId="0" animBg="1"/>
      <p:bldP spid="286" grpId="0" animBg="1"/>
      <p:bldP spid="287" grpId="0"/>
      <p:bldP spid="288" grpId="0" animBg="1"/>
      <p:bldP spid="289" grpId="0"/>
      <p:bldP spid="290" grpId="0" animBg="1"/>
      <p:bldP spid="291" grpId="0" animBg="1"/>
      <p:bldP spid="293" grpId="0" animBg="1"/>
      <p:bldP spid="294" grpId="0" animBg="1"/>
      <p:bldP spid="29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32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ReviewerX</cp:lastModifiedBy>
  <cp:revision>16</cp:revision>
  <dcterms:created xsi:type="dcterms:W3CDTF">2017-06-23T07:18:29Z</dcterms:created>
  <dcterms:modified xsi:type="dcterms:W3CDTF">2019-10-20T14:42:45Z</dcterms:modified>
</cp:coreProperties>
</file>