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2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9/10/2019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475656" y="2643594"/>
            <a:ext cx="7560839" cy="2225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Calibri" pitchFamily="34" charset="0"/>
              </a:rPr>
              <a:t>					</a:t>
            </a: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4369487" y="1944508"/>
            <a:ext cx="0" cy="3049221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297786" y="1772816"/>
            <a:ext cx="1287983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339752" y="4651026"/>
            <a:ext cx="1911309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463840" y="4147766"/>
            <a:ext cx="166313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dirty="0" err="1" smtClean="0"/>
              <a:t>addPerson</a:t>
            </a:r>
            <a:r>
              <a:rPr lang="en-US" dirty="0" smtClean="0"/>
              <a:t>(p)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51062" y="4201856"/>
            <a:ext cx="231797" cy="44917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637036" y="3223027"/>
            <a:ext cx="0" cy="17707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2297786" y="3222595"/>
            <a:ext cx="3877364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2" name="Rectangle 21"/>
          <p:cNvSpPr/>
          <p:nvPr/>
        </p:nvSpPr>
        <p:spPr>
          <a:xfrm>
            <a:off x="6511355" y="3376931"/>
            <a:ext cx="251361" cy="556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2339751" y="3930842"/>
            <a:ext cx="4126079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2339751" y="4216745"/>
            <a:ext cx="191130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6762715" y="3824270"/>
            <a:ext cx="1646972" cy="21736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5" name="Snip Single Corner Rectangle 34"/>
          <p:cNvSpPr/>
          <p:nvPr/>
        </p:nvSpPr>
        <p:spPr>
          <a:xfrm flipV="1">
            <a:off x="1475656" y="2643116"/>
            <a:ext cx="673143" cy="403761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520212" y="2600871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70C0"/>
                </a:solidFill>
                <a:cs typeface="Arial" charset="0"/>
              </a:rPr>
              <a:t>l</a:t>
            </a:r>
            <a:r>
              <a:rPr lang="en-US" sz="2000" dirty="0" smtClean="0">
                <a:solidFill>
                  <a:srgbClr val="0070C0"/>
                </a:solidFill>
                <a:cs typeface="Arial" charset="0"/>
              </a:rPr>
              <a:t>oop     </a:t>
            </a:r>
            <a:r>
              <a:rPr lang="en-US" sz="2000" dirty="0" smtClean="0">
                <a:solidFill>
                  <a:srgbClr val="0070C0"/>
                </a:solidFill>
                <a:cs typeface="Arial" charset="0"/>
              </a:rPr>
              <a:t>[has </a:t>
            </a:r>
            <a:r>
              <a:rPr lang="en-US" sz="2000" dirty="0" smtClean="0">
                <a:solidFill>
                  <a:srgbClr val="0070C0"/>
                </a:solidFill>
                <a:cs typeface="Arial" charset="0"/>
              </a:rPr>
              <a:t>room]</a:t>
            </a:r>
            <a:endParaRPr lang="en-US" sz="20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175149" y="3073271"/>
            <a:ext cx="97325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p:Person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51062" y="1931289"/>
            <a:ext cx="231797" cy="42624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 flipH="1">
            <a:off x="2297786" y="2364391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8535368" y="3542961"/>
            <a:ext cx="0" cy="1450767"/>
          </a:xfrm>
          <a:prstGeom prst="line">
            <a:avLst/>
          </a:prstGeom>
          <a:ln>
            <a:solidFill>
              <a:srgbClr val="00B05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31" name="Rectangle 30"/>
          <p:cNvSpPr/>
          <p:nvPr/>
        </p:nvSpPr>
        <p:spPr>
          <a:xfrm>
            <a:off x="8409687" y="3696864"/>
            <a:ext cx="251361" cy="14914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227735" y="3393204"/>
            <a:ext cx="66474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 smtClean="0">
                <a:solidFill>
                  <a:schemeClr val="bg1"/>
                </a:solidFill>
              </a:rPr>
              <a:t>Tag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6762715" y="3542961"/>
            <a:ext cx="1465020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3" name="Straight Connector 2"/>
          <p:cNvCxnSpPr/>
          <p:nvPr/>
        </p:nvCxnSpPr>
        <p:spPr>
          <a:xfrm>
            <a:off x="2297786" y="1678084"/>
            <a:ext cx="0" cy="3315645"/>
          </a:xfrm>
          <a:prstGeom prst="line">
            <a:avLst/>
          </a:prstGeom>
          <a:ln>
            <a:solidFill>
              <a:srgbClr val="C0000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Line 16"/>
          <p:cNvSpPr>
            <a:spLocks noChangeShapeType="1"/>
          </p:cNvSpPr>
          <p:nvPr/>
        </p:nvSpPr>
        <p:spPr bwMode="auto">
          <a:xfrm flipH="1">
            <a:off x="2215661" y="6453336"/>
            <a:ext cx="1911309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2303519" y="5607210"/>
            <a:ext cx="166313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 smtClean="0"/>
              <a:t>addPerson</a:t>
            </a:r>
            <a:r>
              <a:rPr lang="en-US" sz="2000" dirty="0" smtClean="0"/>
              <a:t>(p)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4090741" y="5661300"/>
            <a:ext cx="231797" cy="79203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2179430" y="5676189"/>
            <a:ext cx="191130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42" name="Rectangle 41"/>
          <p:cNvSpPr/>
          <p:nvPr/>
        </p:nvSpPr>
        <p:spPr>
          <a:xfrm>
            <a:off x="4243141" y="5813700"/>
            <a:ext cx="231797" cy="423612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324865" y="5706288"/>
            <a:ext cx="244772" cy="134339"/>
          </a:xfrm>
          <a:custGeom>
            <a:avLst/>
            <a:gdLst>
              <a:gd name="connsiteX0" fmla="*/ 0 w 244772"/>
              <a:gd name="connsiteY0" fmla="*/ 60198 h 134339"/>
              <a:gd name="connsiteX1" fmla="*/ 238897 w 244772"/>
              <a:gd name="connsiteY1" fmla="*/ 2534 h 134339"/>
              <a:gd name="connsiteX2" fmla="*/ 148281 w 244772"/>
              <a:gd name="connsiteY2" fmla="*/ 134339 h 13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72" h="134339">
                <a:moveTo>
                  <a:pt x="0" y="60198"/>
                </a:moveTo>
                <a:cubicBezTo>
                  <a:pt x="107092" y="25187"/>
                  <a:pt x="214184" y="-9823"/>
                  <a:pt x="238897" y="2534"/>
                </a:cubicBezTo>
                <a:cubicBezTo>
                  <a:pt x="263611" y="14891"/>
                  <a:pt x="205946" y="74615"/>
                  <a:pt x="148281" y="134339"/>
                </a:cubicBezTo>
              </a:path>
            </a:pathLst>
          </a:cu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4544007" y="5418310"/>
            <a:ext cx="166313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/>
              <a:t>add(p)</a:t>
            </a:r>
            <a:endParaRPr lang="en-US" sz="2000" dirty="0"/>
          </a:p>
        </p:txBody>
      </p:sp>
      <p:sp>
        <p:nvSpPr>
          <p:cNvPr id="4" name="Freeform 3"/>
          <p:cNvSpPr/>
          <p:nvPr/>
        </p:nvSpPr>
        <p:spPr>
          <a:xfrm>
            <a:off x="4341341" y="6227805"/>
            <a:ext cx="228093" cy="107356"/>
          </a:xfrm>
          <a:custGeom>
            <a:avLst/>
            <a:gdLst>
              <a:gd name="connsiteX0" fmla="*/ 140043 w 228093"/>
              <a:gd name="connsiteY0" fmla="*/ 0 h 107356"/>
              <a:gd name="connsiteX1" fmla="*/ 222421 w 228093"/>
              <a:gd name="connsiteY1" fmla="*/ 90617 h 107356"/>
              <a:gd name="connsiteX2" fmla="*/ 0 w 228093"/>
              <a:gd name="connsiteY2" fmla="*/ 107092 h 10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093" h="107356">
                <a:moveTo>
                  <a:pt x="140043" y="0"/>
                </a:moveTo>
                <a:cubicBezTo>
                  <a:pt x="192902" y="36384"/>
                  <a:pt x="245761" y="72768"/>
                  <a:pt x="222421" y="90617"/>
                </a:cubicBezTo>
                <a:cubicBezTo>
                  <a:pt x="199081" y="108466"/>
                  <a:pt x="99540" y="107779"/>
                  <a:pt x="0" y="107092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585770" y="1625523"/>
            <a:ext cx="1567434" cy="30777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:</a:t>
            </a:r>
            <a:r>
              <a:rPr lang="en-US" sz="2000" dirty="0" err="1" smtClean="0">
                <a:solidFill>
                  <a:schemeClr val="bg1"/>
                </a:solidFill>
              </a:rPr>
              <a:t>PersonList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60599" y="1501681"/>
            <a:ext cx="1152128" cy="481332"/>
          </a:xfrm>
          <a:prstGeom prst="wedgeRoundRectCallout">
            <a:avLst>
              <a:gd name="adj1" fmla="val 97089"/>
              <a:gd name="adj2" fmla="val 57366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optional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2733858" y="2846797"/>
            <a:ext cx="2961784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buFont typeface="Wingdings" pitchFamily="2" charset="2"/>
              <a:buNone/>
            </a:pPr>
            <a:r>
              <a:rPr lang="en-US" dirty="0" smtClean="0"/>
              <a:t>Person(“Adam”, “friend”)</a:t>
            </a:r>
            <a:endParaRPr lang="en-US" dirty="0"/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6830617" y="3485716"/>
            <a:ext cx="133250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buFont typeface="Wingdings" pitchFamily="2" charset="2"/>
              <a:buNone/>
            </a:pPr>
            <a:r>
              <a:rPr lang="en-US" sz="1600" dirty="0" smtClean="0"/>
              <a:t>Tag</a:t>
            </a:r>
            <a:r>
              <a:rPr lang="en-US" sz="1600" dirty="0" smtClean="0"/>
              <a:t>(“friend”)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5" grpId="0" animBg="1"/>
      <p:bldP spid="7" grpId="0" animBg="1"/>
      <p:bldP spid="8" grpId="0" animBg="1"/>
      <p:bldP spid="10" grpId="0"/>
      <p:bldP spid="17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4" grpId="1" animBg="1"/>
      <p:bldP spid="27" grpId="0" animBg="1"/>
      <p:bldP spid="27" grpId="1" animBg="1"/>
      <p:bldP spid="35" grpId="0" animBg="1"/>
      <p:bldP spid="35" grpId="1" animBg="1"/>
      <p:bldP spid="36" grpId="0"/>
      <p:bldP spid="36" grpId="1"/>
      <p:bldP spid="38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 animBg="1"/>
      <p:bldP spid="39" grpId="0"/>
      <p:bldP spid="40" grpId="0" animBg="1"/>
      <p:bldP spid="41" grpId="0" animBg="1"/>
      <p:bldP spid="41" grpId="1" animBg="1"/>
      <p:bldP spid="42" grpId="0" animBg="1"/>
      <p:bldP spid="43" grpId="0"/>
      <p:bldP spid="6" grpId="0" animBg="1"/>
      <p:bldP spid="45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12</cp:revision>
  <dcterms:created xsi:type="dcterms:W3CDTF">2017-06-01T03:42:16Z</dcterms:created>
  <dcterms:modified xsi:type="dcterms:W3CDTF">2019-10-09T04:33:34Z</dcterms:modified>
</cp:coreProperties>
</file>