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7068" y="401470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  <a:br>
              <a:rPr lang="en-US" sz="1400" dirty="0" smtClean="0"/>
            </a:br>
            <a:r>
              <a:rPr lang="en-US" sz="1400" dirty="0" smtClean="0"/>
              <a:t>Billable</a:t>
            </a:r>
            <a:endParaRPr lang="en-SG" sz="1400" dirty="0"/>
          </a:p>
        </p:txBody>
      </p:sp>
      <p:sp>
        <p:nvSpPr>
          <p:cNvPr id="5" name="Rectangle 4"/>
          <p:cNvSpPr/>
          <p:nvPr/>
        </p:nvSpPr>
        <p:spPr>
          <a:xfrm>
            <a:off x="6076397" y="1743439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</a:t>
            </a:r>
            <a:endParaRPr lang="en-SG" sz="1400" dirty="0"/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4553462" y="585657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4316299" y="671499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1124182" y="3537109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SG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4841" y="1615326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cxnSp>
        <p:nvCxnSpPr>
          <p:cNvPr id="22" name="Elbow Connector 21"/>
          <p:cNvCxnSpPr>
            <a:stCxn id="5" idx="1"/>
            <a:endCxn id="37" idx="3"/>
          </p:cNvCxnSpPr>
          <p:nvPr/>
        </p:nvCxnSpPr>
        <p:spPr>
          <a:xfrm rot="10800000">
            <a:off x="5073249" y="1890464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61" idx="1"/>
            <a:endCxn id="15" idx="3"/>
          </p:cNvCxnSpPr>
          <p:nvPr/>
        </p:nvCxnSpPr>
        <p:spPr>
          <a:xfrm rot="10800000" flipV="1">
            <a:off x="2519909" y="3687489"/>
            <a:ext cx="699088" cy="5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3559349" y="1603107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{abstract}</a:t>
            </a:r>
          </a:p>
          <a:p>
            <a:pPr algn="ctr"/>
            <a:r>
              <a:rPr lang="en-US" sz="1400" dirty="0" smtClean="0"/>
              <a:t>Item</a:t>
            </a:r>
            <a:endParaRPr lang="en-SG" sz="1400" dirty="0"/>
          </a:p>
        </p:txBody>
      </p:sp>
      <p:sp>
        <p:nvSpPr>
          <p:cNvPr id="49" name="Rectangle 48"/>
          <p:cNvSpPr/>
          <p:nvPr/>
        </p:nvSpPr>
        <p:spPr>
          <a:xfrm>
            <a:off x="3218997" y="3139375"/>
            <a:ext cx="2194605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StockItem</a:t>
            </a:r>
            <a:endParaRPr lang="en-SG" sz="1400" dirty="0"/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4172250" y="2627314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4147968" y="2967331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3218997" y="3445118"/>
            <a:ext cx="2194605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name: String</a:t>
            </a:r>
          </a:p>
          <a:p>
            <a:endParaRPr lang="en-SG" sz="1400" dirty="0"/>
          </a:p>
        </p:txBody>
      </p:sp>
      <p:sp>
        <p:nvSpPr>
          <p:cNvPr id="68" name="Rectangle 67"/>
          <p:cNvSpPr/>
          <p:nvPr/>
        </p:nvSpPr>
        <p:spPr>
          <a:xfrm>
            <a:off x="3218997" y="3933055"/>
            <a:ext cx="2194605" cy="803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+</a:t>
            </a:r>
            <a:r>
              <a:rPr lang="en-US" sz="1400" dirty="0" err="1" smtClean="0"/>
              <a:t>StockItem</a:t>
            </a:r>
            <a:r>
              <a:rPr lang="en-US" sz="1400" dirty="0" smtClean="0"/>
              <a:t>(String, Rating)</a:t>
            </a:r>
          </a:p>
          <a:p>
            <a:r>
              <a:rPr lang="en-US" sz="1400" dirty="0" smtClean="0"/>
              <a:t>+print()</a:t>
            </a:r>
          </a:p>
          <a:p>
            <a:r>
              <a:rPr lang="en-US" sz="1400" dirty="0" smtClean="0"/>
              <a:t>+bill()</a:t>
            </a:r>
            <a:endParaRPr lang="en-SG" sz="1400" dirty="0"/>
          </a:p>
        </p:txBody>
      </p:sp>
      <p:sp>
        <p:nvSpPr>
          <p:cNvPr id="80" name="Rectangle 79"/>
          <p:cNvSpPr/>
          <p:nvPr/>
        </p:nvSpPr>
        <p:spPr>
          <a:xfrm>
            <a:off x="6076397" y="2029077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6078296" y="2164634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/>
              <a:t>+add(</a:t>
            </a:r>
            <a:r>
              <a:rPr lang="en-SG" sz="1400" dirty="0" err="1" smtClean="0"/>
              <a:t>StockItem</a:t>
            </a:r>
            <a:r>
              <a:rPr lang="en-SG" sz="1400" dirty="0" smtClean="0"/>
              <a:t>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generateBill</a:t>
            </a:r>
            <a:r>
              <a:rPr lang="en-SG" sz="1400" dirty="0" smtClean="0"/>
              <a:t>(Billable)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getItemCount</a:t>
            </a:r>
            <a:r>
              <a:rPr lang="en-SG" sz="1400" dirty="0" smtClean="0"/>
              <a:t>()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1034731" y="1940559"/>
            <a:ext cx="1576377" cy="54005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&lt;&lt;enumeration&gt;&gt;</a:t>
            </a:r>
            <a:br>
              <a:rPr lang="en-US" sz="1400" dirty="0" smtClean="0"/>
            </a:br>
            <a:r>
              <a:rPr lang="en-US" sz="1400" dirty="0" smtClean="0"/>
              <a:t>Rating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1034730" y="2479476"/>
            <a:ext cx="1576377" cy="34484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GOOD, OK, POOR</a:t>
            </a:r>
            <a:endParaRPr lang="en-SG" sz="1400" dirty="0"/>
          </a:p>
        </p:txBody>
      </p:sp>
      <p:cxnSp>
        <p:nvCxnSpPr>
          <p:cNvPr id="58" name="Elbow Connector 57"/>
          <p:cNvCxnSpPr>
            <a:stCxn id="15" idx="0"/>
            <a:endCxn id="55" idx="2"/>
          </p:cNvCxnSpPr>
          <p:nvPr/>
        </p:nvCxnSpPr>
        <p:spPr>
          <a:xfrm rot="5400000" flipH="1" flipV="1">
            <a:off x="1466086" y="3180277"/>
            <a:ext cx="712792" cy="87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3559349" y="2185569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3559349" y="2315582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+print() {abstract}</a:t>
            </a:r>
          </a:p>
        </p:txBody>
      </p:sp>
      <p:cxnSp>
        <p:nvCxnSpPr>
          <p:cNvPr id="103" name="Elbow Connector 102"/>
          <p:cNvCxnSpPr>
            <a:stCxn id="5" idx="0"/>
            <a:endCxn id="4" idx="3"/>
          </p:cNvCxnSpPr>
          <p:nvPr/>
        </p:nvCxnSpPr>
        <p:spPr>
          <a:xfrm rot="16200000" flipV="1">
            <a:off x="5994441" y="722443"/>
            <a:ext cx="1071939" cy="97005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502631" y="3707349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124182" y="3843661"/>
            <a:ext cx="1395727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+Review(Rating)</a:t>
            </a:r>
            <a:endParaRPr lang="en-SG" sz="1400" dirty="0"/>
          </a:p>
        </p:txBody>
      </p:sp>
      <p:sp>
        <p:nvSpPr>
          <p:cNvPr id="118" name="Rectangle 117"/>
          <p:cNvSpPr/>
          <p:nvPr/>
        </p:nvSpPr>
        <p:spPr>
          <a:xfrm>
            <a:off x="4787064" y="1082200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b</a:t>
            </a:r>
            <a:r>
              <a:rPr lang="en-US" sz="1400" dirty="0" smtClean="0"/>
              <a:t>ill()</a:t>
            </a:r>
            <a:endParaRPr lang="en-SG" sz="1400" dirty="0"/>
          </a:p>
        </p:txBody>
      </p:sp>
      <p:sp>
        <p:nvSpPr>
          <p:cNvPr id="119" name="Rectangle 118"/>
          <p:cNvSpPr/>
          <p:nvPr/>
        </p:nvSpPr>
        <p:spPr>
          <a:xfrm>
            <a:off x="4787066" y="903537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7444882" y="5617126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:Inventory</a:t>
            </a:r>
            <a:endParaRPr lang="en-SG" sz="1400" u="sng" dirty="0"/>
          </a:p>
        </p:txBody>
      </p:sp>
      <p:sp>
        <p:nvSpPr>
          <p:cNvPr id="31" name="Rectangle 30"/>
          <p:cNvSpPr/>
          <p:nvPr/>
        </p:nvSpPr>
        <p:spPr>
          <a:xfrm>
            <a:off x="4915901" y="5625708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err="1" smtClean="0"/>
              <a:t>StockItem</a:t>
            </a:r>
            <a:endParaRPr lang="en-SG" sz="1400" u="sng" dirty="0"/>
          </a:p>
        </p:txBody>
      </p:sp>
      <p:sp>
        <p:nvSpPr>
          <p:cNvPr id="32" name="Rectangle 31"/>
          <p:cNvSpPr/>
          <p:nvPr/>
        </p:nvSpPr>
        <p:spPr>
          <a:xfrm>
            <a:off x="4915901" y="5944265"/>
            <a:ext cx="1640807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</a:t>
            </a:r>
            <a:r>
              <a:rPr lang="en-US" sz="1400" dirty="0" smtClean="0"/>
              <a:t>ame = “spanner”</a:t>
            </a:r>
          </a:p>
          <a:p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2642387" y="5642728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:Review</a:t>
            </a:r>
            <a:endParaRPr lang="en-SG" sz="1400" u="sng" dirty="0"/>
          </a:p>
        </p:txBody>
      </p:sp>
      <p:cxnSp>
        <p:nvCxnSpPr>
          <p:cNvPr id="34" name="Elbow Connector 33"/>
          <p:cNvCxnSpPr>
            <a:stCxn id="31" idx="1"/>
            <a:endCxn id="33" idx="3"/>
          </p:cNvCxnSpPr>
          <p:nvPr/>
        </p:nvCxnSpPr>
        <p:spPr>
          <a:xfrm rot="10800000" flipV="1">
            <a:off x="3911231" y="5781080"/>
            <a:ext cx="1004671" cy="17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8" name="Rectangle 37"/>
          <p:cNvSpPr/>
          <p:nvPr/>
        </p:nvSpPr>
        <p:spPr>
          <a:xfrm>
            <a:off x="2642387" y="5949280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</a:t>
            </a:r>
            <a:r>
              <a:rPr lang="en-US" sz="1400" dirty="0" smtClean="0"/>
              <a:t>ating=POOR</a:t>
            </a:r>
            <a:endParaRPr lang="en-SG" sz="1400" dirty="0"/>
          </a:p>
        </p:txBody>
      </p:sp>
      <p:cxnSp>
        <p:nvCxnSpPr>
          <p:cNvPr id="39" name="Elbow Connector 38"/>
          <p:cNvCxnSpPr>
            <a:stCxn id="29" idx="1"/>
            <a:endCxn id="31" idx="3"/>
          </p:cNvCxnSpPr>
          <p:nvPr/>
        </p:nvCxnSpPr>
        <p:spPr>
          <a:xfrm rot="10800000" flipV="1">
            <a:off x="6564740" y="5764150"/>
            <a:ext cx="880142" cy="169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0" name="Elbow Connector 39"/>
          <p:cNvCxnSpPr>
            <a:stCxn id="49" idx="1"/>
            <a:endCxn id="52" idx="3"/>
          </p:cNvCxnSpPr>
          <p:nvPr/>
        </p:nvCxnSpPr>
        <p:spPr>
          <a:xfrm rot="10800000">
            <a:off x="2611109" y="2210589"/>
            <a:ext cx="607889" cy="108415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1199559" y="2803014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55341" y="2828757"/>
            <a:ext cx="4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8751" y="1940559"/>
            <a:ext cx="6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items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249" y="281816"/>
            <a:ext cx="1258315" cy="5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Billable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6397" y="1743439"/>
            <a:ext cx="1878080" cy="29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4182" y="3153342"/>
            <a:ext cx="1395727" cy="312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59349" y="1603107"/>
            <a:ext cx="1513900" cy="574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Item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18997" y="3139375"/>
            <a:ext cx="2194605" cy="31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StockItem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34731" y="1556792"/>
            <a:ext cx="1576377" cy="5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78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40</cp:revision>
  <dcterms:created xsi:type="dcterms:W3CDTF">2017-06-02T06:53:37Z</dcterms:created>
  <dcterms:modified xsi:type="dcterms:W3CDTF">2019-10-08T15:22:51Z</dcterms:modified>
</cp:coreProperties>
</file>