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2050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811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54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48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341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058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3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734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136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E258-B0CF-4D00-9DD0-47F6C19C998A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386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8E258-B0CF-4D00-9DD0-47F6C19C998A}" type="datetimeFigureOut">
              <a:rPr lang="en-SG" smtClean="0"/>
              <a:t>13/10/2019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5952-0E7D-4F47-81BF-6A054DA0D4F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56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537010" y="2725101"/>
            <a:ext cx="98699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Course</a:t>
            </a:r>
            <a:endParaRPr kumimoji="0" lang="en-SG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804556" y="1219200"/>
            <a:ext cx="1082548" cy="3048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Task</a:t>
            </a:r>
            <a:endParaRPr kumimoji="0" lang="en-SG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0" name="Elbow Connector 59"/>
          <p:cNvCxnSpPr>
            <a:stCxn id="58" idx="3"/>
            <a:endCxn id="62" idx="1"/>
          </p:cNvCxnSpPr>
          <p:nvPr/>
        </p:nvCxnSpPr>
        <p:spPr>
          <a:xfrm>
            <a:off x="1524000" y="2877501"/>
            <a:ext cx="1291659" cy="561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8064A2">
                <a:lumMod val="75000"/>
              </a:srgbClr>
            </a:solidFill>
            <a:prstDash val="soli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2483768" y="1408377"/>
            <a:ext cx="25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*</a:t>
            </a:r>
            <a:endParaRPr kumimoji="0" lang="en-SG" sz="1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815659" y="2730719"/>
            <a:ext cx="1071445" cy="304800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Student</a:t>
            </a:r>
            <a:endParaRPr kumimoji="0" lang="en-SG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41552" y="3581400"/>
            <a:ext cx="1234032" cy="3048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</a:t>
            </a:r>
            <a:endParaRPr kumimoji="0" lang="en-SG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985613" y="2178947"/>
            <a:ext cx="1008416" cy="3048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Attempt</a:t>
            </a:r>
            <a:endParaRPr kumimoji="0" lang="en-SG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5" name="Elbow Connector 64"/>
          <p:cNvCxnSpPr>
            <a:stCxn id="58" idx="0"/>
            <a:endCxn id="59" idx="1"/>
          </p:cNvCxnSpPr>
          <p:nvPr/>
        </p:nvCxnSpPr>
        <p:spPr>
          <a:xfrm rot="5400000" flipH="1" flipV="1">
            <a:off x="1240780" y="1161326"/>
            <a:ext cx="1353501" cy="1774051"/>
          </a:xfrm>
          <a:prstGeom prst="bentConnector2">
            <a:avLst/>
          </a:prstGeom>
          <a:noFill/>
          <a:ln w="28575" cap="flat" cmpd="sng" algn="ctr">
            <a:solidFill>
              <a:srgbClr val="1F497D"/>
            </a:solidFill>
            <a:prstDash val="solid"/>
          </a:ln>
          <a:effectLst/>
        </p:spPr>
      </p:cxnSp>
      <p:cxnSp>
        <p:nvCxnSpPr>
          <p:cNvPr id="66" name="Elbow Connector 65"/>
          <p:cNvCxnSpPr>
            <a:stCxn id="79" idx="1"/>
            <a:endCxn id="64" idx="0"/>
          </p:cNvCxnSpPr>
          <p:nvPr/>
        </p:nvCxnSpPr>
        <p:spPr>
          <a:xfrm rot="10800000" flipV="1">
            <a:off x="4489821" y="2026547"/>
            <a:ext cx="730104" cy="152400"/>
          </a:xfrm>
          <a:prstGeom prst="bentConnector2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4746195" y="2740115"/>
            <a:ext cx="66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</a:rPr>
              <a:t>0..1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" y="3021426"/>
            <a:ext cx="990600" cy="492291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87840" y="3821568"/>
            <a:ext cx="53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</a:rPr>
              <a:t>1..*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72657" y="669031"/>
            <a:ext cx="1843559" cy="3048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Assignment</a:t>
            </a:r>
            <a:endParaRPr kumimoji="0" lang="en-SG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Isosceles Triangle 71"/>
          <p:cNvSpPr/>
          <p:nvPr/>
        </p:nvSpPr>
        <p:spPr>
          <a:xfrm rot="16200000">
            <a:off x="3908219" y="1264988"/>
            <a:ext cx="228600" cy="228600"/>
          </a:xfrm>
          <a:prstGeom prst="triangl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1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3" name="Elbow Connector 72"/>
          <p:cNvCxnSpPr>
            <a:stCxn id="72" idx="3"/>
            <a:endCxn id="74" idx="1"/>
          </p:cNvCxnSpPr>
          <p:nvPr/>
        </p:nvCxnSpPr>
        <p:spPr>
          <a:xfrm>
            <a:off x="4136819" y="1379288"/>
            <a:ext cx="535839" cy="220912"/>
          </a:xfrm>
          <a:prstGeom prst="bentConnector3">
            <a:avLst>
              <a:gd name="adj1" fmla="val 50000"/>
            </a:avLst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</p:cxnSp>
      <p:sp>
        <p:nvSpPr>
          <p:cNvPr id="74" name="Rectangle 73"/>
          <p:cNvSpPr/>
          <p:nvPr/>
        </p:nvSpPr>
        <p:spPr>
          <a:xfrm>
            <a:off x="4672658" y="1447800"/>
            <a:ext cx="1843558" cy="3048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Test</a:t>
            </a:r>
            <a:endParaRPr kumimoji="0" lang="en-SG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5" name="Elbow Connector 74"/>
          <p:cNvCxnSpPr>
            <a:stCxn id="72" idx="3"/>
            <a:endCxn id="71" idx="1"/>
          </p:cNvCxnSpPr>
          <p:nvPr/>
        </p:nvCxnSpPr>
        <p:spPr>
          <a:xfrm flipV="1">
            <a:off x="4136819" y="821431"/>
            <a:ext cx="535838" cy="557857"/>
          </a:xfrm>
          <a:prstGeom prst="bentConnector3">
            <a:avLst>
              <a:gd name="adj1" fmla="val 50000"/>
            </a:avLst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</p:cxnSp>
      <p:cxnSp>
        <p:nvCxnSpPr>
          <p:cNvPr id="76" name="Elbow Connector 75"/>
          <p:cNvCxnSpPr>
            <a:stCxn id="69" idx="2"/>
            <a:endCxn id="63" idx="2"/>
          </p:cNvCxnSpPr>
          <p:nvPr/>
        </p:nvCxnSpPr>
        <p:spPr>
          <a:xfrm rot="16200000" flipH="1">
            <a:off x="1957393" y="2585024"/>
            <a:ext cx="372483" cy="2229868"/>
          </a:xfrm>
          <a:prstGeom prst="bentConnector3">
            <a:avLst>
              <a:gd name="adj1" fmla="val 196758"/>
            </a:avLst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</p:cxnSp>
      <p:sp>
        <p:nvSpPr>
          <p:cNvPr id="77" name="Rectangle 76"/>
          <p:cNvSpPr/>
          <p:nvPr/>
        </p:nvSpPr>
        <p:spPr>
          <a:xfrm>
            <a:off x="4672657" y="975043"/>
            <a:ext cx="1843559" cy="3048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isCompulsory:boolean</a:t>
            </a:r>
            <a:endParaRPr kumimoji="0" lang="en-SG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95252" y="2836760"/>
            <a:ext cx="64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10..*</a:t>
            </a:r>
            <a:endParaRPr kumimoji="0" lang="en-SG" sz="1800" b="0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19925" y="1874147"/>
            <a:ext cx="1128128" cy="3048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Grade</a:t>
            </a:r>
            <a:endParaRPr kumimoji="0" lang="en-SG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234179" y="2604334"/>
            <a:ext cx="1128128" cy="304800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Feedback</a:t>
            </a:r>
            <a:endParaRPr kumimoji="0" lang="en-SG" sz="1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Elbow Connector 81"/>
          <p:cNvCxnSpPr>
            <a:stCxn id="80" idx="1"/>
            <a:endCxn id="64" idx="2"/>
          </p:cNvCxnSpPr>
          <p:nvPr/>
        </p:nvCxnSpPr>
        <p:spPr>
          <a:xfrm rot="10800000">
            <a:off x="4489821" y="2483748"/>
            <a:ext cx="744358" cy="272987"/>
          </a:xfrm>
          <a:prstGeom prst="bentConnector2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994029" y="1965202"/>
            <a:ext cx="3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</a:rPr>
              <a:t>1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06888" y="3845011"/>
            <a:ext cx="122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rPr>
              <a:t>instructors</a:t>
            </a:r>
            <a:endParaRPr kumimoji="0" lang="en-SG" sz="1800" b="0" i="0" u="none" strike="noStrike" kern="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394694" y="2493263"/>
            <a:ext cx="1162051" cy="369332"/>
            <a:chOff x="685800" y="3733800"/>
            <a:chExt cx="1162051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685800" y="3733800"/>
              <a:ext cx="112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read by</a:t>
              </a:r>
              <a:endParaRPr kumimoji="0" lang="en-SG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Isosceles Triangle 89"/>
            <p:cNvSpPr/>
            <p:nvPr/>
          </p:nvSpPr>
          <p:spPr>
            <a:xfrm rot="5400000">
              <a:off x="1748591" y="3903201"/>
              <a:ext cx="122320" cy="76200"/>
            </a:xfrm>
            <a:prstGeom prst="triangle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1" name="Elbow Connector 90"/>
          <p:cNvCxnSpPr>
            <a:stCxn id="59" idx="2"/>
            <a:endCxn id="62" idx="0"/>
          </p:cNvCxnSpPr>
          <p:nvPr/>
        </p:nvCxnSpPr>
        <p:spPr>
          <a:xfrm rot="16200000" flipH="1">
            <a:off x="2745247" y="2124583"/>
            <a:ext cx="1206719" cy="5552"/>
          </a:xfrm>
          <a:prstGeom prst="bentConnector3">
            <a:avLst>
              <a:gd name="adj1" fmla="val 50000"/>
            </a:avLst>
          </a:prstGeom>
          <a:solidFill>
            <a:srgbClr val="9BBB59"/>
          </a:solidFill>
          <a:ln w="25400" cap="flat" cmpd="sng" algn="ctr">
            <a:solidFill>
              <a:srgbClr val="F79646">
                <a:lumMod val="50000"/>
              </a:srgbClr>
            </a:solidFill>
            <a:prstDash val="solid"/>
          </a:ln>
          <a:effectLst/>
        </p:spPr>
      </p:cxnSp>
      <p:cxnSp>
        <p:nvCxnSpPr>
          <p:cNvPr id="15" name="Straight Connector 14"/>
          <p:cNvCxnSpPr>
            <a:stCxn id="64" idx="1"/>
          </p:cNvCxnSpPr>
          <p:nvPr/>
        </p:nvCxnSpPr>
        <p:spPr>
          <a:xfrm flipH="1">
            <a:off x="3356933" y="2331347"/>
            <a:ext cx="628680" cy="0"/>
          </a:xfrm>
          <a:prstGeom prst="line">
            <a:avLst/>
          </a:prstGeom>
          <a:solidFill>
            <a:srgbClr val="9BBB59"/>
          </a:solidFill>
          <a:ln w="25400" cap="flat" cmpd="sng" algn="ctr">
            <a:solidFill>
              <a:srgbClr val="F79646">
                <a:lumMod val="50000"/>
              </a:srgbClr>
            </a:solidFill>
            <a:prstDash val="sysDash"/>
          </a:ln>
          <a:effectLst/>
        </p:spPr>
      </p:cxnSp>
      <p:cxnSp>
        <p:nvCxnSpPr>
          <p:cNvPr id="95" name="Elbow Connector 94"/>
          <p:cNvCxnSpPr>
            <a:stCxn id="69" idx="3"/>
            <a:endCxn id="63" idx="0"/>
          </p:cNvCxnSpPr>
          <p:nvPr/>
        </p:nvCxnSpPr>
        <p:spPr>
          <a:xfrm>
            <a:off x="1524000" y="3267572"/>
            <a:ext cx="1734568" cy="313828"/>
          </a:xfrm>
          <a:prstGeom prst="bentConnector2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2924541" y="3273548"/>
            <a:ext cx="53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</a:rPr>
              <a:t>1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206888" y="3254426"/>
            <a:ext cx="133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rPr>
              <a:t>coordinator</a:t>
            </a:r>
            <a:endParaRPr kumimoji="0" lang="en-SG" sz="1800" b="0" i="0" u="none" strike="noStrike" kern="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321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908720"/>
            <a:ext cx="6120680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37010" y="2614526"/>
            <a:ext cx="986990" cy="3048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Course</a:t>
            </a:r>
            <a:endParaRPr kumimoji="0" lang="en-SG" sz="18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50985" y="1246726"/>
            <a:ext cx="1082548" cy="3048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Task</a:t>
            </a:r>
            <a:endParaRPr kumimoji="0" lang="en-SG" sz="18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734365" y="2625895"/>
            <a:ext cx="1071445" cy="3048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Student</a:t>
            </a:r>
            <a:endParaRPr kumimoji="0" lang="en-SG" sz="18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53072" y="4005064"/>
            <a:ext cx="1234032" cy="3048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Instructor</a:t>
            </a:r>
            <a:endParaRPr kumimoji="0" lang="en-SG" sz="18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860032" y="2592524"/>
            <a:ext cx="1071445" cy="3048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classes…</a:t>
            </a:r>
            <a:endParaRPr kumimoji="0" lang="en-SG" sz="180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2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33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5</cp:revision>
  <dcterms:created xsi:type="dcterms:W3CDTF">2017-07-06T08:25:31Z</dcterms:created>
  <dcterms:modified xsi:type="dcterms:W3CDTF">2019-10-13T08:11:47Z</dcterms:modified>
</cp:coreProperties>
</file>