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77" r:id="rId2"/>
    <p:sldId id="258" r:id="rId3"/>
    <p:sldId id="305" r:id="rId4"/>
    <p:sldId id="278" r:id="rId5"/>
    <p:sldId id="260" r:id="rId6"/>
    <p:sldId id="261" r:id="rId7"/>
    <p:sldId id="306" r:id="rId8"/>
    <p:sldId id="307" r:id="rId9"/>
    <p:sldId id="30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 id="305"/>
          </p14:sldIdLst>
        </p14:section>
        <p14:section name="Setting up the environment" id="{16378913-E5ED-4281-BAF5-F1F938CB0BED}">
          <p14:sldIdLst>
            <p14:sldId id="278"/>
            <p14:sldId id="260"/>
          </p14:sldIdLst>
        </p14:section>
        <p14:section name="Application Development" id="{3DAC647D-1BDE-4B25-A7F1-4DBC272CFF2F}">
          <p14:sldIdLst>
            <p14:sldId id="261"/>
            <p14:sldId id="306"/>
            <p14:sldId id="307"/>
            <p14:sldId id="3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0464" autoAdjust="0"/>
  </p:normalViewPr>
  <p:slideViewPr>
    <p:cSldViewPr>
      <p:cViewPr varScale="1">
        <p:scale>
          <a:sx n="82" d="100"/>
          <a:sy n="82" d="100"/>
        </p:scale>
        <p:origin x="-2544" y="-104"/>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_rels/data1.xml.rels><?xml version="1.0" encoding="UTF-8" standalone="yes"?>
<Relationships xmlns="http://schemas.openxmlformats.org/package/2006/relationships"><Relationship Id="rId1" Type="http://schemas.openxmlformats.org/officeDocument/2006/relationships/hyperlink" Target="http://nodejs.org/download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nodejs.org/downloads"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DB8BA-24BC-014A-8FA4-C6D761F5638D}" type="doc">
      <dgm:prSet loTypeId="urn:microsoft.com/office/officeart/2005/8/layout/vList2" loCatId="" qsTypeId="urn:microsoft.com/office/officeart/2005/8/quickstyle/simple4" qsCatId="simple" csTypeId="urn:microsoft.com/office/officeart/2005/8/colors/accent4_2" csCatId="accent4" phldr="1"/>
      <dgm:spPr/>
      <dgm:t>
        <a:bodyPr/>
        <a:lstStyle/>
        <a:p>
          <a:endParaRPr lang="en-US"/>
        </a:p>
      </dgm:t>
    </dgm:pt>
    <dgm:pt modelId="{AB998E38-3211-4A4A-8D19-E7DFF40F3386}">
      <dgm:prSet phldrT="[Text]"/>
      <dgm:spPr/>
      <dgm:t>
        <a:bodyPr/>
        <a:lstStyle/>
        <a:p>
          <a:r>
            <a:rPr lang="en-US" dirty="0" smtClean="0"/>
            <a:t>This code lab is for those who</a:t>
          </a:r>
          <a:endParaRPr lang="en-US" dirty="0"/>
        </a:p>
      </dgm:t>
    </dgm:pt>
    <dgm:pt modelId="{4B419930-86E6-DC4D-B9D9-0DE1632771CB}" type="parTrans" cxnId="{1FEFB3EE-0170-0040-BC19-23B74EADBB85}">
      <dgm:prSet/>
      <dgm:spPr/>
      <dgm:t>
        <a:bodyPr/>
        <a:lstStyle/>
        <a:p>
          <a:endParaRPr lang="en-US"/>
        </a:p>
      </dgm:t>
    </dgm:pt>
    <dgm:pt modelId="{9136CAE8-2CBA-3B4C-9C02-6D3B43456BAB}" type="sibTrans" cxnId="{1FEFB3EE-0170-0040-BC19-23B74EADBB85}">
      <dgm:prSet/>
      <dgm:spPr/>
      <dgm:t>
        <a:bodyPr/>
        <a:lstStyle/>
        <a:p>
          <a:endParaRPr lang="en-US"/>
        </a:p>
      </dgm:t>
    </dgm:pt>
    <dgm:pt modelId="{F4AFE299-D7A9-AA43-9E35-B669E56CFF12}">
      <dgm:prSet phldrT="[Text]"/>
      <dgm:spPr/>
      <dgm:t>
        <a:bodyPr/>
        <a:lstStyle/>
        <a:p>
          <a:r>
            <a:rPr lang="en-US" dirty="0" smtClean="0"/>
            <a:t>Want to learn and develop applications using AngularJS</a:t>
          </a:r>
          <a:endParaRPr lang="en-US" dirty="0"/>
        </a:p>
      </dgm:t>
    </dgm:pt>
    <dgm:pt modelId="{5BADDE09-D0C2-C947-8812-54FBF2B56BCC}" type="parTrans" cxnId="{87ACD8F0-2A48-B642-BAD4-DEFB8D3DE1C2}">
      <dgm:prSet/>
      <dgm:spPr/>
      <dgm:t>
        <a:bodyPr/>
        <a:lstStyle/>
        <a:p>
          <a:endParaRPr lang="en-US"/>
        </a:p>
      </dgm:t>
    </dgm:pt>
    <dgm:pt modelId="{D705BFA2-426D-F440-819E-AD5C8F32D42B}" type="sibTrans" cxnId="{87ACD8F0-2A48-B642-BAD4-DEFB8D3DE1C2}">
      <dgm:prSet/>
      <dgm:spPr/>
      <dgm:t>
        <a:bodyPr/>
        <a:lstStyle/>
        <a:p>
          <a:endParaRPr lang="en-US"/>
        </a:p>
      </dgm:t>
    </dgm:pt>
    <dgm:pt modelId="{4EBFA9F4-5F1D-F54E-B8E5-6D03D55DD691}">
      <dgm:prSet phldrT="[Text]"/>
      <dgm:spPr/>
      <dgm:t>
        <a:bodyPr/>
        <a:lstStyle/>
        <a:p>
          <a:r>
            <a:rPr lang="en-US" dirty="0" smtClean="0"/>
            <a:t>You will need on your laptops</a:t>
          </a:r>
          <a:endParaRPr lang="en-US" dirty="0"/>
        </a:p>
      </dgm:t>
    </dgm:pt>
    <dgm:pt modelId="{07393DCD-A067-4540-A91D-C8F64725BE57}" type="parTrans" cxnId="{F158E254-17F2-FA4D-8A98-8636A093A55F}">
      <dgm:prSet/>
      <dgm:spPr/>
      <dgm:t>
        <a:bodyPr/>
        <a:lstStyle/>
        <a:p>
          <a:endParaRPr lang="en-US"/>
        </a:p>
      </dgm:t>
    </dgm:pt>
    <dgm:pt modelId="{4A6CB0B0-6085-0340-87AF-3D52A871F58E}" type="sibTrans" cxnId="{F158E254-17F2-FA4D-8A98-8636A093A55F}">
      <dgm:prSet/>
      <dgm:spPr/>
      <dgm:t>
        <a:bodyPr/>
        <a:lstStyle/>
        <a:p>
          <a:endParaRPr lang="en-US"/>
        </a:p>
      </dgm:t>
    </dgm:pt>
    <dgm:pt modelId="{99DE95C6-2522-0846-B994-6A95E3695A7E}">
      <dgm:prSet phldrT="[Text]"/>
      <dgm:spPr/>
      <dgm:t>
        <a:bodyPr/>
        <a:lstStyle/>
        <a:p>
          <a:r>
            <a:rPr lang="en-US" dirty="0" smtClean="0"/>
            <a:t>AngularJS 1.2.26 (latest stable release)</a:t>
          </a:r>
          <a:endParaRPr lang="en-US" dirty="0"/>
        </a:p>
      </dgm:t>
    </dgm:pt>
    <dgm:pt modelId="{08C13A28-E9F7-0248-94D1-D4A7203F8E78}" type="parTrans" cxnId="{C26D6BDE-FDA5-1A4D-8D70-B63393D4131E}">
      <dgm:prSet/>
      <dgm:spPr/>
      <dgm:t>
        <a:bodyPr/>
        <a:lstStyle/>
        <a:p>
          <a:endParaRPr lang="en-US"/>
        </a:p>
      </dgm:t>
    </dgm:pt>
    <dgm:pt modelId="{B15A63F6-5A83-4F4B-903D-4D375B0F7069}" type="sibTrans" cxnId="{C26D6BDE-FDA5-1A4D-8D70-B63393D4131E}">
      <dgm:prSet/>
      <dgm:spPr/>
      <dgm:t>
        <a:bodyPr/>
        <a:lstStyle/>
        <a:p>
          <a:endParaRPr lang="en-US"/>
        </a:p>
      </dgm:t>
    </dgm:pt>
    <dgm:pt modelId="{405606F3-A65B-8746-A4DE-B84BFE58CE26}">
      <dgm:prSet phldrT="[Text]"/>
      <dgm:spPr/>
      <dgm:t>
        <a:bodyPr/>
        <a:lstStyle/>
        <a:p>
          <a:r>
            <a:rPr lang="en-US" dirty="0" smtClean="0"/>
            <a:t>Text editor of your choice – Eclipse, SublimeText, WebStorm</a:t>
          </a:r>
          <a:endParaRPr lang="en-US" dirty="0"/>
        </a:p>
      </dgm:t>
    </dgm:pt>
    <dgm:pt modelId="{AB4759ED-1894-EA4E-A7E3-8A4CB5298511}" type="parTrans" cxnId="{BBC77D76-C163-F14E-BABE-0E13D9DE7062}">
      <dgm:prSet/>
      <dgm:spPr/>
      <dgm:t>
        <a:bodyPr/>
        <a:lstStyle/>
        <a:p>
          <a:endParaRPr lang="en-US"/>
        </a:p>
      </dgm:t>
    </dgm:pt>
    <dgm:pt modelId="{F0FAEF7C-A3B3-5446-980E-E4A745F47F79}" type="sibTrans" cxnId="{BBC77D76-C163-F14E-BABE-0E13D9DE7062}">
      <dgm:prSet/>
      <dgm:spPr/>
      <dgm:t>
        <a:bodyPr/>
        <a:lstStyle/>
        <a:p>
          <a:endParaRPr lang="en-US"/>
        </a:p>
      </dgm:t>
    </dgm:pt>
    <dgm:pt modelId="{1B32E22C-16DB-9448-8640-359A3B30DF97}">
      <dgm:prSet phldrT="[Text]"/>
      <dgm:spPr/>
      <dgm:t>
        <a:bodyPr/>
        <a:lstStyle/>
        <a:p>
          <a:r>
            <a:rPr lang="en-US" dirty="0" smtClean="0"/>
            <a:t>Node.js and npm preinstalled (latest versions) - </a:t>
          </a:r>
          <a:r>
            <a:rPr lang="en-US" dirty="0" smtClean="0">
              <a:solidFill>
                <a:prstClr val="black">
                  <a:lumMod val="85000"/>
                  <a:lumOff val="15000"/>
                </a:prstClr>
              </a:solidFill>
              <a:hlinkClick xmlns:r="http://schemas.openxmlformats.org/officeDocument/2006/relationships" r:id="rId1"/>
            </a:rPr>
            <a:t>http://nodejs.org/downloads</a:t>
          </a:r>
          <a:endParaRPr lang="en-US" dirty="0"/>
        </a:p>
      </dgm:t>
    </dgm:pt>
    <dgm:pt modelId="{8A249153-6163-CD46-A412-A3DE252062C9}" type="parTrans" cxnId="{6F939EA9-60D7-9B46-A36F-DEC574EF9CE0}">
      <dgm:prSet/>
      <dgm:spPr/>
      <dgm:t>
        <a:bodyPr/>
        <a:lstStyle/>
        <a:p>
          <a:endParaRPr lang="en-US"/>
        </a:p>
      </dgm:t>
    </dgm:pt>
    <dgm:pt modelId="{B3C2B718-39C7-FF4D-A2B4-E2A11CD5302B}" type="sibTrans" cxnId="{6F939EA9-60D7-9B46-A36F-DEC574EF9CE0}">
      <dgm:prSet/>
      <dgm:spPr/>
      <dgm:t>
        <a:bodyPr/>
        <a:lstStyle/>
        <a:p>
          <a:endParaRPr lang="en-US"/>
        </a:p>
      </dgm:t>
    </dgm:pt>
    <dgm:pt modelId="{291758A0-2D4F-914D-9585-8DC2B0E6E70A}">
      <dgm:prSet phldrT="[Text]"/>
      <dgm:spPr/>
      <dgm:t>
        <a:bodyPr/>
        <a:lstStyle/>
        <a:p>
          <a:r>
            <a:rPr lang="en-US" dirty="0" smtClean="0"/>
            <a:t>Prerequisites</a:t>
          </a:r>
          <a:endParaRPr lang="en-US" dirty="0"/>
        </a:p>
      </dgm:t>
    </dgm:pt>
    <dgm:pt modelId="{1DE13FB7-CEDE-F24B-A720-A233FD5EEEB0}" type="parTrans" cxnId="{D61C0415-8D32-CF4F-A2DC-99B76BFB6AF9}">
      <dgm:prSet/>
      <dgm:spPr/>
      <dgm:t>
        <a:bodyPr/>
        <a:lstStyle/>
        <a:p>
          <a:endParaRPr lang="en-US"/>
        </a:p>
      </dgm:t>
    </dgm:pt>
    <dgm:pt modelId="{56E7D9BF-FAAD-D048-8C52-A9EE0F4B92B9}" type="sibTrans" cxnId="{D61C0415-8D32-CF4F-A2DC-99B76BFB6AF9}">
      <dgm:prSet/>
      <dgm:spPr/>
      <dgm:t>
        <a:bodyPr/>
        <a:lstStyle/>
        <a:p>
          <a:endParaRPr lang="en-US"/>
        </a:p>
      </dgm:t>
    </dgm:pt>
    <dgm:pt modelId="{C9687495-3A36-6046-978A-39F7FC6913BD}">
      <dgm:prSet phldrT="[Text]"/>
      <dgm:spPr/>
      <dgm:t>
        <a:bodyPr/>
        <a:lstStyle/>
        <a:p>
          <a:r>
            <a:rPr lang="en-US" dirty="0" smtClean="0"/>
            <a:t>Moderate knowledge of HTML, CSS, and JavaScript</a:t>
          </a:r>
          <a:endParaRPr lang="en-US" dirty="0"/>
        </a:p>
      </dgm:t>
    </dgm:pt>
    <dgm:pt modelId="{AF8C424F-E6FB-BB46-8BE9-D3FE599F670B}" type="parTrans" cxnId="{3B3BADAB-D2D4-4748-B70F-ED021AF28088}">
      <dgm:prSet/>
      <dgm:spPr/>
      <dgm:t>
        <a:bodyPr/>
        <a:lstStyle/>
        <a:p>
          <a:endParaRPr lang="en-US"/>
        </a:p>
      </dgm:t>
    </dgm:pt>
    <dgm:pt modelId="{60A92027-232E-3F49-B144-CA0BC76BC78E}" type="sibTrans" cxnId="{3B3BADAB-D2D4-4748-B70F-ED021AF28088}">
      <dgm:prSet/>
      <dgm:spPr/>
      <dgm:t>
        <a:bodyPr/>
        <a:lstStyle/>
        <a:p>
          <a:endParaRPr lang="en-US"/>
        </a:p>
      </dgm:t>
    </dgm:pt>
    <dgm:pt modelId="{6CB5CF2D-9D1D-BB4D-A0D3-A76524501D4F}">
      <dgm:prSet phldrT="[Text]"/>
      <dgm:spPr/>
      <dgm:t>
        <a:bodyPr/>
        <a:lstStyle/>
        <a:p>
          <a:r>
            <a:rPr lang="en-US" dirty="0" smtClean="0"/>
            <a:t>Basic Model-View-Controller (MVC) concepts</a:t>
          </a:r>
          <a:endParaRPr lang="en-US" dirty="0"/>
        </a:p>
      </dgm:t>
    </dgm:pt>
    <dgm:pt modelId="{63246F1D-5F29-8241-A046-BE4E94AE6206}" type="parTrans" cxnId="{F16A2FCF-2C9C-2F4E-83B7-F4BDC3EE0F54}">
      <dgm:prSet/>
      <dgm:spPr/>
      <dgm:t>
        <a:bodyPr/>
        <a:lstStyle/>
        <a:p>
          <a:endParaRPr lang="en-US"/>
        </a:p>
      </dgm:t>
    </dgm:pt>
    <dgm:pt modelId="{F68B2083-D8A1-5947-B907-8710468AC321}" type="sibTrans" cxnId="{F16A2FCF-2C9C-2F4E-83B7-F4BDC3EE0F54}">
      <dgm:prSet/>
      <dgm:spPr/>
      <dgm:t>
        <a:bodyPr/>
        <a:lstStyle/>
        <a:p>
          <a:endParaRPr lang="en-US"/>
        </a:p>
      </dgm:t>
    </dgm:pt>
    <dgm:pt modelId="{F894D2E8-F7FB-AE49-AA59-DA62EA74BADB}">
      <dgm:prSet phldrT="[Text]"/>
      <dgm:spPr/>
      <dgm:t>
        <a:bodyPr/>
        <a:lstStyle/>
        <a:p>
          <a:r>
            <a:rPr lang="en-US" dirty="0" smtClean="0"/>
            <a:t>The Document Object Model (DOM)</a:t>
          </a:r>
          <a:endParaRPr lang="en-US" dirty="0"/>
        </a:p>
      </dgm:t>
    </dgm:pt>
    <dgm:pt modelId="{6EB2C6A7-CA9B-5041-8558-56BB3CD6FB13}" type="parTrans" cxnId="{F0A0294C-FEAD-5E4B-9FD1-8557E1DF4719}">
      <dgm:prSet/>
      <dgm:spPr/>
      <dgm:t>
        <a:bodyPr/>
        <a:lstStyle/>
        <a:p>
          <a:endParaRPr lang="en-US"/>
        </a:p>
      </dgm:t>
    </dgm:pt>
    <dgm:pt modelId="{47D1AC38-09D0-B94F-93B7-D9EC52CCD3F9}" type="sibTrans" cxnId="{F0A0294C-FEAD-5E4B-9FD1-8557E1DF4719}">
      <dgm:prSet/>
      <dgm:spPr/>
      <dgm:t>
        <a:bodyPr/>
        <a:lstStyle/>
        <a:p>
          <a:endParaRPr lang="en-US"/>
        </a:p>
      </dgm:t>
    </dgm:pt>
    <dgm:pt modelId="{871FD50D-20A2-8346-97D0-5CFF5048182C}">
      <dgm:prSet phldrT="[Text]"/>
      <dgm:spPr/>
      <dgm:t>
        <a:bodyPr/>
        <a:lstStyle/>
        <a:p>
          <a:r>
            <a:rPr lang="en-US" dirty="0" smtClean="0"/>
            <a:t>JavaScript functions, events, and error handling</a:t>
          </a:r>
          <a:endParaRPr lang="en-US" dirty="0"/>
        </a:p>
      </dgm:t>
    </dgm:pt>
    <dgm:pt modelId="{B89812A5-C2F9-9B46-B6F7-2DEB9A46B230}" type="parTrans" cxnId="{445C61E1-571E-C044-B605-C069EAADC6D1}">
      <dgm:prSet/>
      <dgm:spPr/>
      <dgm:t>
        <a:bodyPr/>
        <a:lstStyle/>
        <a:p>
          <a:endParaRPr lang="en-US"/>
        </a:p>
      </dgm:t>
    </dgm:pt>
    <dgm:pt modelId="{602EDB6A-91F9-F349-AE8E-50CB3B14F884}" type="sibTrans" cxnId="{445C61E1-571E-C044-B605-C069EAADC6D1}">
      <dgm:prSet/>
      <dgm:spPr/>
      <dgm:t>
        <a:bodyPr/>
        <a:lstStyle/>
        <a:p>
          <a:endParaRPr lang="en-US"/>
        </a:p>
      </dgm:t>
    </dgm:pt>
    <dgm:pt modelId="{A91BD30B-9DF3-8A42-8699-76F80BB7823E}">
      <dgm:prSet phldrT="[Text]"/>
      <dgm:spPr/>
      <dgm:t>
        <a:bodyPr/>
        <a:lstStyle/>
        <a:p>
          <a:r>
            <a:rPr lang="en-US" dirty="0" smtClean="0"/>
            <a:t>Want to evaluate the AngularJS platform for their next projects</a:t>
          </a:r>
          <a:endParaRPr lang="en-US" dirty="0"/>
        </a:p>
      </dgm:t>
    </dgm:pt>
    <dgm:pt modelId="{364913CC-5F94-ED46-91B0-40BA3D457374}" type="parTrans" cxnId="{94AA370B-C6CE-2849-9EB4-682B641A9A5B}">
      <dgm:prSet/>
      <dgm:spPr/>
      <dgm:t>
        <a:bodyPr/>
        <a:lstStyle/>
        <a:p>
          <a:endParaRPr lang="en-US"/>
        </a:p>
      </dgm:t>
    </dgm:pt>
    <dgm:pt modelId="{B1413B0A-B881-444B-9371-7CA1FF072E87}" type="sibTrans" cxnId="{94AA370B-C6CE-2849-9EB4-682B641A9A5B}">
      <dgm:prSet/>
      <dgm:spPr/>
      <dgm:t>
        <a:bodyPr/>
        <a:lstStyle/>
        <a:p>
          <a:endParaRPr lang="en-US"/>
        </a:p>
      </dgm:t>
    </dgm:pt>
    <dgm:pt modelId="{C58C17FA-6E2F-594B-BB8E-8A61B08354AA}" type="pres">
      <dgm:prSet presAssocID="{4C8DB8BA-24BC-014A-8FA4-C6D761F5638D}" presName="linear" presStyleCnt="0">
        <dgm:presLayoutVars>
          <dgm:animLvl val="lvl"/>
          <dgm:resizeHandles val="exact"/>
        </dgm:presLayoutVars>
      </dgm:prSet>
      <dgm:spPr/>
      <dgm:t>
        <a:bodyPr/>
        <a:lstStyle/>
        <a:p>
          <a:endParaRPr lang="en-US"/>
        </a:p>
      </dgm:t>
    </dgm:pt>
    <dgm:pt modelId="{CB949ED9-3E70-5048-978F-828B3E40E99E}" type="pres">
      <dgm:prSet presAssocID="{AB998E38-3211-4A4A-8D19-E7DFF40F3386}" presName="parentText" presStyleLbl="node1" presStyleIdx="0" presStyleCnt="3">
        <dgm:presLayoutVars>
          <dgm:chMax val="0"/>
          <dgm:bulletEnabled val="1"/>
        </dgm:presLayoutVars>
      </dgm:prSet>
      <dgm:spPr/>
      <dgm:t>
        <a:bodyPr/>
        <a:lstStyle/>
        <a:p>
          <a:endParaRPr lang="en-US"/>
        </a:p>
      </dgm:t>
    </dgm:pt>
    <dgm:pt modelId="{CF923549-93F0-5D45-A506-57D88C79FF11}" type="pres">
      <dgm:prSet presAssocID="{AB998E38-3211-4A4A-8D19-E7DFF40F3386}" presName="childText" presStyleLbl="revTx" presStyleIdx="0" presStyleCnt="3">
        <dgm:presLayoutVars>
          <dgm:bulletEnabled val="1"/>
        </dgm:presLayoutVars>
      </dgm:prSet>
      <dgm:spPr/>
      <dgm:t>
        <a:bodyPr/>
        <a:lstStyle/>
        <a:p>
          <a:endParaRPr lang="en-US"/>
        </a:p>
      </dgm:t>
    </dgm:pt>
    <dgm:pt modelId="{8BA39BFD-207F-1544-93AB-292B86DD26AF}" type="pres">
      <dgm:prSet presAssocID="{4EBFA9F4-5F1D-F54E-B8E5-6D03D55DD691}" presName="parentText" presStyleLbl="node1" presStyleIdx="1" presStyleCnt="3">
        <dgm:presLayoutVars>
          <dgm:chMax val="0"/>
          <dgm:bulletEnabled val="1"/>
        </dgm:presLayoutVars>
      </dgm:prSet>
      <dgm:spPr/>
      <dgm:t>
        <a:bodyPr/>
        <a:lstStyle/>
        <a:p>
          <a:endParaRPr lang="en-US"/>
        </a:p>
      </dgm:t>
    </dgm:pt>
    <dgm:pt modelId="{E07D5C8E-F1A9-DB40-BD3B-7392A158466F}" type="pres">
      <dgm:prSet presAssocID="{4EBFA9F4-5F1D-F54E-B8E5-6D03D55DD691}" presName="childText" presStyleLbl="revTx" presStyleIdx="1" presStyleCnt="3">
        <dgm:presLayoutVars>
          <dgm:bulletEnabled val="1"/>
        </dgm:presLayoutVars>
      </dgm:prSet>
      <dgm:spPr/>
      <dgm:t>
        <a:bodyPr/>
        <a:lstStyle/>
        <a:p>
          <a:endParaRPr lang="en-US"/>
        </a:p>
      </dgm:t>
    </dgm:pt>
    <dgm:pt modelId="{28111277-AE3B-5A41-9318-0321FC6B1863}" type="pres">
      <dgm:prSet presAssocID="{291758A0-2D4F-914D-9585-8DC2B0E6E70A}" presName="parentText" presStyleLbl="node1" presStyleIdx="2" presStyleCnt="3">
        <dgm:presLayoutVars>
          <dgm:chMax val="0"/>
          <dgm:bulletEnabled val="1"/>
        </dgm:presLayoutVars>
      </dgm:prSet>
      <dgm:spPr/>
      <dgm:t>
        <a:bodyPr/>
        <a:lstStyle/>
        <a:p>
          <a:endParaRPr lang="en-US"/>
        </a:p>
      </dgm:t>
    </dgm:pt>
    <dgm:pt modelId="{5168E5BA-9146-DE41-AAC2-E052687AEAE6}" type="pres">
      <dgm:prSet presAssocID="{291758A0-2D4F-914D-9585-8DC2B0E6E70A}" presName="childText" presStyleLbl="revTx" presStyleIdx="2" presStyleCnt="3">
        <dgm:presLayoutVars>
          <dgm:bulletEnabled val="1"/>
        </dgm:presLayoutVars>
      </dgm:prSet>
      <dgm:spPr/>
      <dgm:t>
        <a:bodyPr/>
        <a:lstStyle/>
        <a:p>
          <a:endParaRPr lang="en-US"/>
        </a:p>
      </dgm:t>
    </dgm:pt>
  </dgm:ptLst>
  <dgm:cxnLst>
    <dgm:cxn modelId="{F0A0294C-FEAD-5E4B-9FD1-8557E1DF4719}" srcId="{291758A0-2D4F-914D-9585-8DC2B0E6E70A}" destId="{F894D2E8-F7FB-AE49-AA59-DA62EA74BADB}" srcOrd="2" destOrd="0" parTransId="{6EB2C6A7-CA9B-5041-8558-56BB3CD6FB13}" sibTransId="{47D1AC38-09D0-B94F-93B7-D9EC52CCD3F9}"/>
    <dgm:cxn modelId="{D61C0415-8D32-CF4F-A2DC-99B76BFB6AF9}" srcId="{4C8DB8BA-24BC-014A-8FA4-C6D761F5638D}" destId="{291758A0-2D4F-914D-9585-8DC2B0E6E70A}" srcOrd="2" destOrd="0" parTransId="{1DE13FB7-CEDE-F24B-A720-A233FD5EEEB0}" sibTransId="{56E7D9BF-FAAD-D048-8C52-A9EE0F4B92B9}"/>
    <dgm:cxn modelId="{D8DE35B2-2E1C-9A4B-8D43-0FEA4D5B89CD}" type="presOf" srcId="{F4AFE299-D7A9-AA43-9E35-B669E56CFF12}" destId="{CF923549-93F0-5D45-A506-57D88C79FF11}" srcOrd="0" destOrd="0" presId="urn:microsoft.com/office/officeart/2005/8/layout/vList2"/>
    <dgm:cxn modelId="{734B9CFB-BFBD-6246-8D1A-7F4FF66649E5}" type="presOf" srcId="{A91BD30B-9DF3-8A42-8699-76F80BB7823E}" destId="{CF923549-93F0-5D45-A506-57D88C79FF11}" srcOrd="0" destOrd="1" presId="urn:microsoft.com/office/officeart/2005/8/layout/vList2"/>
    <dgm:cxn modelId="{36B16FAB-3235-1F45-B106-4F5F6B7ACBC8}" type="presOf" srcId="{871FD50D-20A2-8346-97D0-5CFF5048182C}" destId="{5168E5BA-9146-DE41-AAC2-E052687AEAE6}" srcOrd="0" destOrd="3" presId="urn:microsoft.com/office/officeart/2005/8/layout/vList2"/>
    <dgm:cxn modelId="{C26D6BDE-FDA5-1A4D-8D70-B63393D4131E}" srcId="{4EBFA9F4-5F1D-F54E-B8E5-6D03D55DD691}" destId="{99DE95C6-2522-0846-B994-6A95E3695A7E}" srcOrd="0" destOrd="0" parTransId="{08C13A28-E9F7-0248-94D1-D4A7203F8E78}" sibTransId="{B15A63F6-5A83-4F4B-903D-4D375B0F7069}"/>
    <dgm:cxn modelId="{87ACD8F0-2A48-B642-BAD4-DEFB8D3DE1C2}" srcId="{AB998E38-3211-4A4A-8D19-E7DFF40F3386}" destId="{F4AFE299-D7A9-AA43-9E35-B669E56CFF12}" srcOrd="0" destOrd="0" parTransId="{5BADDE09-D0C2-C947-8812-54FBF2B56BCC}" sibTransId="{D705BFA2-426D-F440-819E-AD5C8F32D42B}"/>
    <dgm:cxn modelId="{5B9908C1-B024-A245-93BF-E07F6E496580}" type="presOf" srcId="{6CB5CF2D-9D1D-BB4D-A0D3-A76524501D4F}" destId="{5168E5BA-9146-DE41-AAC2-E052687AEAE6}" srcOrd="0" destOrd="1" presId="urn:microsoft.com/office/officeart/2005/8/layout/vList2"/>
    <dgm:cxn modelId="{4EB27D5E-92AE-1742-957B-DC85E6357113}" type="presOf" srcId="{1B32E22C-16DB-9448-8640-359A3B30DF97}" destId="{E07D5C8E-F1A9-DB40-BD3B-7392A158466F}" srcOrd="0" destOrd="2" presId="urn:microsoft.com/office/officeart/2005/8/layout/vList2"/>
    <dgm:cxn modelId="{EC536A6D-9467-564F-8087-22705D908894}" type="presOf" srcId="{C9687495-3A36-6046-978A-39F7FC6913BD}" destId="{5168E5BA-9146-DE41-AAC2-E052687AEAE6}" srcOrd="0" destOrd="0" presId="urn:microsoft.com/office/officeart/2005/8/layout/vList2"/>
    <dgm:cxn modelId="{3B3BADAB-D2D4-4748-B70F-ED021AF28088}" srcId="{291758A0-2D4F-914D-9585-8DC2B0E6E70A}" destId="{C9687495-3A36-6046-978A-39F7FC6913BD}" srcOrd="0" destOrd="0" parTransId="{AF8C424F-E6FB-BB46-8BE9-D3FE599F670B}" sibTransId="{60A92027-232E-3F49-B144-CA0BC76BC78E}"/>
    <dgm:cxn modelId="{CA85732B-5987-E145-AFE5-7477774CBB41}" type="presOf" srcId="{291758A0-2D4F-914D-9585-8DC2B0E6E70A}" destId="{28111277-AE3B-5A41-9318-0321FC6B1863}" srcOrd="0" destOrd="0" presId="urn:microsoft.com/office/officeart/2005/8/layout/vList2"/>
    <dgm:cxn modelId="{EA0D5D8A-2586-A440-AF96-9F4AD368836E}" type="presOf" srcId="{4EBFA9F4-5F1D-F54E-B8E5-6D03D55DD691}" destId="{8BA39BFD-207F-1544-93AB-292B86DD26AF}" srcOrd="0" destOrd="0" presId="urn:microsoft.com/office/officeart/2005/8/layout/vList2"/>
    <dgm:cxn modelId="{6F939EA9-60D7-9B46-A36F-DEC574EF9CE0}" srcId="{4EBFA9F4-5F1D-F54E-B8E5-6D03D55DD691}" destId="{1B32E22C-16DB-9448-8640-359A3B30DF97}" srcOrd="2" destOrd="0" parTransId="{8A249153-6163-CD46-A412-A3DE252062C9}" sibTransId="{B3C2B718-39C7-FF4D-A2B4-E2A11CD5302B}"/>
    <dgm:cxn modelId="{E4A07DD5-BB00-A94B-80A0-FC0C61F9CD16}" type="presOf" srcId="{99DE95C6-2522-0846-B994-6A95E3695A7E}" destId="{E07D5C8E-F1A9-DB40-BD3B-7392A158466F}" srcOrd="0" destOrd="0" presId="urn:microsoft.com/office/officeart/2005/8/layout/vList2"/>
    <dgm:cxn modelId="{445C61E1-571E-C044-B605-C069EAADC6D1}" srcId="{291758A0-2D4F-914D-9585-8DC2B0E6E70A}" destId="{871FD50D-20A2-8346-97D0-5CFF5048182C}" srcOrd="3" destOrd="0" parTransId="{B89812A5-C2F9-9B46-B6F7-2DEB9A46B230}" sibTransId="{602EDB6A-91F9-F349-AE8E-50CB3B14F884}"/>
    <dgm:cxn modelId="{BBC77D76-C163-F14E-BABE-0E13D9DE7062}" srcId="{4EBFA9F4-5F1D-F54E-B8E5-6D03D55DD691}" destId="{405606F3-A65B-8746-A4DE-B84BFE58CE26}" srcOrd="1" destOrd="0" parTransId="{AB4759ED-1894-EA4E-A7E3-8A4CB5298511}" sibTransId="{F0FAEF7C-A3B3-5446-980E-E4A745F47F79}"/>
    <dgm:cxn modelId="{F16A2FCF-2C9C-2F4E-83B7-F4BDC3EE0F54}" srcId="{291758A0-2D4F-914D-9585-8DC2B0E6E70A}" destId="{6CB5CF2D-9D1D-BB4D-A0D3-A76524501D4F}" srcOrd="1" destOrd="0" parTransId="{63246F1D-5F29-8241-A046-BE4E94AE6206}" sibTransId="{F68B2083-D8A1-5947-B907-8710468AC321}"/>
    <dgm:cxn modelId="{1FEFB3EE-0170-0040-BC19-23B74EADBB85}" srcId="{4C8DB8BA-24BC-014A-8FA4-C6D761F5638D}" destId="{AB998E38-3211-4A4A-8D19-E7DFF40F3386}" srcOrd="0" destOrd="0" parTransId="{4B419930-86E6-DC4D-B9D9-0DE1632771CB}" sibTransId="{9136CAE8-2CBA-3B4C-9C02-6D3B43456BAB}"/>
    <dgm:cxn modelId="{322BACAE-4A91-4D4C-9C8C-7D26B4C69144}" type="presOf" srcId="{F894D2E8-F7FB-AE49-AA59-DA62EA74BADB}" destId="{5168E5BA-9146-DE41-AAC2-E052687AEAE6}" srcOrd="0" destOrd="2" presId="urn:microsoft.com/office/officeart/2005/8/layout/vList2"/>
    <dgm:cxn modelId="{F158E254-17F2-FA4D-8A98-8636A093A55F}" srcId="{4C8DB8BA-24BC-014A-8FA4-C6D761F5638D}" destId="{4EBFA9F4-5F1D-F54E-B8E5-6D03D55DD691}" srcOrd="1" destOrd="0" parTransId="{07393DCD-A067-4540-A91D-C8F64725BE57}" sibTransId="{4A6CB0B0-6085-0340-87AF-3D52A871F58E}"/>
    <dgm:cxn modelId="{CD199216-8633-2D4D-9953-04136F9A432D}" type="presOf" srcId="{AB998E38-3211-4A4A-8D19-E7DFF40F3386}" destId="{CB949ED9-3E70-5048-978F-828B3E40E99E}" srcOrd="0" destOrd="0" presId="urn:microsoft.com/office/officeart/2005/8/layout/vList2"/>
    <dgm:cxn modelId="{17661B7F-CEA6-1B48-8AA9-3EE20E9E284D}" type="presOf" srcId="{4C8DB8BA-24BC-014A-8FA4-C6D761F5638D}" destId="{C58C17FA-6E2F-594B-BB8E-8A61B08354AA}" srcOrd="0" destOrd="0" presId="urn:microsoft.com/office/officeart/2005/8/layout/vList2"/>
    <dgm:cxn modelId="{A6F6FAF1-4B30-6F40-BDA4-BA3C8DB1BC74}" type="presOf" srcId="{405606F3-A65B-8746-A4DE-B84BFE58CE26}" destId="{E07D5C8E-F1A9-DB40-BD3B-7392A158466F}" srcOrd="0" destOrd="1" presId="urn:microsoft.com/office/officeart/2005/8/layout/vList2"/>
    <dgm:cxn modelId="{94AA370B-C6CE-2849-9EB4-682B641A9A5B}" srcId="{AB998E38-3211-4A4A-8D19-E7DFF40F3386}" destId="{A91BD30B-9DF3-8A42-8699-76F80BB7823E}" srcOrd="1" destOrd="0" parTransId="{364913CC-5F94-ED46-91B0-40BA3D457374}" sibTransId="{B1413B0A-B881-444B-9371-7CA1FF072E87}"/>
    <dgm:cxn modelId="{49787862-A2CB-1747-9F5B-7F00483F870B}" type="presParOf" srcId="{C58C17FA-6E2F-594B-BB8E-8A61B08354AA}" destId="{CB949ED9-3E70-5048-978F-828B3E40E99E}" srcOrd="0" destOrd="0" presId="urn:microsoft.com/office/officeart/2005/8/layout/vList2"/>
    <dgm:cxn modelId="{42892D79-AF77-804C-A71D-15CE937349AC}" type="presParOf" srcId="{C58C17FA-6E2F-594B-BB8E-8A61B08354AA}" destId="{CF923549-93F0-5D45-A506-57D88C79FF11}" srcOrd="1" destOrd="0" presId="urn:microsoft.com/office/officeart/2005/8/layout/vList2"/>
    <dgm:cxn modelId="{2479BAA0-959C-7941-AC79-A8AF44CF5A97}" type="presParOf" srcId="{C58C17FA-6E2F-594B-BB8E-8A61B08354AA}" destId="{8BA39BFD-207F-1544-93AB-292B86DD26AF}" srcOrd="2" destOrd="0" presId="urn:microsoft.com/office/officeart/2005/8/layout/vList2"/>
    <dgm:cxn modelId="{2FD1A789-F295-2246-8BAD-228303A87D70}" type="presParOf" srcId="{C58C17FA-6E2F-594B-BB8E-8A61B08354AA}" destId="{E07D5C8E-F1A9-DB40-BD3B-7392A158466F}" srcOrd="3" destOrd="0" presId="urn:microsoft.com/office/officeart/2005/8/layout/vList2"/>
    <dgm:cxn modelId="{E4D98D38-3B25-3B4E-905D-D73979D7D7CD}" type="presParOf" srcId="{C58C17FA-6E2F-594B-BB8E-8A61B08354AA}" destId="{28111277-AE3B-5A41-9318-0321FC6B1863}" srcOrd="4" destOrd="0" presId="urn:microsoft.com/office/officeart/2005/8/layout/vList2"/>
    <dgm:cxn modelId="{536A18B6-3BC5-574E-AE0F-56765B076A5B}" type="presParOf" srcId="{C58C17FA-6E2F-594B-BB8E-8A61B08354AA}" destId="{5168E5BA-9146-DE41-AAC2-E052687AEAE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2CF62-9ECB-EF47-BCBD-216095487C69}" type="doc">
      <dgm:prSet loTypeId="urn:microsoft.com/office/officeart/2008/layout/VerticalAccentList" loCatId="" qsTypeId="urn:microsoft.com/office/officeart/2005/8/quickstyle/simple4" qsCatId="simple" csTypeId="urn:microsoft.com/office/officeart/2005/8/colors/accent1_2" csCatId="accent1"/>
      <dgm:spPr/>
      <dgm:t>
        <a:bodyPr/>
        <a:lstStyle/>
        <a:p>
          <a:endParaRPr lang="en-US"/>
        </a:p>
      </dgm:t>
    </dgm:pt>
    <dgm:pt modelId="{3D6EDC98-BC3D-0547-BD5B-B14B0F350348}">
      <dgm:prSet/>
      <dgm:spPr/>
      <dgm:t>
        <a:bodyPr/>
        <a:lstStyle/>
        <a:p>
          <a:pPr rtl="0"/>
          <a:r>
            <a:rPr lang="en-US" smtClean="0"/>
            <a:t>Explore the Grunt build system</a:t>
          </a:r>
          <a:endParaRPr lang="en-US"/>
        </a:p>
      </dgm:t>
    </dgm:pt>
    <dgm:pt modelId="{C605541C-95D4-1041-B952-31FE29B36BD7}" type="parTrans" cxnId="{11A53867-CB13-5F45-9E00-18CAC16BA5D1}">
      <dgm:prSet/>
      <dgm:spPr/>
      <dgm:t>
        <a:bodyPr/>
        <a:lstStyle/>
        <a:p>
          <a:endParaRPr lang="en-US"/>
        </a:p>
      </dgm:t>
    </dgm:pt>
    <dgm:pt modelId="{DADFBAEA-5B2C-DE4B-A960-5BF02A0A80D3}" type="sibTrans" cxnId="{11A53867-CB13-5F45-9E00-18CAC16BA5D1}">
      <dgm:prSet/>
      <dgm:spPr/>
      <dgm:t>
        <a:bodyPr/>
        <a:lstStyle/>
        <a:p>
          <a:endParaRPr lang="en-US"/>
        </a:p>
      </dgm:t>
    </dgm:pt>
    <dgm:pt modelId="{840DF90A-DFDC-8142-BEC2-AD2307391460}">
      <dgm:prSet/>
      <dgm:spPr/>
      <dgm:t>
        <a:bodyPr/>
        <a:lstStyle/>
        <a:p>
          <a:pPr rtl="0"/>
          <a:r>
            <a:rPr lang="en-US" smtClean="0"/>
            <a:t>Unit testing with Karma</a:t>
          </a:r>
          <a:endParaRPr lang="en-US"/>
        </a:p>
      </dgm:t>
    </dgm:pt>
    <dgm:pt modelId="{C0208BEC-F41C-094B-B2D3-E965D260655A}" type="parTrans" cxnId="{97BC0427-7DB7-FB46-9198-52E4DEB052C9}">
      <dgm:prSet/>
      <dgm:spPr/>
      <dgm:t>
        <a:bodyPr/>
        <a:lstStyle/>
        <a:p>
          <a:endParaRPr lang="en-US"/>
        </a:p>
      </dgm:t>
    </dgm:pt>
    <dgm:pt modelId="{5C093436-7002-4444-8AC5-A2CC46761ED2}" type="sibTrans" cxnId="{97BC0427-7DB7-FB46-9198-52E4DEB052C9}">
      <dgm:prSet/>
      <dgm:spPr/>
      <dgm:t>
        <a:bodyPr/>
        <a:lstStyle/>
        <a:p>
          <a:endParaRPr lang="en-US"/>
        </a:p>
      </dgm:t>
    </dgm:pt>
    <dgm:pt modelId="{B7C95A23-C934-1945-8550-B79EBC65E1EF}">
      <dgm:prSet/>
      <dgm:spPr/>
      <dgm:t>
        <a:bodyPr/>
        <a:lstStyle/>
        <a:p>
          <a:pPr rtl="0"/>
          <a:r>
            <a:rPr lang="en-US" smtClean="0"/>
            <a:t>End-to-end testing with protractor</a:t>
          </a:r>
          <a:endParaRPr lang="en-US"/>
        </a:p>
      </dgm:t>
    </dgm:pt>
    <dgm:pt modelId="{1CDF2371-3CFE-1C44-ACC3-6983D08D8CEC}" type="parTrans" cxnId="{65F67BE3-CA84-AF4B-918E-BA3A6DF7F4A5}">
      <dgm:prSet/>
      <dgm:spPr/>
      <dgm:t>
        <a:bodyPr/>
        <a:lstStyle/>
        <a:p>
          <a:endParaRPr lang="en-US"/>
        </a:p>
      </dgm:t>
    </dgm:pt>
    <dgm:pt modelId="{D9F0293C-F687-2047-B675-24356039FA40}" type="sibTrans" cxnId="{65F67BE3-CA84-AF4B-918E-BA3A6DF7F4A5}">
      <dgm:prSet/>
      <dgm:spPr/>
      <dgm:t>
        <a:bodyPr/>
        <a:lstStyle/>
        <a:p>
          <a:endParaRPr lang="en-US"/>
        </a:p>
      </dgm:t>
    </dgm:pt>
    <dgm:pt modelId="{C29C8666-46A2-374E-B9A6-AE532E337BC3}" type="pres">
      <dgm:prSet presAssocID="{7EE2CF62-9ECB-EF47-BCBD-216095487C69}" presName="Name0" presStyleCnt="0">
        <dgm:presLayoutVars>
          <dgm:chMax/>
          <dgm:chPref/>
          <dgm:dir/>
        </dgm:presLayoutVars>
      </dgm:prSet>
      <dgm:spPr/>
      <dgm:t>
        <a:bodyPr/>
        <a:lstStyle/>
        <a:p>
          <a:endParaRPr lang="en-US"/>
        </a:p>
      </dgm:t>
    </dgm:pt>
    <dgm:pt modelId="{3B4E10E9-6C0E-4D43-AB8C-25343015757E}" type="pres">
      <dgm:prSet presAssocID="{3D6EDC98-BC3D-0547-BD5B-B14B0F350348}" presName="parenttextcomposite" presStyleCnt="0"/>
      <dgm:spPr/>
    </dgm:pt>
    <dgm:pt modelId="{7D674F3E-7942-1D48-A9F7-E8A76C31E473}" type="pres">
      <dgm:prSet presAssocID="{3D6EDC98-BC3D-0547-BD5B-B14B0F350348}" presName="parenttext" presStyleLbl="revTx" presStyleIdx="0" presStyleCnt="3">
        <dgm:presLayoutVars>
          <dgm:chMax/>
          <dgm:chPref val="2"/>
          <dgm:bulletEnabled val="1"/>
        </dgm:presLayoutVars>
      </dgm:prSet>
      <dgm:spPr/>
      <dgm:t>
        <a:bodyPr/>
        <a:lstStyle/>
        <a:p>
          <a:endParaRPr lang="en-US"/>
        </a:p>
      </dgm:t>
    </dgm:pt>
    <dgm:pt modelId="{724C6D46-450B-5847-B02B-34494E41BBBA}" type="pres">
      <dgm:prSet presAssocID="{3D6EDC98-BC3D-0547-BD5B-B14B0F350348}" presName="parallelogramComposite" presStyleCnt="0"/>
      <dgm:spPr/>
    </dgm:pt>
    <dgm:pt modelId="{615D5C72-255B-2B47-9C1E-38A4549A09E2}" type="pres">
      <dgm:prSet presAssocID="{3D6EDC98-BC3D-0547-BD5B-B14B0F350348}" presName="parallelogram1" presStyleLbl="alignNode1" presStyleIdx="0" presStyleCnt="21"/>
      <dgm:spPr/>
    </dgm:pt>
    <dgm:pt modelId="{829151AB-5B4E-9945-BFAE-36B5E146F58B}" type="pres">
      <dgm:prSet presAssocID="{3D6EDC98-BC3D-0547-BD5B-B14B0F350348}" presName="parallelogram2" presStyleLbl="alignNode1" presStyleIdx="1" presStyleCnt="21"/>
      <dgm:spPr/>
    </dgm:pt>
    <dgm:pt modelId="{1CA28BAF-3334-1D4E-8419-6F5D670D053D}" type="pres">
      <dgm:prSet presAssocID="{3D6EDC98-BC3D-0547-BD5B-B14B0F350348}" presName="parallelogram3" presStyleLbl="alignNode1" presStyleIdx="2" presStyleCnt="21"/>
      <dgm:spPr/>
    </dgm:pt>
    <dgm:pt modelId="{EC8D1AD3-A47C-A64B-B880-FE49C3DD3490}" type="pres">
      <dgm:prSet presAssocID="{3D6EDC98-BC3D-0547-BD5B-B14B0F350348}" presName="parallelogram4" presStyleLbl="alignNode1" presStyleIdx="3" presStyleCnt="21"/>
      <dgm:spPr/>
    </dgm:pt>
    <dgm:pt modelId="{C7778BBE-25EF-E348-869D-C3BDFD7B3C04}" type="pres">
      <dgm:prSet presAssocID="{3D6EDC98-BC3D-0547-BD5B-B14B0F350348}" presName="parallelogram5" presStyleLbl="alignNode1" presStyleIdx="4" presStyleCnt="21"/>
      <dgm:spPr/>
    </dgm:pt>
    <dgm:pt modelId="{4A49FD2F-5100-B54F-A898-52318DD00185}" type="pres">
      <dgm:prSet presAssocID="{3D6EDC98-BC3D-0547-BD5B-B14B0F350348}" presName="parallelogram6" presStyleLbl="alignNode1" presStyleIdx="5" presStyleCnt="21"/>
      <dgm:spPr/>
    </dgm:pt>
    <dgm:pt modelId="{A843440F-DD7B-284B-8FFF-CFC1DFB7FF0F}" type="pres">
      <dgm:prSet presAssocID="{3D6EDC98-BC3D-0547-BD5B-B14B0F350348}" presName="parallelogram7" presStyleLbl="alignNode1" presStyleIdx="6" presStyleCnt="21"/>
      <dgm:spPr/>
    </dgm:pt>
    <dgm:pt modelId="{291AD538-352C-114A-8B97-1627D5C587D5}" type="pres">
      <dgm:prSet presAssocID="{DADFBAEA-5B2C-DE4B-A960-5BF02A0A80D3}" presName="sibTrans" presStyleCnt="0"/>
      <dgm:spPr/>
    </dgm:pt>
    <dgm:pt modelId="{8F7BA292-0BBC-8447-ADDA-77DC8BE9F6DF}" type="pres">
      <dgm:prSet presAssocID="{840DF90A-DFDC-8142-BEC2-AD2307391460}" presName="parenttextcomposite" presStyleCnt="0"/>
      <dgm:spPr/>
    </dgm:pt>
    <dgm:pt modelId="{E05FAEB8-622C-B84C-8560-FEDD8C18002E}" type="pres">
      <dgm:prSet presAssocID="{840DF90A-DFDC-8142-BEC2-AD2307391460}" presName="parenttext" presStyleLbl="revTx" presStyleIdx="1" presStyleCnt="3">
        <dgm:presLayoutVars>
          <dgm:chMax/>
          <dgm:chPref val="2"/>
          <dgm:bulletEnabled val="1"/>
        </dgm:presLayoutVars>
      </dgm:prSet>
      <dgm:spPr/>
      <dgm:t>
        <a:bodyPr/>
        <a:lstStyle/>
        <a:p>
          <a:endParaRPr lang="en-US"/>
        </a:p>
      </dgm:t>
    </dgm:pt>
    <dgm:pt modelId="{B634BF47-143A-BC49-9E99-20E15D7F1866}" type="pres">
      <dgm:prSet presAssocID="{840DF90A-DFDC-8142-BEC2-AD2307391460}" presName="parallelogramComposite" presStyleCnt="0"/>
      <dgm:spPr/>
    </dgm:pt>
    <dgm:pt modelId="{76163E4F-B99D-8C4E-9253-D11F92C4E187}" type="pres">
      <dgm:prSet presAssocID="{840DF90A-DFDC-8142-BEC2-AD2307391460}" presName="parallelogram1" presStyleLbl="alignNode1" presStyleIdx="7" presStyleCnt="21"/>
      <dgm:spPr/>
    </dgm:pt>
    <dgm:pt modelId="{531194E3-C13E-834A-9466-7E4206C9225D}" type="pres">
      <dgm:prSet presAssocID="{840DF90A-DFDC-8142-BEC2-AD2307391460}" presName="parallelogram2" presStyleLbl="alignNode1" presStyleIdx="8" presStyleCnt="21"/>
      <dgm:spPr/>
    </dgm:pt>
    <dgm:pt modelId="{8F0BC292-0AF3-284C-9A56-6893406203DF}" type="pres">
      <dgm:prSet presAssocID="{840DF90A-DFDC-8142-BEC2-AD2307391460}" presName="parallelogram3" presStyleLbl="alignNode1" presStyleIdx="9" presStyleCnt="21"/>
      <dgm:spPr/>
    </dgm:pt>
    <dgm:pt modelId="{4D730696-6F26-FD47-8E43-5CE83C9243E3}" type="pres">
      <dgm:prSet presAssocID="{840DF90A-DFDC-8142-BEC2-AD2307391460}" presName="parallelogram4" presStyleLbl="alignNode1" presStyleIdx="10" presStyleCnt="21"/>
      <dgm:spPr/>
    </dgm:pt>
    <dgm:pt modelId="{466AC095-DA30-8D48-BBC6-A9CD4BF5267D}" type="pres">
      <dgm:prSet presAssocID="{840DF90A-DFDC-8142-BEC2-AD2307391460}" presName="parallelogram5" presStyleLbl="alignNode1" presStyleIdx="11" presStyleCnt="21"/>
      <dgm:spPr/>
    </dgm:pt>
    <dgm:pt modelId="{CF5158F3-99D0-B844-9A06-A6C533C5B6FD}" type="pres">
      <dgm:prSet presAssocID="{840DF90A-DFDC-8142-BEC2-AD2307391460}" presName="parallelogram6" presStyleLbl="alignNode1" presStyleIdx="12" presStyleCnt="21"/>
      <dgm:spPr/>
    </dgm:pt>
    <dgm:pt modelId="{11E3B059-273A-F844-ACAE-0F39965015C9}" type="pres">
      <dgm:prSet presAssocID="{840DF90A-DFDC-8142-BEC2-AD2307391460}" presName="parallelogram7" presStyleLbl="alignNode1" presStyleIdx="13" presStyleCnt="21"/>
      <dgm:spPr/>
    </dgm:pt>
    <dgm:pt modelId="{83425D9B-F043-BB4F-ACA2-856E2E94A298}" type="pres">
      <dgm:prSet presAssocID="{5C093436-7002-4444-8AC5-A2CC46761ED2}" presName="sibTrans" presStyleCnt="0"/>
      <dgm:spPr/>
    </dgm:pt>
    <dgm:pt modelId="{582439FF-A71F-654A-AE44-F633073E3637}" type="pres">
      <dgm:prSet presAssocID="{B7C95A23-C934-1945-8550-B79EBC65E1EF}" presName="parenttextcomposite" presStyleCnt="0"/>
      <dgm:spPr/>
    </dgm:pt>
    <dgm:pt modelId="{BDBCEAAD-9363-0E44-90C4-9ADEBB269D25}" type="pres">
      <dgm:prSet presAssocID="{B7C95A23-C934-1945-8550-B79EBC65E1EF}" presName="parenttext" presStyleLbl="revTx" presStyleIdx="2" presStyleCnt="3">
        <dgm:presLayoutVars>
          <dgm:chMax/>
          <dgm:chPref val="2"/>
          <dgm:bulletEnabled val="1"/>
        </dgm:presLayoutVars>
      </dgm:prSet>
      <dgm:spPr/>
      <dgm:t>
        <a:bodyPr/>
        <a:lstStyle/>
        <a:p>
          <a:endParaRPr lang="en-US"/>
        </a:p>
      </dgm:t>
    </dgm:pt>
    <dgm:pt modelId="{C528BB51-C8D1-5847-A018-6E5205DEEF42}" type="pres">
      <dgm:prSet presAssocID="{B7C95A23-C934-1945-8550-B79EBC65E1EF}" presName="parallelogramComposite" presStyleCnt="0"/>
      <dgm:spPr/>
    </dgm:pt>
    <dgm:pt modelId="{4618650A-8181-A448-9745-8B73A422D734}" type="pres">
      <dgm:prSet presAssocID="{B7C95A23-C934-1945-8550-B79EBC65E1EF}" presName="parallelogram1" presStyleLbl="alignNode1" presStyleIdx="14" presStyleCnt="21"/>
      <dgm:spPr/>
    </dgm:pt>
    <dgm:pt modelId="{0BF5576B-6BA1-334F-A213-1754A9B838E6}" type="pres">
      <dgm:prSet presAssocID="{B7C95A23-C934-1945-8550-B79EBC65E1EF}" presName="parallelogram2" presStyleLbl="alignNode1" presStyleIdx="15" presStyleCnt="21"/>
      <dgm:spPr/>
    </dgm:pt>
    <dgm:pt modelId="{032CAFB5-1903-FB4B-8BB9-9D3097B88E64}" type="pres">
      <dgm:prSet presAssocID="{B7C95A23-C934-1945-8550-B79EBC65E1EF}" presName="parallelogram3" presStyleLbl="alignNode1" presStyleIdx="16" presStyleCnt="21"/>
      <dgm:spPr/>
    </dgm:pt>
    <dgm:pt modelId="{EE6677FD-01DD-2144-AD8C-EAC9F764939C}" type="pres">
      <dgm:prSet presAssocID="{B7C95A23-C934-1945-8550-B79EBC65E1EF}" presName="parallelogram4" presStyleLbl="alignNode1" presStyleIdx="17" presStyleCnt="21"/>
      <dgm:spPr/>
    </dgm:pt>
    <dgm:pt modelId="{E72D5893-654A-E540-8D26-458D66A1D8A2}" type="pres">
      <dgm:prSet presAssocID="{B7C95A23-C934-1945-8550-B79EBC65E1EF}" presName="parallelogram5" presStyleLbl="alignNode1" presStyleIdx="18" presStyleCnt="21"/>
      <dgm:spPr/>
    </dgm:pt>
    <dgm:pt modelId="{5FB6D566-2130-1C41-84EF-0525ED710990}" type="pres">
      <dgm:prSet presAssocID="{B7C95A23-C934-1945-8550-B79EBC65E1EF}" presName="parallelogram6" presStyleLbl="alignNode1" presStyleIdx="19" presStyleCnt="21"/>
      <dgm:spPr/>
    </dgm:pt>
    <dgm:pt modelId="{E58EF99D-1772-4743-89D8-6C9C0D8B961E}" type="pres">
      <dgm:prSet presAssocID="{B7C95A23-C934-1945-8550-B79EBC65E1EF}" presName="parallelogram7" presStyleLbl="alignNode1" presStyleIdx="20" presStyleCnt="21"/>
      <dgm:spPr/>
    </dgm:pt>
  </dgm:ptLst>
  <dgm:cxnLst>
    <dgm:cxn modelId="{F7451E82-44AF-8849-92AC-FDA3181A4E82}" type="presOf" srcId="{7EE2CF62-9ECB-EF47-BCBD-216095487C69}" destId="{C29C8666-46A2-374E-B9A6-AE532E337BC3}" srcOrd="0" destOrd="0" presId="urn:microsoft.com/office/officeart/2008/layout/VerticalAccentList"/>
    <dgm:cxn modelId="{E510F672-680D-F646-B132-82DADFDCBDFC}" type="presOf" srcId="{840DF90A-DFDC-8142-BEC2-AD2307391460}" destId="{E05FAEB8-622C-B84C-8560-FEDD8C18002E}" srcOrd="0" destOrd="0" presId="urn:microsoft.com/office/officeart/2008/layout/VerticalAccentList"/>
    <dgm:cxn modelId="{97BC0427-7DB7-FB46-9198-52E4DEB052C9}" srcId="{7EE2CF62-9ECB-EF47-BCBD-216095487C69}" destId="{840DF90A-DFDC-8142-BEC2-AD2307391460}" srcOrd="1" destOrd="0" parTransId="{C0208BEC-F41C-094B-B2D3-E965D260655A}" sibTransId="{5C093436-7002-4444-8AC5-A2CC46761ED2}"/>
    <dgm:cxn modelId="{0CA74E40-F854-4946-8FB8-03789B0D596C}" type="presOf" srcId="{3D6EDC98-BC3D-0547-BD5B-B14B0F350348}" destId="{7D674F3E-7942-1D48-A9F7-E8A76C31E473}" srcOrd="0" destOrd="0" presId="urn:microsoft.com/office/officeart/2008/layout/VerticalAccentList"/>
    <dgm:cxn modelId="{CD093588-49C9-9B44-B6FC-4DEA1B3ECED2}" type="presOf" srcId="{B7C95A23-C934-1945-8550-B79EBC65E1EF}" destId="{BDBCEAAD-9363-0E44-90C4-9ADEBB269D25}" srcOrd="0" destOrd="0" presId="urn:microsoft.com/office/officeart/2008/layout/VerticalAccentList"/>
    <dgm:cxn modelId="{65F67BE3-CA84-AF4B-918E-BA3A6DF7F4A5}" srcId="{7EE2CF62-9ECB-EF47-BCBD-216095487C69}" destId="{B7C95A23-C934-1945-8550-B79EBC65E1EF}" srcOrd="2" destOrd="0" parTransId="{1CDF2371-3CFE-1C44-ACC3-6983D08D8CEC}" sibTransId="{D9F0293C-F687-2047-B675-24356039FA40}"/>
    <dgm:cxn modelId="{11A53867-CB13-5F45-9E00-18CAC16BA5D1}" srcId="{7EE2CF62-9ECB-EF47-BCBD-216095487C69}" destId="{3D6EDC98-BC3D-0547-BD5B-B14B0F350348}" srcOrd="0" destOrd="0" parTransId="{C605541C-95D4-1041-B952-31FE29B36BD7}" sibTransId="{DADFBAEA-5B2C-DE4B-A960-5BF02A0A80D3}"/>
    <dgm:cxn modelId="{BBD9BCC7-A431-8D4B-82DE-19587CB0C632}" type="presParOf" srcId="{C29C8666-46A2-374E-B9A6-AE532E337BC3}" destId="{3B4E10E9-6C0E-4D43-AB8C-25343015757E}" srcOrd="0" destOrd="0" presId="urn:microsoft.com/office/officeart/2008/layout/VerticalAccentList"/>
    <dgm:cxn modelId="{BB069846-955F-B447-A7BF-22DBF30A2A0A}" type="presParOf" srcId="{3B4E10E9-6C0E-4D43-AB8C-25343015757E}" destId="{7D674F3E-7942-1D48-A9F7-E8A76C31E473}" srcOrd="0" destOrd="0" presId="urn:microsoft.com/office/officeart/2008/layout/VerticalAccentList"/>
    <dgm:cxn modelId="{F95D4A52-F948-9C4E-86FF-EBFF7F97A2C7}" type="presParOf" srcId="{C29C8666-46A2-374E-B9A6-AE532E337BC3}" destId="{724C6D46-450B-5847-B02B-34494E41BBBA}" srcOrd="1" destOrd="0" presId="urn:microsoft.com/office/officeart/2008/layout/VerticalAccentList"/>
    <dgm:cxn modelId="{F91D22C1-9804-4049-9B61-8D39973DEB2C}" type="presParOf" srcId="{724C6D46-450B-5847-B02B-34494E41BBBA}" destId="{615D5C72-255B-2B47-9C1E-38A4549A09E2}" srcOrd="0" destOrd="0" presId="urn:microsoft.com/office/officeart/2008/layout/VerticalAccentList"/>
    <dgm:cxn modelId="{C6A28F6B-4203-204C-908E-3B7188DC7B66}" type="presParOf" srcId="{724C6D46-450B-5847-B02B-34494E41BBBA}" destId="{829151AB-5B4E-9945-BFAE-36B5E146F58B}" srcOrd="1" destOrd="0" presId="urn:microsoft.com/office/officeart/2008/layout/VerticalAccentList"/>
    <dgm:cxn modelId="{150A328E-6CF1-4A49-873D-327FC28B5C6B}" type="presParOf" srcId="{724C6D46-450B-5847-B02B-34494E41BBBA}" destId="{1CA28BAF-3334-1D4E-8419-6F5D670D053D}" srcOrd="2" destOrd="0" presId="urn:microsoft.com/office/officeart/2008/layout/VerticalAccentList"/>
    <dgm:cxn modelId="{388C745E-04D8-C14B-BA2A-7DEF3BB406EC}" type="presParOf" srcId="{724C6D46-450B-5847-B02B-34494E41BBBA}" destId="{EC8D1AD3-A47C-A64B-B880-FE49C3DD3490}" srcOrd="3" destOrd="0" presId="urn:microsoft.com/office/officeart/2008/layout/VerticalAccentList"/>
    <dgm:cxn modelId="{EDE23B99-AE49-A44E-8BC6-428B774DD222}" type="presParOf" srcId="{724C6D46-450B-5847-B02B-34494E41BBBA}" destId="{C7778BBE-25EF-E348-869D-C3BDFD7B3C04}" srcOrd="4" destOrd="0" presId="urn:microsoft.com/office/officeart/2008/layout/VerticalAccentList"/>
    <dgm:cxn modelId="{8B7BFEFC-C5DD-B146-A131-5837CB5BBE92}" type="presParOf" srcId="{724C6D46-450B-5847-B02B-34494E41BBBA}" destId="{4A49FD2F-5100-B54F-A898-52318DD00185}" srcOrd="5" destOrd="0" presId="urn:microsoft.com/office/officeart/2008/layout/VerticalAccentList"/>
    <dgm:cxn modelId="{F7CC1C1A-21A9-AA40-9CE1-A8320BEE6F23}" type="presParOf" srcId="{724C6D46-450B-5847-B02B-34494E41BBBA}" destId="{A843440F-DD7B-284B-8FFF-CFC1DFB7FF0F}" srcOrd="6" destOrd="0" presId="urn:microsoft.com/office/officeart/2008/layout/VerticalAccentList"/>
    <dgm:cxn modelId="{B03EEE9D-1B6A-EE40-B830-4767C20FC392}" type="presParOf" srcId="{C29C8666-46A2-374E-B9A6-AE532E337BC3}" destId="{291AD538-352C-114A-8B97-1627D5C587D5}" srcOrd="2" destOrd="0" presId="urn:microsoft.com/office/officeart/2008/layout/VerticalAccentList"/>
    <dgm:cxn modelId="{D18D16D3-AF90-154F-90AC-F8C30EC21918}" type="presParOf" srcId="{C29C8666-46A2-374E-B9A6-AE532E337BC3}" destId="{8F7BA292-0BBC-8447-ADDA-77DC8BE9F6DF}" srcOrd="3" destOrd="0" presId="urn:microsoft.com/office/officeart/2008/layout/VerticalAccentList"/>
    <dgm:cxn modelId="{8C1D35B3-3BA1-9042-BBD3-5CD4D154BD3E}" type="presParOf" srcId="{8F7BA292-0BBC-8447-ADDA-77DC8BE9F6DF}" destId="{E05FAEB8-622C-B84C-8560-FEDD8C18002E}" srcOrd="0" destOrd="0" presId="urn:microsoft.com/office/officeart/2008/layout/VerticalAccentList"/>
    <dgm:cxn modelId="{C0064C64-A319-CF44-BA63-ABD734BBB4AB}" type="presParOf" srcId="{C29C8666-46A2-374E-B9A6-AE532E337BC3}" destId="{B634BF47-143A-BC49-9E99-20E15D7F1866}" srcOrd="4" destOrd="0" presId="urn:microsoft.com/office/officeart/2008/layout/VerticalAccentList"/>
    <dgm:cxn modelId="{1FD84F26-49C4-CC43-96B7-E16FC37CDDEA}" type="presParOf" srcId="{B634BF47-143A-BC49-9E99-20E15D7F1866}" destId="{76163E4F-B99D-8C4E-9253-D11F92C4E187}" srcOrd="0" destOrd="0" presId="urn:microsoft.com/office/officeart/2008/layout/VerticalAccentList"/>
    <dgm:cxn modelId="{552D536D-907B-A84D-A11F-DBEEBD68422F}" type="presParOf" srcId="{B634BF47-143A-BC49-9E99-20E15D7F1866}" destId="{531194E3-C13E-834A-9466-7E4206C9225D}" srcOrd="1" destOrd="0" presId="urn:microsoft.com/office/officeart/2008/layout/VerticalAccentList"/>
    <dgm:cxn modelId="{FEA47BF1-720D-4040-B893-315AD130958F}" type="presParOf" srcId="{B634BF47-143A-BC49-9E99-20E15D7F1866}" destId="{8F0BC292-0AF3-284C-9A56-6893406203DF}" srcOrd="2" destOrd="0" presId="urn:microsoft.com/office/officeart/2008/layout/VerticalAccentList"/>
    <dgm:cxn modelId="{2593BA22-FD57-A44B-911A-AA06FB0E77CD}" type="presParOf" srcId="{B634BF47-143A-BC49-9E99-20E15D7F1866}" destId="{4D730696-6F26-FD47-8E43-5CE83C9243E3}" srcOrd="3" destOrd="0" presId="urn:microsoft.com/office/officeart/2008/layout/VerticalAccentList"/>
    <dgm:cxn modelId="{24E9AFF0-957C-D147-BE87-F07C4E9FFA93}" type="presParOf" srcId="{B634BF47-143A-BC49-9E99-20E15D7F1866}" destId="{466AC095-DA30-8D48-BBC6-A9CD4BF5267D}" srcOrd="4" destOrd="0" presId="urn:microsoft.com/office/officeart/2008/layout/VerticalAccentList"/>
    <dgm:cxn modelId="{0F2803BD-5F28-0340-800F-1B8ECC2EE0D2}" type="presParOf" srcId="{B634BF47-143A-BC49-9E99-20E15D7F1866}" destId="{CF5158F3-99D0-B844-9A06-A6C533C5B6FD}" srcOrd="5" destOrd="0" presId="urn:microsoft.com/office/officeart/2008/layout/VerticalAccentList"/>
    <dgm:cxn modelId="{26D26F0D-5F6D-134D-BFEF-8CA05D4B478C}" type="presParOf" srcId="{B634BF47-143A-BC49-9E99-20E15D7F1866}" destId="{11E3B059-273A-F844-ACAE-0F39965015C9}" srcOrd="6" destOrd="0" presId="urn:microsoft.com/office/officeart/2008/layout/VerticalAccentList"/>
    <dgm:cxn modelId="{D30ADB13-DDA7-7E45-B969-B87B780262A8}" type="presParOf" srcId="{C29C8666-46A2-374E-B9A6-AE532E337BC3}" destId="{83425D9B-F043-BB4F-ACA2-856E2E94A298}" srcOrd="5" destOrd="0" presId="urn:microsoft.com/office/officeart/2008/layout/VerticalAccentList"/>
    <dgm:cxn modelId="{0C2F6A65-1E7B-934B-94B6-307159DD5FFA}" type="presParOf" srcId="{C29C8666-46A2-374E-B9A6-AE532E337BC3}" destId="{582439FF-A71F-654A-AE44-F633073E3637}" srcOrd="6" destOrd="0" presId="urn:microsoft.com/office/officeart/2008/layout/VerticalAccentList"/>
    <dgm:cxn modelId="{92DACE7F-C0B7-7E48-921B-EE4216D31DC4}" type="presParOf" srcId="{582439FF-A71F-654A-AE44-F633073E3637}" destId="{BDBCEAAD-9363-0E44-90C4-9ADEBB269D25}" srcOrd="0" destOrd="0" presId="urn:microsoft.com/office/officeart/2008/layout/VerticalAccentList"/>
    <dgm:cxn modelId="{566F7023-A121-9240-9185-0048F5E10C57}" type="presParOf" srcId="{C29C8666-46A2-374E-B9A6-AE532E337BC3}" destId="{C528BB51-C8D1-5847-A018-6E5205DEEF42}" srcOrd="7" destOrd="0" presId="urn:microsoft.com/office/officeart/2008/layout/VerticalAccentList"/>
    <dgm:cxn modelId="{C5817F21-D893-394B-89BF-AC247EDE9EEF}" type="presParOf" srcId="{C528BB51-C8D1-5847-A018-6E5205DEEF42}" destId="{4618650A-8181-A448-9745-8B73A422D734}" srcOrd="0" destOrd="0" presId="urn:microsoft.com/office/officeart/2008/layout/VerticalAccentList"/>
    <dgm:cxn modelId="{5E03DD51-919A-3D4D-953F-E0C48534B5CD}" type="presParOf" srcId="{C528BB51-C8D1-5847-A018-6E5205DEEF42}" destId="{0BF5576B-6BA1-334F-A213-1754A9B838E6}" srcOrd="1" destOrd="0" presId="urn:microsoft.com/office/officeart/2008/layout/VerticalAccentList"/>
    <dgm:cxn modelId="{4B6D7ACF-033A-9C4D-A5C6-1450F4A402EF}" type="presParOf" srcId="{C528BB51-C8D1-5847-A018-6E5205DEEF42}" destId="{032CAFB5-1903-FB4B-8BB9-9D3097B88E64}" srcOrd="2" destOrd="0" presId="urn:microsoft.com/office/officeart/2008/layout/VerticalAccentList"/>
    <dgm:cxn modelId="{2889533D-D758-964A-95F6-FCABA65DE56D}" type="presParOf" srcId="{C528BB51-C8D1-5847-A018-6E5205DEEF42}" destId="{EE6677FD-01DD-2144-AD8C-EAC9F764939C}" srcOrd="3" destOrd="0" presId="urn:microsoft.com/office/officeart/2008/layout/VerticalAccentList"/>
    <dgm:cxn modelId="{CAB65897-87E8-2540-AAC3-956FE1E799C4}" type="presParOf" srcId="{C528BB51-C8D1-5847-A018-6E5205DEEF42}" destId="{E72D5893-654A-E540-8D26-458D66A1D8A2}" srcOrd="4" destOrd="0" presId="urn:microsoft.com/office/officeart/2008/layout/VerticalAccentList"/>
    <dgm:cxn modelId="{6B2792B1-46E0-E44B-BFE2-9E16477CA105}" type="presParOf" srcId="{C528BB51-C8D1-5847-A018-6E5205DEEF42}" destId="{5FB6D566-2130-1C41-84EF-0525ED710990}" srcOrd="5" destOrd="0" presId="urn:microsoft.com/office/officeart/2008/layout/VerticalAccentList"/>
    <dgm:cxn modelId="{02B21070-0E26-6148-8E5E-54A147197A2E}" type="presParOf" srcId="{C528BB51-C8D1-5847-A018-6E5205DEEF42}" destId="{E58EF99D-1772-4743-89D8-6C9C0D8B961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49ED9-3E70-5048-978F-828B3E40E99E}">
      <dsp:nvSpPr>
        <dsp:cNvPr id="0" name=""/>
        <dsp:cNvSpPr/>
      </dsp:nvSpPr>
      <dsp:spPr>
        <a:xfrm>
          <a:off x="0" y="56437"/>
          <a:ext cx="8077200" cy="62361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This code lab is for those who</a:t>
          </a:r>
          <a:endParaRPr lang="en-US" sz="2600" kern="1200" dirty="0"/>
        </a:p>
      </dsp:txBody>
      <dsp:txXfrm>
        <a:off x="30442" y="86879"/>
        <a:ext cx="8016316" cy="562726"/>
      </dsp:txXfrm>
    </dsp:sp>
    <dsp:sp modelId="{CF923549-93F0-5D45-A506-57D88C79FF11}">
      <dsp:nvSpPr>
        <dsp:cNvPr id="0" name=""/>
        <dsp:cNvSpPr/>
      </dsp:nvSpPr>
      <dsp:spPr>
        <a:xfrm>
          <a:off x="0" y="680047"/>
          <a:ext cx="80772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Want to learn and develop applications using AngularJS</a:t>
          </a:r>
          <a:endParaRPr lang="en-US" sz="2000" kern="1200" dirty="0"/>
        </a:p>
        <a:p>
          <a:pPr marL="228600" lvl="1" indent="-228600" algn="l" defTabSz="889000">
            <a:lnSpc>
              <a:spcPct val="90000"/>
            </a:lnSpc>
            <a:spcBef>
              <a:spcPct val="0"/>
            </a:spcBef>
            <a:spcAft>
              <a:spcPct val="20000"/>
            </a:spcAft>
            <a:buChar char="••"/>
          </a:pPr>
          <a:r>
            <a:rPr lang="en-US" sz="2000" kern="1200" dirty="0" smtClean="0"/>
            <a:t>Want to evaluate the AngularJS platform for their next projects</a:t>
          </a:r>
          <a:endParaRPr lang="en-US" sz="2000" kern="1200" dirty="0"/>
        </a:p>
      </dsp:txBody>
      <dsp:txXfrm>
        <a:off x="0" y="680047"/>
        <a:ext cx="8077200" cy="686205"/>
      </dsp:txXfrm>
    </dsp:sp>
    <dsp:sp modelId="{8BA39BFD-207F-1544-93AB-292B86DD26AF}">
      <dsp:nvSpPr>
        <dsp:cNvPr id="0" name=""/>
        <dsp:cNvSpPr/>
      </dsp:nvSpPr>
      <dsp:spPr>
        <a:xfrm>
          <a:off x="0" y="1366252"/>
          <a:ext cx="8077200" cy="62361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You will need on your laptops</a:t>
          </a:r>
          <a:endParaRPr lang="en-US" sz="2600" kern="1200" dirty="0"/>
        </a:p>
      </dsp:txBody>
      <dsp:txXfrm>
        <a:off x="30442" y="1396694"/>
        <a:ext cx="8016316" cy="562726"/>
      </dsp:txXfrm>
    </dsp:sp>
    <dsp:sp modelId="{E07D5C8E-F1A9-DB40-BD3B-7392A158466F}">
      <dsp:nvSpPr>
        <dsp:cNvPr id="0" name=""/>
        <dsp:cNvSpPr/>
      </dsp:nvSpPr>
      <dsp:spPr>
        <a:xfrm>
          <a:off x="0" y="1989862"/>
          <a:ext cx="8077200"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AngularJS 1.2.26 (latest stable release)</a:t>
          </a:r>
          <a:endParaRPr lang="en-US" sz="2000" kern="1200" dirty="0"/>
        </a:p>
        <a:p>
          <a:pPr marL="228600" lvl="1" indent="-228600" algn="l" defTabSz="889000">
            <a:lnSpc>
              <a:spcPct val="90000"/>
            </a:lnSpc>
            <a:spcBef>
              <a:spcPct val="0"/>
            </a:spcBef>
            <a:spcAft>
              <a:spcPct val="20000"/>
            </a:spcAft>
            <a:buChar char="••"/>
          </a:pPr>
          <a:r>
            <a:rPr lang="en-US" sz="2000" kern="1200" dirty="0" smtClean="0"/>
            <a:t>Text editor of your choice – Eclipse, SublimeText, WebStorm</a:t>
          </a:r>
          <a:endParaRPr lang="en-US" sz="2000" kern="1200" dirty="0"/>
        </a:p>
        <a:p>
          <a:pPr marL="228600" lvl="1" indent="-228600" algn="l" defTabSz="889000">
            <a:lnSpc>
              <a:spcPct val="90000"/>
            </a:lnSpc>
            <a:spcBef>
              <a:spcPct val="0"/>
            </a:spcBef>
            <a:spcAft>
              <a:spcPct val="20000"/>
            </a:spcAft>
            <a:buChar char="••"/>
          </a:pPr>
          <a:r>
            <a:rPr lang="en-US" sz="2000" kern="1200" dirty="0" smtClean="0"/>
            <a:t>Node.js and npm preinstalled (latest versions) - </a:t>
          </a:r>
          <a:r>
            <a:rPr lang="en-US" sz="2000" kern="1200" dirty="0" smtClean="0">
              <a:solidFill>
                <a:prstClr val="black">
                  <a:lumMod val="85000"/>
                  <a:lumOff val="15000"/>
                </a:prstClr>
              </a:solidFill>
              <a:hlinkClick xmlns:r="http://schemas.openxmlformats.org/officeDocument/2006/relationships" r:id="rId1"/>
            </a:rPr>
            <a:t>http://nodejs.org/downloads</a:t>
          </a:r>
          <a:endParaRPr lang="en-US" sz="2000" kern="1200" dirty="0"/>
        </a:p>
      </dsp:txBody>
      <dsp:txXfrm>
        <a:off x="0" y="1989862"/>
        <a:ext cx="8077200" cy="1291680"/>
      </dsp:txXfrm>
    </dsp:sp>
    <dsp:sp modelId="{28111277-AE3B-5A41-9318-0321FC6B1863}">
      <dsp:nvSpPr>
        <dsp:cNvPr id="0" name=""/>
        <dsp:cNvSpPr/>
      </dsp:nvSpPr>
      <dsp:spPr>
        <a:xfrm>
          <a:off x="0" y="3281542"/>
          <a:ext cx="8077200" cy="62361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Prerequisites</a:t>
          </a:r>
          <a:endParaRPr lang="en-US" sz="2600" kern="1200" dirty="0"/>
        </a:p>
      </dsp:txBody>
      <dsp:txXfrm>
        <a:off x="30442" y="3311984"/>
        <a:ext cx="8016316" cy="562726"/>
      </dsp:txXfrm>
    </dsp:sp>
    <dsp:sp modelId="{5168E5BA-9146-DE41-AAC2-E052687AEAE6}">
      <dsp:nvSpPr>
        <dsp:cNvPr id="0" name=""/>
        <dsp:cNvSpPr/>
      </dsp:nvSpPr>
      <dsp:spPr>
        <a:xfrm>
          <a:off x="0" y="3905152"/>
          <a:ext cx="80772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Moderate knowledge of HTML, CSS, and JavaScript</a:t>
          </a:r>
          <a:endParaRPr lang="en-US" sz="2000" kern="1200" dirty="0"/>
        </a:p>
        <a:p>
          <a:pPr marL="228600" lvl="1" indent="-228600" algn="l" defTabSz="889000">
            <a:lnSpc>
              <a:spcPct val="90000"/>
            </a:lnSpc>
            <a:spcBef>
              <a:spcPct val="0"/>
            </a:spcBef>
            <a:spcAft>
              <a:spcPct val="20000"/>
            </a:spcAft>
            <a:buChar char="••"/>
          </a:pPr>
          <a:r>
            <a:rPr lang="en-US" sz="2000" kern="1200" dirty="0" smtClean="0"/>
            <a:t>Basic Model-View-Controller (MVC) concepts</a:t>
          </a:r>
          <a:endParaRPr lang="en-US" sz="2000" kern="1200" dirty="0"/>
        </a:p>
        <a:p>
          <a:pPr marL="228600" lvl="1" indent="-228600" algn="l" defTabSz="889000">
            <a:lnSpc>
              <a:spcPct val="90000"/>
            </a:lnSpc>
            <a:spcBef>
              <a:spcPct val="0"/>
            </a:spcBef>
            <a:spcAft>
              <a:spcPct val="20000"/>
            </a:spcAft>
            <a:buChar char="••"/>
          </a:pPr>
          <a:r>
            <a:rPr lang="en-US" sz="2000" kern="1200" dirty="0" smtClean="0"/>
            <a:t>The Document Object Model (DOM)</a:t>
          </a:r>
          <a:endParaRPr lang="en-US" sz="2000" kern="1200" dirty="0"/>
        </a:p>
        <a:p>
          <a:pPr marL="228600" lvl="1" indent="-228600" algn="l" defTabSz="889000">
            <a:lnSpc>
              <a:spcPct val="90000"/>
            </a:lnSpc>
            <a:spcBef>
              <a:spcPct val="0"/>
            </a:spcBef>
            <a:spcAft>
              <a:spcPct val="20000"/>
            </a:spcAft>
            <a:buChar char="••"/>
          </a:pPr>
          <a:r>
            <a:rPr lang="en-US" sz="2000" kern="1200" dirty="0" smtClean="0"/>
            <a:t>JavaScript functions, events, and error handling</a:t>
          </a:r>
          <a:endParaRPr lang="en-US" sz="2000" kern="1200" dirty="0"/>
        </a:p>
      </dsp:txBody>
      <dsp:txXfrm>
        <a:off x="0" y="3905152"/>
        <a:ext cx="8077200"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74F3E-7942-1D48-A9F7-E8A76C31E473}">
      <dsp:nvSpPr>
        <dsp:cNvPr id="0" name=""/>
        <dsp:cNvSpPr/>
      </dsp:nvSpPr>
      <dsp:spPr>
        <a:xfrm>
          <a:off x="327691" y="663904"/>
          <a:ext cx="5898448" cy="53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sz="2400" kern="1200" smtClean="0"/>
            <a:t>Explore the Grunt build system</a:t>
          </a:r>
          <a:endParaRPr lang="en-US" sz="2400" kern="1200"/>
        </a:p>
      </dsp:txBody>
      <dsp:txXfrm>
        <a:off x="327691" y="663904"/>
        <a:ext cx="5898448" cy="536222"/>
      </dsp:txXfrm>
    </dsp:sp>
    <dsp:sp modelId="{615D5C72-255B-2B47-9C1E-38A4549A09E2}">
      <dsp:nvSpPr>
        <dsp:cNvPr id="0" name=""/>
        <dsp:cNvSpPr/>
      </dsp:nvSpPr>
      <dsp:spPr>
        <a:xfrm>
          <a:off x="327691"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29151AB-5B4E-9945-BFAE-36B5E146F58B}">
      <dsp:nvSpPr>
        <dsp:cNvPr id="0" name=""/>
        <dsp:cNvSpPr/>
      </dsp:nvSpPr>
      <dsp:spPr>
        <a:xfrm>
          <a:off x="1160028"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CA28BAF-3334-1D4E-8419-6F5D670D053D}">
      <dsp:nvSpPr>
        <dsp:cNvPr id="0" name=""/>
        <dsp:cNvSpPr/>
      </dsp:nvSpPr>
      <dsp:spPr>
        <a:xfrm>
          <a:off x="1992364"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C8D1AD3-A47C-A64B-B880-FE49C3DD3490}">
      <dsp:nvSpPr>
        <dsp:cNvPr id="0" name=""/>
        <dsp:cNvSpPr/>
      </dsp:nvSpPr>
      <dsp:spPr>
        <a:xfrm>
          <a:off x="2824701"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7778BBE-25EF-E348-869D-C3BDFD7B3C04}">
      <dsp:nvSpPr>
        <dsp:cNvPr id="0" name=""/>
        <dsp:cNvSpPr/>
      </dsp:nvSpPr>
      <dsp:spPr>
        <a:xfrm>
          <a:off x="3657038"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49FD2F-5100-B54F-A898-52318DD00185}">
      <dsp:nvSpPr>
        <dsp:cNvPr id="0" name=""/>
        <dsp:cNvSpPr/>
      </dsp:nvSpPr>
      <dsp:spPr>
        <a:xfrm>
          <a:off x="4489374"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843440F-DD7B-284B-8FFF-CFC1DFB7FF0F}">
      <dsp:nvSpPr>
        <dsp:cNvPr id="0" name=""/>
        <dsp:cNvSpPr/>
      </dsp:nvSpPr>
      <dsp:spPr>
        <a:xfrm>
          <a:off x="5321711" y="1200126"/>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5FAEB8-622C-B84C-8560-FEDD8C18002E}">
      <dsp:nvSpPr>
        <dsp:cNvPr id="0" name=""/>
        <dsp:cNvSpPr/>
      </dsp:nvSpPr>
      <dsp:spPr>
        <a:xfrm>
          <a:off x="327691" y="1400572"/>
          <a:ext cx="5898448" cy="53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sz="2400" kern="1200" smtClean="0"/>
            <a:t>Unit testing with Karma</a:t>
          </a:r>
          <a:endParaRPr lang="en-US" sz="2400" kern="1200"/>
        </a:p>
      </dsp:txBody>
      <dsp:txXfrm>
        <a:off x="327691" y="1400572"/>
        <a:ext cx="5898448" cy="536222"/>
      </dsp:txXfrm>
    </dsp:sp>
    <dsp:sp modelId="{76163E4F-B99D-8C4E-9253-D11F92C4E187}">
      <dsp:nvSpPr>
        <dsp:cNvPr id="0" name=""/>
        <dsp:cNvSpPr/>
      </dsp:nvSpPr>
      <dsp:spPr>
        <a:xfrm>
          <a:off x="327691"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31194E3-C13E-834A-9466-7E4206C9225D}">
      <dsp:nvSpPr>
        <dsp:cNvPr id="0" name=""/>
        <dsp:cNvSpPr/>
      </dsp:nvSpPr>
      <dsp:spPr>
        <a:xfrm>
          <a:off x="1160028"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F0BC292-0AF3-284C-9A56-6893406203DF}">
      <dsp:nvSpPr>
        <dsp:cNvPr id="0" name=""/>
        <dsp:cNvSpPr/>
      </dsp:nvSpPr>
      <dsp:spPr>
        <a:xfrm>
          <a:off x="1992364"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D730696-6F26-FD47-8E43-5CE83C9243E3}">
      <dsp:nvSpPr>
        <dsp:cNvPr id="0" name=""/>
        <dsp:cNvSpPr/>
      </dsp:nvSpPr>
      <dsp:spPr>
        <a:xfrm>
          <a:off x="2824701"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66AC095-DA30-8D48-BBC6-A9CD4BF5267D}">
      <dsp:nvSpPr>
        <dsp:cNvPr id="0" name=""/>
        <dsp:cNvSpPr/>
      </dsp:nvSpPr>
      <dsp:spPr>
        <a:xfrm>
          <a:off x="3657038"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F5158F3-99D0-B844-9A06-A6C533C5B6FD}">
      <dsp:nvSpPr>
        <dsp:cNvPr id="0" name=""/>
        <dsp:cNvSpPr/>
      </dsp:nvSpPr>
      <dsp:spPr>
        <a:xfrm>
          <a:off x="4489374"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1E3B059-273A-F844-ACAE-0F39965015C9}">
      <dsp:nvSpPr>
        <dsp:cNvPr id="0" name=""/>
        <dsp:cNvSpPr/>
      </dsp:nvSpPr>
      <dsp:spPr>
        <a:xfrm>
          <a:off x="5321711" y="1936794"/>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BCEAAD-9363-0E44-90C4-9ADEBB269D25}">
      <dsp:nvSpPr>
        <dsp:cNvPr id="0" name=""/>
        <dsp:cNvSpPr/>
      </dsp:nvSpPr>
      <dsp:spPr>
        <a:xfrm>
          <a:off x="327691" y="2137240"/>
          <a:ext cx="5898448" cy="53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sz="2400" kern="1200" smtClean="0"/>
            <a:t>End-to-end testing with protractor</a:t>
          </a:r>
          <a:endParaRPr lang="en-US" sz="2400" kern="1200"/>
        </a:p>
      </dsp:txBody>
      <dsp:txXfrm>
        <a:off x="327691" y="2137240"/>
        <a:ext cx="5898448" cy="536222"/>
      </dsp:txXfrm>
    </dsp:sp>
    <dsp:sp modelId="{4618650A-8181-A448-9745-8B73A422D734}">
      <dsp:nvSpPr>
        <dsp:cNvPr id="0" name=""/>
        <dsp:cNvSpPr/>
      </dsp:nvSpPr>
      <dsp:spPr>
        <a:xfrm>
          <a:off x="327691"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BF5576B-6BA1-334F-A213-1754A9B838E6}">
      <dsp:nvSpPr>
        <dsp:cNvPr id="0" name=""/>
        <dsp:cNvSpPr/>
      </dsp:nvSpPr>
      <dsp:spPr>
        <a:xfrm>
          <a:off x="1160028"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2CAFB5-1903-FB4B-8BB9-9D3097B88E64}">
      <dsp:nvSpPr>
        <dsp:cNvPr id="0" name=""/>
        <dsp:cNvSpPr/>
      </dsp:nvSpPr>
      <dsp:spPr>
        <a:xfrm>
          <a:off x="1992364"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E6677FD-01DD-2144-AD8C-EAC9F764939C}">
      <dsp:nvSpPr>
        <dsp:cNvPr id="0" name=""/>
        <dsp:cNvSpPr/>
      </dsp:nvSpPr>
      <dsp:spPr>
        <a:xfrm>
          <a:off x="2824701"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72D5893-654A-E540-8D26-458D66A1D8A2}">
      <dsp:nvSpPr>
        <dsp:cNvPr id="0" name=""/>
        <dsp:cNvSpPr/>
      </dsp:nvSpPr>
      <dsp:spPr>
        <a:xfrm>
          <a:off x="3657038"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B6D566-2130-1C41-84EF-0525ED710990}">
      <dsp:nvSpPr>
        <dsp:cNvPr id="0" name=""/>
        <dsp:cNvSpPr/>
      </dsp:nvSpPr>
      <dsp:spPr>
        <a:xfrm>
          <a:off x="4489374"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58EF99D-1772-4743-89D8-6C9C0D8B961E}">
      <dsp:nvSpPr>
        <dsp:cNvPr id="0" name=""/>
        <dsp:cNvSpPr/>
      </dsp:nvSpPr>
      <dsp:spPr>
        <a:xfrm>
          <a:off x="5321711" y="2673463"/>
          <a:ext cx="786459" cy="13107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11/21/14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2011!</a:t>
            </a:r>
          </a:p>
          <a:p>
            <a:endParaRPr lang="en-US" dirty="0" smtClean="0"/>
          </a:p>
          <a:p>
            <a:r>
              <a:rPr lang="en-US" sz="1200" kern="1200" dirty="0" smtClean="0">
                <a:solidFill>
                  <a:schemeClr val="tx1"/>
                </a:solidFill>
                <a:effectLst/>
                <a:latin typeface="+mn-lt"/>
                <a:ea typeface="+mn-ea"/>
                <a:cs typeface="+mn-cs"/>
              </a:rPr>
              <a:t>For more sample templates, click the File menu, and then click New From Template.  Under Templates, click Presentations.</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11/21/14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11/21/14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11/21/14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11/21/14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11/21/14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11/21/14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4.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hyperlink" Target="http://bower.io/" TargetMode="External"/><Relationship Id="rId5" Type="http://schemas.openxmlformats.org/officeDocument/2006/relationships/hyperlink" Target="https://github.com/nodeapps/http-server" TargetMode="External"/><Relationship Id="rId6" Type="http://schemas.openxmlformats.org/officeDocument/2006/relationships/hyperlink" Target="https://github.com/karma-runner/karma" TargetMode="External"/><Relationship Id="rId7" Type="http://schemas.openxmlformats.org/officeDocument/2006/relationships/hyperlink" Target="https://github.com/angular/protractor" TargetMode="External"/><Relationship Id="rId8" Type="http://schemas.openxmlformats.org/officeDocument/2006/relationships/hyperlink" Target="http://nodejs.org/downloads"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hyperlink" Target="https://code.angularjs.org/1.2.26/docs/guide/concepts%23template" TargetMode="External"/><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Beginners </a:t>
            </a:r>
            <a:r>
              <a:rPr lang="en-US" dirty="0" err="1" smtClean="0"/>
              <a:t>codelab</a:t>
            </a:r>
            <a:r>
              <a:rPr lang="en-US" dirty="0" smtClean="0"/>
              <a:t> on AngularJS</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Code lab 2014</a:t>
            </a:r>
            <a:r>
              <a:rPr lang="en-US" sz="2400" b="0" dirty="0">
                <a:solidFill>
                  <a:srgbClr val="262626"/>
                </a:solidFill>
              </a:rPr>
              <a:t/>
            </a:r>
            <a:br>
              <a:rPr lang="en-US" sz="2400" b="0" dirty="0">
                <a:solidFill>
                  <a:srgbClr val="262626"/>
                </a:solidFill>
              </a:rPr>
            </a:br>
            <a:r>
              <a:rPr lang="en-US" sz="5600" b="0" dirty="0" smtClean="0">
                <a:solidFill>
                  <a:prstClr val="white"/>
                </a:solidFill>
              </a:rPr>
              <a:t>AngularJS</a:t>
            </a:r>
            <a:endParaRPr lang="en-US" sz="5600" b="0" dirty="0"/>
          </a:p>
        </p:txBody>
      </p:sp>
      <p:pic>
        <p:nvPicPr>
          <p:cNvPr id="2" name="Picture 1" descr="Logo_OpenOz.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8600"/>
            <a:ext cx="4038600" cy="7997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AngularJS</a:t>
            </a:r>
            <a:r>
              <a:rPr lang="en-US" sz="4000" dirty="0" smtClean="0">
                <a:latin typeface="+mj-lt"/>
              </a:rPr>
              <a:t> </a:t>
            </a:r>
            <a:r>
              <a:rPr lang="en-US" sz="4000" dirty="0" err="1" smtClean="0">
                <a:solidFill>
                  <a:schemeClr val="tx1">
                    <a:lumMod val="50000"/>
                    <a:lumOff val="50000"/>
                  </a:schemeClr>
                </a:solidFill>
                <a:latin typeface="+mj-lt"/>
              </a:rPr>
              <a:t>Codelab</a:t>
            </a:r>
            <a:r>
              <a:rPr lang="en-US" sz="4000" dirty="0" smtClean="0">
                <a:solidFill>
                  <a:schemeClr val="tx1">
                    <a:lumMod val="50000"/>
                    <a:lumOff val="50000"/>
                  </a:schemeClr>
                </a:solidFill>
                <a:latin typeface="+mj-lt"/>
              </a:rPr>
              <a:t> introduction</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endParaRPr lang="en-US" sz="2000" b="1" dirty="0">
              <a:solidFill>
                <a:schemeClr val="tx1">
                  <a:lumMod val="75000"/>
                  <a:lumOff val="25000"/>
                </a:schemeClr>
              </a:solidFill>
            </a:endParaRPr>
          </a:p>
        </p:txBody>
      </p:sp>
      <p:sp>
        <p:nvSpPr>
          <p:cNvPr id="12" name="Rectangle 11"/>
          <p:cNvSpPr/>
          <p:nvPr/>
        </p:nvSpPr>
        <p:spPr>
          <a:xfrm>
            <a:off x="0" y="5334000"/>
            <a:ext cx="9144000" cy="471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grpSp>
        <p:nvGrpSpPr>
          <p:cNvPr id="8" name="Group 7"/>
          <p:cNvGrpSpPr/>
          <p:nvPr/>
        </p:nvGrpSpPr>
        <p:grpSpPr>
          <a:xfrm>
            <a:off x="762000" y="1946209"/>
            <a:ext cx="2057400" cy="2057400"/>
            <a:chOff x="762000" y="1946209"/>
            <a:chExt cx="2057400" cy="2057400"/>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Environment Setup</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9" name="Group 8"/>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Application Development</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2" name="Group 21"/>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Beyond the code-lab</a:t>
              </a:r>
              <a:endParaRPr lang="en-US" sz="2300" b="1" dirty="0">
                <a:solidFill>
                  <a:schemeClr val="bg1"/>
                </a:solidFill>
                <a:effectLst>
                  <a:outerShdw blurRad="50800" dist="25400" dir="5400000" algn="t" rotWithShape="0">
                    <a:prstClr val="black">
                      <a:alpha val="15000"/>
                    </a:prstClr>
                  </a:outerShdw>
                </a:effectLs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88000367"/>
              </p:ext>
            </p:extLst>
          </p:nvPr>
        </p:nvGraphicFramePr>
        <p:xfrm>
          <a:off x="685800" y="5334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8164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Environment </a:t>
            </a:r>
            <a:r>
              <a:rPr lang="en-US" sz="4000" b="0" cap="none" dirty="0" smtClean="0">
                <a:solidFill>
                  <a:prstClr val="black">
                    <a:lumMod val="50000"/>
                    <a:lumOff val="50000"/>
                  </a:prstClr>
                </a:solidFill>
                <a:ea typeface="+mn-ea"/>
                <a:cs typeface="+mn-cs"/>
              </a:rPr>
              <a:t>Setup</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Tools needed for developing applications using AngularJS</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762000" y="3606230"/>
            <a:ext cx="8077200" cy="3175570"/>
          </a:xfrm>
          <a:prstGeom prst="rect">
            <a:avLst/>
          </a:prstGeom>
          <a:noFill/>
        </p:spPr>
        <p:txBody>
          <a:bodyPr wrap="square" rtlCol="0">
            <a:normAutofit lnSpcReduction="10000"/>
          </a:bodyPr>
          <a:lstStyle/>
          <a:p>
            <a:pPr>
              <a:lnSpc>
                <a:spcPct val="114000"/>
              </a:lnSpc>
            </a:pPr>
            <a:r>
              <a:rPr lang="en-US" sz="2000" dirty="0" smtClean="0">
                <a:solidFill>
                  <a:prstClr val="black">
                    <a:lumMod val="85000"/>
                    <a:lumOff val="15000"/>
                  </a:prstClr>
                </a:solidFill>
              </a:rPr>
              <a:t>This completes the initial project setup. What we just did was</a:t>
            </a:r>
          </a:p>
          <a:p>
            <a:pPr marL="342900" indent="-342900">
              <a:lnSpc>
                <a:spcPct val="114000"/>
              </a:lnSpc>
              <a:buFont typeface="Arial"/>
              <a:buChar char="•"/>
            </a:pPr>
            <a:r>
              <a:rPr lang="en-US" sz="2000" dirty="0" smtClean="0">
                <a:solidFill>
                  <a:prstClr val="black">
                    <a:lumMod val="85000"/>
                    <a:lumOff val="15000"/>
                  </a:prstClr>
                </a:solidFill>
              </a:rPr>
              <a:t>Setup the framework (</a:t>
            </a:r>
            <a:r>
              <a:rPr lang="en-US" sz="2000" b="1" dirty="0" err="1" smtClean="0">
                <a:solidFill>
                  <a:srgbClr val="F48914"/>
                </a:solidFill>
              </a:rPr>
              <a:t>node.js</a:t>
            </a:r>
            <a:r>
              <a:rPr lang="en-US" sz="2000" dirty="0" smtClean="0">
                <a:solidFill>
                  <a:prstClr val="black">
                    <a:lumMod val="85000"/>
                    <a:lumOff val="15000"/>
                  </a:prstClr>
                </a:solidFill>
              </a:rPr>
              <a:t>) needed for AngularJS application deployment</a:t>
            </a:r>
          </a:p>
          <a:p>
            <a:pPr marL="342900" indent="-342900">
              <a:lnSpc>
                <a:spcPct val="114000"/>
              </a:lnSpc>
              <a:buFont typeface="Arial"/>
              <a:buChar char="•"/>
            </a:pPr>
            <a:r>
              <a:rPr lang="en-US" sz="2000" dirty="0" smtClean="0">
                <a:solidFill>
                  <a:prstClr val="black">
                    <a:lumMod val="85000"/>
                    <a:lumOff val="15000"/>
                  </a:prstClr>
                </a:solidFill>
              </a:rPr>
              <a:t>Checked out the project from </a:t>
            </a:r>
            <a:r>
              <a:rPr lang="en-US" sz="2000" dirty="0" err="1" smtClean="0">
                <a:solidFill>
                  <a:prstClr val="black">
                    <a:lumMod val="85000"/>
                    <a:lumOff val="15000"/>
                  </a:prstClr>
                </a:solidFill>
              </a:rPr>
              <a:t>github</a:t>
            </a:r>
            <a:endParaRPr lang="en-US" sz="2000" dirty="0">
              <a:solidFill>
                <a:prstClr val="black">
                  <a:lumMod val="85000"/>
                  <a:lumOff val="15000"/>
                </a:prstClr>
              </a:solidFill>
            </a:endParaRPr>
          </a:p>
          <a:p>
            <a:pPr marL="342900" indent="-342900">
              <a:lnSpc>
                <a:spcPct val="114000"/>
              </a:lnSpc>
              <a:buFont typeface="Arial"/>
              <a:buChar char="•"/>
            </a:pPr>
            <a:r>
              <a:rPr lang="en-US" sz="2000" dirty="0" smtClean="0">
                <a:solidFill>
                  <a:prstClr val="black">
                    <a:lumMod val="85000"/>
                    <a:lumOff val="15000"/>
                  </a:prstClr>
                </a:solidFill>
              </a:rPr>
              <a:t>Ran the npm install which </a:t>
            </a:r>
            <a:r>
              <a:rPr lang="en-US" sz="2000" dirty="0" smtClean="0"/>
              <a:t>downloaded </a:t>
            </a:r>
            <a:r>
              <a:rPr lang="en-US" sz="2000" dirty="0"/>
              <a:t>the following tools, into the </a:t>
            </a:r>
            <a:r>
              <a:rPr lang="en-US" sz="2000" dirty="0" err="1"/>
              <a:t>node_modules</a:t>
            </a:r>
            <a:r>
              <a:rPr lang="en-US" sz="2000" dirty="0"/>
              <a:t> directory:</a:t>
            </a:r>
          </a:p>
          <a:p>
            <a:pPr marL="800100" lvl="1" indent="-342900">
              <a:buFont typeface="Arial"/>
              <a:buChar char="•"/>
            </a:pPr>
            <a:r>
              <a:rPr lang="en-US" sz="2000" dirty="0" smtClean="0">
                <a:hlinkClick r:id="rId4"/>
              </a:rPr>
              <a:t>Bower - client-side code package manager</a:t>
            </a:r>
          </a:p>
          <a:p>
            <a:pPr marL="800100" lvl="1" indent="-342900">
              <a:buFont typeface="Arial"/>
              <a:buChar char="•"/>
            </a:pPr>
            <a:r>
              <a:rPr lang="en-US" sz="2000" dirty="0" smtClean="0">
                <a:hlinkClick r:id="rId5"/>
              </a:rPr>
              <a:t>Http-Server - simple local static web server</a:t>
            </a:r>
          </a:p>
          <a:p>
            <a:pPr marL="800100" lvl="1" indent="-342900">
              <a:buFont typeface="Arial"/>
              <a:buChar char="•"/>
            </a:pPr>
            <a:r>
              <a:rPr lang="en-US" sz="2000" dirty="0" smtClean="0">
                <a:hlinkClick r:id="rId6"/>
              </a:rPr>
              <a:t>Karma - unit test runner</a:t>
            </a:r>
          </a:p>
          <a:p>
            <a:pPr marL="800100" lvl="1" indent="-342900">
              <a:buFont typeface="Arial"/>
              <a:buChar char="•"/>
            </a:pPr>
            <a:r>
              <a:rPr lang="en-US" sz="2000" dirty="0" smtClean="0">
                <a:hlinkClick r:id="rId7"/>
              </a:rPr>
              <a:t>Protractor - end to end (E2E) test runner</a:t>
            </a:r>
            <a:endParaRPr lang="en-US" sz="2000" dirty="0" smtClean="0">
              <a:solidFill>
                <a:prstClr val="black">
                  <a:lumMod val="85000"/>
                  <a:lumOff val="15000"/>
                </a:prstClr>
              </a:solidFill>
            </a:endParaRPr>
          </a:p>
          <a:p>
            <a:endParaRPr lang="en-US" dirty="0">
              <a:solidFill>
                <a:prstClr val="black">
                  <a:lumMod val="85000"/>
                  <a:lumOff val="15000"/>
                </a:prstClr>
              </a:solidFill>
            </a:endParaRPr>
          </a:p>
        </p:txBody>
      </p:sp>
      <p:sp>
        <p:nvSpPr>
          <p:cNvPr id="11" name="TextBox 10"/>
          <p:cNvSpPr txBox="1"/>
          <p:nvPr/>
        </p:nvSpPr>
        <p:spPr>
          <a:xfrm>
            <a:off x="762000" y="990600"/>
            <a:ext cx="7848600" cy="2286000"/>
          </a:xfrm>
          <a:prstGeom prst="rect">
            <a:avLst/>
          </a:prstGeom>
          <a:noFill/>
        </p:spPr>
        <p:txBody>
          <a:bodyPr wrap="square" rtlCol="0">
            <a:normAutofit fontScale="92500" lnSpcReduction="20000"/>
          </a:bodyPr>
          <a:lstStyle/>
          <a:p>
            <a:pPr marL="342900" indent="-342900">
              <a:lnSpc>
                <a:spcPct val="114000"/>
              </a:lnSpc>
              <a:buFont typeface="Arial"/>
              <a:buChar char="•"/>
            </a:pPr>
            <a:r>
              <a:rPr lang="en-US" sz="2000" dirty="0" smtClean="0">
                <a:solidFill>
                  <a:prstClr val="black">
                    <a:lumMod val="85000"/>
                    <a:lumOff val="15000"/>
                  </a:prstClr>
                </a:solidFill>
              </a:rPr>
              <a:t>Install Node.js and npm </a:t>
            </a:r>
            <a:r>
              <a:rPr lang="en-US" sz="2000" dirty="0">
                <a:solidFill>
                  <a:prstClr val="black">
                    <a:lumMod val="85000"/>
                    <a:lumOff val="15000"/>
                  </a:prstClr>
                </a:solidFill>
              </a:rPr>
              <a:t>from </a:t>
            </a:r>
            <a:r>
              <a:rPr lang="en-US" sz="2000" dirty="0">
                <a:solidFill>
                  <a:prstClr val="black">
                    <a:lumMod val="85000"/>
                    <a:lumOff val="15000"/>
                  </a:prstClr>
                </a:solidFill>
                <a:hlinkClick r:id="rId8"/>
              </a:rPr>
              <a:t>http://</a:t>
            </a:r>
            <a:r>
              <a:rPr lang="en-US" sz="2000" dirty="0" smtClean="0">
                <a:solidFill>
                  <a:prstClr val="black">
                    <a:lumMod val="85000"/>
                    <a:lumOff val="15000"/>
                  </a:prstClr>
                </a:solidFill>
                <a:hlinkClick r:id="rId8"/>
              </a:rPr>
              <a:t>nodejs.org/downloads</a:t>
            </a:r>
            <a:endParaRPr lang="en-US" sz="2000" dirty="0" smtClean="0">
              <a:solidFill>
                <a:prstClr val="black">
                  <a:lumMod val="85000"/>
                  <a:lumOff val="15000"/>
                </a:prstClr>
              </a:solidFill>
            </a:endParaRPr>
          </a:p>
          <a:p>
            <a:pPr marL="342900" indent="-342900">
              <a:lnSpc>
                <a:spcPct val="114000"/>
              </a:lnSpc>
              <a:buFont typeface="Arial"/>
              <a:buChar char="•"/>
            </a:pPr>
            <a:r>
              <a:rPr lang="en-US" sz="2000" dirty="0" smtClean="0">
                <a:solidFill>
                  <a:prstClr val="black">
                    <a:lumMod val="85000"/>
                    <a:lumOff val="15000"/>
                  </a:prstClr>
                </a:solidFill>
              </a:rPr>
              <a:t>Check out the code lab project from</a:t>
            </a:r>
          </a:p>
          <a:p>
            <a:pPr lvl="1">
              <a:lnSpc>
                <a:spcPct val="114000"/>
              </a:lnSpc>
            </a:pPr>
            <a:r>
              <a:rPr lang="en-US" sz="2000" dirty="0" err="1">
                <a:solidFill>
                  <a:prstClr val="black">
                    <a:lumMod val="85000"/>
                    <a:lumOff val="15000"/>
                  </a:prstClr>
                </a:solidFill>
              </a:rPr>
              <a:t>g</a:t>
            </a:r>
            <a:r>
              <a:rPr lang="en-US" sz="2000" dirty="0" err="1" smtClean="0">
                <a:solidFill>
                  <a:prstClr val="black">
                    <a:lumMod val="85000"/>
                    <a:lumOff val="15000"/>
                  </a:prstClr>
                </a:solidFill>
              </a:rPr>
              <a:t>it</a:t>
            </a:r>
            <a:r>
              <a:rPr lang="en-US" sz="2000" dirty="0">
                <a:solidFill>
                  <a:prstClr val="black">
                    <a:lumMod val="85000"/>
                    <a:lumOff val="15000"/>
                  </a:prstClr>
                </a:solidFill>
              </a:rPr>
              <a:t> clone  https://</a:t>
            </a:r>
            <a:r>
              <a:rPr lang="en-US" sz="2000" dirty="0" err="1">
                <a:solidFill>
                  <a:prstClr val="black">
                    <a:lumMod val="85000"/>
                    <a:lumOff val="15000"/>
                  </a:prstClr>
                </a:solidFill>
              </a:rPr>
              <a:t>github.com</a:t>
            </a:r>
            <a:r>
              <a:rPr lang="en-US" sz="2000" dirty="0">
                <a:solidFill>
                  <a:prstClr val="black">
                    <a:lumMod val="85000"/>
                    <a:lumOff val="15000"/>
                  </a:prstClr>
                </a:solidFill>
              </a:rPr>
              <a:t>/</a:t>
            </a:r>
            <a:r>
              <a:rPr lang="en-US" sz="2000" dirty="0" err="1">
                <a:solidFill>
                  <a:prstClr val="black">
                    <a:lumMod val="85000"/>
                    <a:lumOff val="15000"/>
                  </a:prstClr>
                </a:solidFill>
              </a:rPr>
              <a:t>openoz</a:t>
            </a:r>
            <a:r>
              <a:rPr lang="en-US" sz="2000" dirty="0">
                <a:solidFill>
                  <a:prstClr val="black">
                    <a:lumMod val="85000"/>
                    <a:lumOff val="15000"/>
                  </a:prstClr>
                </a:solidFill>
              </a:rPr>
              <a:t>/codelab2014.git</a:t>
            </a:r>
            <a:endParaRPr lang="en-US" sz="2000" dirty="0" smtClean="0">
              <a:solidFill>
                <a:prstClr val="black">
                  <a:lumMod val="85000"/>
                  <a:lumOff val="15000"/>
                </a:prstClr>
              </a:solidFill>
            </a:endParaRPr>
          </a:p>
          <a:p>
            <a:pPr marL="342900" indent="-342900">
              <a:lnSpc>
                <a:spcPct val="114000"/>
              </a:lnSpc>
              <a:buFont typeface="Arial"/>
              <a:buChar char="•"/>
            </a:pPr>
            <a:r>
              <a:rPr lang="en-US" sz="2000" dirty="0" smtClean="0">
                <a:solidFill>
                  <a:prstClr val="black">
                    <a:lumMod val="85000"/>
                    <a:lumOff val="15000"/>
                  </a:prstClr>
                </a:solidFill>
              </a:rPr>
              <a:t>On the command line utility, run the following</a:t>
            </a:r>
          </a:p>
          <a:p>
            <a:pPr lvl="1">
              <a:lnSpc>
                <a:spcPct val="114000"/>
              </a:lnSpc>
            </a:pPr>
            <a:r>
              <a:rPr lang="en-US" sz="2000" dirty="0" err="1"/>
              <a:t>sudo</a:t>
            </a:r>
            <a:r>
              <a:rPr lang="en-US" sz="2000" dirty="0"/>
              <a:t> npm -g install grunt-cli karma </a:t>
            </a:r>
            <a:r>
              <a:rPr lang="en-US" sz="2000" dirty="0" smtClean="0"/>
              <a:t>bower</a:t>
            </a:r>
          </a:p>
          <a:p>
            <a:pPr marL="342900" indent="-342900">
              <a:lnSpc>
                <a:spcPct val="114000"/>
              </a:lnSpc>
              <a:buFont typeface="Arial"/>
              <a:buChar char="•"/>
            </a:pPr>
            <a:r>
              <a:rPr lang="en-US" sz="2000" dirty="0">
                <a:solidFill>
                  <a:prstClr val="black">
                    <a:lumMod val="85000"/>
                    <a:lumOff val="15000"/>
                  </a:prstClr>
                </a:solidFill>
              </a:rPr>
              <a:t>G</a:t>
            </a:r>
            <a:r>
              <a:rPr lang="en-US" sz="2000" dirty="0" smtClean="0">
                <a:solidFill>
                  <a:prstClr val="black">
                    <a:lumMod val="85000"/>
                    <a:lumOff val="15000"/>
                  </a:prstClr>
                </a:solidFill>
              </a:rPr>
              <a:t>o to the codelab2014/begin directory and run</a:t>
            </a:r>
          </a:p>
          <a:p>
            <a:pPr lvl="1">
              <a:lnSpc>
                <a:spcPct val="114000"/>
              </a:lnSpc>
            </a:pPr>
            <a:r>
              <a:rPr lang="en-US" sz="2000" dirty="0" smtClean="0">
                <a:solidFill>
                  <a:prstClr val="black">
                    <a:lumMod val="85000"/>
                    <a:lumOff val="15000"/>
                  </a:prstClr>
                </a:solidFill>
              </a:rPr>
              <a:t>npm install</a:t>
            </a:r>
          </a:p>
          <a:p>
            <a:pPr lvl="1">
              <a:lnSpc>
                <a:spcPct val="114000"/>
              </a:lnSpc>
            </a:pPr>
            <a:r>
              <a:rPr lang="en-US" sz="2000" dirty="0" smtClean="0">
                <a:solidFill>
                  <a:prstClr val="black">
                    <a:lumMod val="85000"/>
                    <a:lumOff val="15000"/>
                  </a:prstClr>
                </a:solidFill>
              </a:rPr>
              <a:t>bower install</a:t>
            </a:r>
          </a:p>
        </p:txBody>
      </p:sp>
      <p:sp>
        <p:nvSpPr>
          <p:cNvPr id="9" name="Title 8"/>
          <p:cNvSpPr>
            <a:spLocks noGrp="1"/>
          </p:cNvSpPr>
          <p:nvPr>
            <p:ph type="title"/>
          </p:nvPr>
        </p:nvSpPr>
        <p:spPr/>
        <p:txBody>
          <a:bodyPr/>
          <a:lstStyle/>
          <a:p>
            <a:pPr lvl="0">
              <a:spcBef>
                <a:spcPts val="0"/>
              </a:spcBef>
            </a:pPr>
            <a:r>
              <a:rPr lang="en-US" sz="2800" b="1" dirty="0">
                <a:solidFill>
                  <a:prstClr val="black">
                    <a:lumMod val="85000"/>
                    <a:lumOff val="15000"/>
                  </a:prstClr>
                </a:solidFill>
                <a:latin typeface="+mn-lt"/>
                <a:ea typeface="+mn-ea"/>
                <a:cs typeface="+mn-cs"/>
              </a:rPr>
              <a:t>Getting </a:t>
            </a:r>
            <a:r>
              <a:rPr lang="en-US" sz="2800" b="1" dirty="0" smtClean="0">
                <a:solidFill>
                  <a:prstClr val="black">
                    <a:lumMod val="85000"/>
                    <a:lumOff val="15000"/>
                  </a:prstClr>
                </a:solidFill>
                <a:latin typeface="+mn-lt"/>
                <a:ea typeface="+mn-ea"/>
                <a:cs typeface="+mn-cs"/>
              </a:rPr>
              <a:t>Started</a:t>
            </a:r>
            <a:r>
              <a:rPr lang="en-US" sz="2800" dirty="0" smtClean="0">
                <a:solidFill>
                  <a:prstClr val="black"/>
                </a:solidFill>
                <a:latin typeface="+mn-lt"/>
                <a:ea typeface="+mn-ea"/>
                <a:cs typeface="+mn-cs"/>
              </a:rPr>
              <a:t> </a:t>
            </a:r>
            <a:r>
              <a:rPr lang="en-US" sz="2800" dirty="0">
                <a:solidFill>
                  <a:prstClr val="black">
                    <a:lumMod val="50000"/>
                    <a:lumOff val="50000"/>
                  </a:prstClr>
                </a:solidFill>
                <a:latin typeface="+mn-lt"/>
                <a:ea typeface="+mn-ea"/>
                <a:cs typeface="+mn-cs"/>
              </a:rPr>
              <a:t>with </a:t>
            </a:r>
            <a:r>
              <a:rPr lang="en-US" sz="2800" dirty="0" smtClean="0">
                <a:solidFill>
                  <a:prstClr val="black">
                    <a:lumMod val="50000"/>
                    <a:lumOff val="50000"/>
                  </a:prstClr>
                </a:solidFill>
                <a:latin typeface="+mn-lt"/>
                <a:ea typeface="+mn-ea"/>
                <a:cs typeface="+mn-cs"/>
              </a:rPr>
              <a:t>AngularJS</a:t>
            </a:r>
            <a:endParaRPr lang="en-US" dirty="0">
              <a:latin typeface="+mn-lt"/>
            </a:endParaRPr>
          </a:p>
        </p:txBody>
      </p:sp>
      <p:sp>
        <p:nvSpPr>
          <p:cNvPr id="10" name="Rectangle 9"/>
          <p:cNvSpPr/>
          <p:nvPr/>
        </p:nvSpPr>
        <p:spPr>
          <a:xfrm>
            <a:off x="0" y="3381842"/>
            <a:ext cx="9144000" cy="471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AngularJS application</a:t>
            </a:r>
            <a:endParaRPr lang="en-US" sz="3200" dirty="0">
              <a:solidFill>
                <a:prstClr val="white"/>
              </a:solidFill>
            </a:endParaRPr>
          </a:p>
        </p:txBody>
      </p:sp>
      <p:sp>
        <p:nvSpPr>
          <p:cNvPr id="3" name="TextBox 2"/>
          <p:cNvSpPr txBox="1"/>
          <p:nvPr/>
        </p:nvSpPr>
        <p:spPr>
          <a:xfrm>
            <a:off x="1523999" y="685800"/>
            <a:ext cx="7391401" cy="685800"/>
          </a:xfrm>
          <a:prstGeom prst="rect">
            <a:avLst/>
          </a:prstGeom>
          <a:noFill/>
        </p:spPr>
        <p:txBody>
          <a:bodyPr wrap="square" rtlCol="0">
            <a:normAutofit/>
          </a:bodyPr>
          <a:lstStyle/>
          <a:p>
            <a:r>
              <a:rPr lang="en-US" sz="2800" b="1" dirty="0" smtClean="0">
                <a:solidFill>
                  <a:prstClr val="black">
                    <a:lumMod val="50000"/>
                    <a:lumOff val="50000"/>
                  </a:prstClr>
                </a:solidFill>
              </a:rPr>
              <a:t>Application Development – Core Concepts</a:t>
            </a:r>
          </a:p>
          <a:p>
            <a:pPr>
              <a:lnSpc>
                <a:spcPct val="30000"/>
              </a:lnSpc>
            </a:pPr>
            <a:endParaRPr lang="en-US" dirty="0">
              <a:solidFill>
                <a:prstClr val="black"/>
              </a:solidFill>
            </a:endParaRPr>
          </a:p>
          <a:p>
            <a:endParaRPr lang="en-US" sz="1900" dirty="0" smtClean="0">
              <a:solidFill>
                <a:srgbClr val="2C99FC"/>
              </a:solidFill>
            </a:endParaRPr>
          </a:p>
          <a:p>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1956285"/>
              </p:ext>
            </p:extLst>
          </p:nvPr>
        </p:nvGraphicFramePr>
        <p:xfrm>
          <a:off x="1524000" y="1411441"/>
          <a:ext cx="7391400" cy="4532159"/>
        </p:xfrm>
        <a:graphic>
          <a:graphicData uri="http://schemas.openxmlformats.org/drawingml/2006/table">
            <a:tbl>
              <a:tblPr firstRow="1" bandRow="1">
                <a:tableStyleId>{775DCB02-9BB8-47FD-8907-85C794F793BA}</a:tableStyleId>
              </a:tblPr>
              <a:tblGrid>
                <a:gridCol w="1828800"/>
                <a:gridCol w="5562600"/>
              </a:tblGrid>
              <a:tr h="274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Concept</a:t>
                      </a:r>
                      <a:endParaRPr lang="en-US" sz="1800" b="1" kern="1200" dirty="0" smtClean="0">
                        <a:solidFill>
                          <a:srgbClr val="FFFFFF"/>
                        </a:solidFill>
                        <a:latin typeface="+mn-lt"/>
                        <a:ea typeface="+mn-ea"/>
                        <a:cs typeface="+mn-cs"/>
                        <a:hlinkClick r:id="rId4"/>
                      </a:endParaRPr>
                    </a:p>
                  </a:txBody>
                  <a:tcPr/>
                </a:tc>
                <a:tc>
                  <a:txBody>
                    <a:bodyPr/>
                    <a:lstStyle/>
                    <a:p>
                      <a:r>
                        <a:rPr lang="en-US" dirty="0" smtClean="0"/>
                        <a:t>Description</a:t>
                      </a:r>
                      <a:endParaRPr lang="en-US" dirty="0"/>
                    </a:p>
                  </a:txBody>
                  <a:tcPr/>
                </a:tc>
              </a:tr>
              <a:tr h="274603">
                <a:tc>
                  <a:txBody>
                    <a:bodyPr/>
                    <a:lstStyle/>
                    <a:p>
                      <a:r>
                        <a:rPr lang="en-US" dirty="0" smtClean="0"/>
                        <a:t>Template</a:t>
                      </a:r>
                      <a:endParaRPr lang="en-US" dirty="0"/>
                    </a:p>
                  </a:txBody>
                  <a:tcPr/>
                </a:tc>
                <a:tc>
                  <a:txBody>
                    <a:bodyPr/>
                    <a:lstStyle/>
                    <a:p>
                      <a:r>
                        <a:rPr lang="en-US" sz="1800" kern="1200" dirty="0" smtClean="0">
                          <a:solidFill>
                            <a:schemeClr val="dk1"/>
                          </a:solidFill>
                          <a:latin typeface="+mn-lt"/>
                          <a:ea typeface="+mn-ea"/>
                          <a:cs typeface="+mn-cs"/>
                        </a:rPr>
                        <a:t>HTML with additional markup</a:t>
                      </a:r>
                      <a:endParaRPr lang="en-US" dirty="0"/>
                    </a:p>
                  </a:txBody>
                  <a:tcPr/>
                </a:tc>
              </a:tr>
              <a:tr h="413440">
                <a:tc>
                  <a:txBody>
                    <a:bodyPr/>
                    <a:lstStyle/>
                    <a:p>
                      <a:r>
                        <a:rPr lang="en-US" dirty="0" smtClean="0"/>
                        <a:t>Directives</a:t>
                      </a:r>
                      <a:endParaRPr lang="en-US" dirty="0"/>
                    </a:p>
                  </a:txBody>
                  <a:tcPr/>
                </a:tc>
                <a:tc>
                  <a:txBody>
                    <a:bodyPr/>
                    <a:lstStyle/>
                    <a:p>
                      <a:r>
                        <a:rPr lang="en-US" sz="1800" kern="1200" dirty="0" smtClean="0">
                          <a:solidFill>
                            <a:schemeClr val="dk1"/>
                          </a:solidFill>
                          <a:latin typeface="+mn-lt"/>
                          <a:ea typeface="+mn-ea"/>
                          <a:cs typeface="+mn-cs"/>
                        </a:rPr>
                        <a:t>extend HTML with custom attributes and elements</a:t>
                      </a:r>
                      <a:endParaRPr lang="en-US" dirty="0"/>
                    </a:p>
                  </a:txBody>
                  <a:tcPr/>
                </a:tc>
              </a:tr>
              <a:tr h="590628">
                <a:tc>
                  <a:txBody>
                    <a:bodyPr/>
                    <a:lstStyle/>
                    <a:p>
                      <a:r>
                        <a:rPr lang="en-US" dirty="0" smtClean="0"/>
                        <a:t>Model</a:t>
                      </a:r>
                      <a:endParaRPr lang="en-US" dirty="0"/>
                    </a:p>
                  </a:txBody>
                  <a:tcPr/>
                </a:tc>
                <a:tc>
                  <a:txBody>
                    <a:bodyPr/>
                    <a:lstStyle/>
                    <a:p>
                      <a:r>
                        <a:rPr lang="en-US" sz="1800" kern="1200" dirty="0" smtClean="0">
                          <a:solidFill>
                            <a:schemeClr val="dk1"/>
                          </a:solidFill>
                          <a:latin typeface="+mn-lt"/>
                          <a:ea typeface="+mn-ea"/>
                          <a:cs typeface="+mn-cs"/>
                        </a:rPr>
                        <a:t>the data shown to the user in the view and with which the user interacts</a:t>
                      </a:r>
                      <a:endParaRPr lang="en-US" dirty="0"/>
                    </a:p>
                  </a:txBody>
                  <a:tcPr/>
                </a:tc>
              </a:tr>
              <a:tr h="590628">
                <a:tc>
                  <a:txBody>
                    <a:bodyPr/>
                    <a:lstStyle/>
                    <a:p>
                      <a:r>
                        <a:rPr lang="en-US" dirty="0" smtClean="0"/>
                        <a:t>Scope</a:t>
                      </a:r>
                      <a:endParaRPr lang="en-US" dirty="0"/>
                    </a:p>
                  </a:txBody>
                  <a:tcPr/>
                </a:tc>
                <a:tc>
                  <a:txBody>
                    <a:bodyPr/>
                    <a:lstStyle/>
                    <a:p>
                      <a:r>
                        <a:rPr lang="en-US" sz="1800" kern="1200" dirty="0" smtClean="0">
                          <a:solidFill>
                            <a:schemeClr val="dk1"/>
                          </a:solidFill>
                          <a:latin typeface="+mn-lt"/>
                          <a:ea typeface="+mn-ea"/>
                          <a:cs typeface="+mn-cs"/>
                        </a:rPr>
                        <a:t>context where the model is stored so that controllers, directives and expressions can access it</a:t>
                      </a:r>
                      <a:endParaRPr lang="en-US" dirty="0"/>
                    </a:p>
                  </a:txBody>
                  <a:tcPr/>
                </a:tc>
              </a:tr>
              <a:tr h="413440">
                <a:tc>
                  <a:txBody>
                    <a:bodyPr/>
                    <a:lstStyle/>
                    <a:p>
                      <a:r>
                        <a:rPr lang="en-US" dirty="0" smtClean="0"/>
                        <a:t>Data Binding</a:t>
                      </a:r>
                      <a:endParaRPr lang="en-US" dirty="0"/>
                    </a:p>
                  </a:txBody>
                  <a:tcPr/>
                </a:tc>
                <a:tc>
                  <a:txBody>
                    <a:bodyPr/>
                    <a:lstStyle/>
                    <a:p>
                      <a:r>
                        <a:rPr lang="en-US" sz="1800" kern="1200" dirty="0" smtClean="0">
                          <a:solidFill>
                            <a:schemeClr val="dk1"/>
                          </a:solidFill>
                          <a:latin typeface="+mn-lt"/>
                          <a:ea typeface="+mn-ea"/>
                          <a:cs typeface="+mn-cs"/>
                        </a:rPr>
                        <a:t>sync data between the model and the view</a:t>
                      </a:r>
                      <a:endParaRPr lang="en-US" dirty="0"/>
                    </a:p>
                  </a:txBody>
                  <a:tcPr/>
                </a:tc>
              </a:tr>
              <a:tr h="274603">
                <a:tc>
                  <a:txBody>
                    <a:bodyPr/>
                    <a:lstStyle/>
                    <a:p>
                      <a:r>
                        <a:rPr lang="en-US" dirty="0" smtClean="0"/>
                        <a:t>Controller</a:t>
                      </a:r>
                      <a:endParaRPr lang="en-US" dirty="0"/>
                    </a:p>
                  </a:txBody>
                  <a:tcPr/>
                </a:tc>
                <a:tc>
                  <a:txBody>
                    <a:bodyPr/>
                    <a:lstStyle/>
                    <a:p>
                      <a:r>
                        <a:rPr lang="en-US" sz="1800" kern="1200" dirty="0" smtClean="0">
                          <a:solidFill>
                            <a:schemeClr val="dk1"/>
                          </a:solidFill>
                          <a:latin typeface="+mn-lt"/>
                          <a:ea typeface="+mn-ea"/>
                          <a:cs typeface="+mn-cs"/>
                        </a:rPr>
                        <a:t>the business logic behind views</a:t>
                      </a:r>
                      <a:endParaRPr lang="en-US" dirty="0"/>
                    </a:p>
                  </a:txBody>
                  <a:tcPr/>
                </a:tc>
              </a:tr>
              <a:tr h="413440">
                <a:tc>
                  <a:txBody>
                    <a:bodyPr/>
                    <a:lstStyle/>
                    <a:p>
                      <a:r>
                        <a:rPr lang="en-US" dirty="0" smtClean="0"/>
                        <a:t>Service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reusable business logic independent of views	</a:t>
                      </a:r>
                    </a:p>
                  </a:txBody>
                  <a:tcPr/>
                </a:tc>
              </a:tr>
              <a:tr h="767817">
                <a:tc>
                  <a:txBody>
                    <a:bodyPr/>
                    <a:lstStyle/>
                    <a:p>
                      <a:r>
                        <a:rPr lang="en-US" dirty="0" smtClean="0"/>
                        <a:t>Module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 container for the different parts of an app including controllers, services, filters, directives which configures the Injector</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Deep Diving</a:t>
            </a:r>
            <a:r>
              <a:rPr lang="en-US" sz="2800" dirty="0" smtClean="0">
                <a:solidFill>
                  <a:prstClr val="black"/>
                </a:solidFill>
                <a:latin typeface="+mn-lt"/>
                <a:ea typeface="+mn-ea"/>
                <a:cs typeface="+mn-cs"/>
              </a:rPr>
              <a:t> </a:t>
            </a:r>
            <a:r>
              <a:rPr lang="en-US" sz="2800" dirty="0" smtClean="0">
                <a:solidFill>
                  <a:prstClr val="black">
                    <a:lumMod val="50000"/>
                    <a:lumOff val="50000"/>
                  </a:prstClr>
                </a:solidFill>
                <a:latin typeface="+mn-lt"/>
                <a:ea typeface="+mn-ea"/>
                <a:cs typeface="+mn-cs"/>
              </a:rPr>
              <a:t>Developing with AngularJS</a:t>
            </a:r>
            <a:endParaRPr lang="en-US" dirty="0">
              <a:latin typeface="+mn-lt"/>
            </a:endParaRPr>
          </a:p>
        </p:txBody>
      </p:sp>
      <p:sp>
        <p:nvSpPr>
          <p:cNvPr id="2" name="TextBox 1"/>
          <p:cNvSpPr txBox="1"/>
          <p:nvPr/>
        </p:nvSpPr>
        <p:spPr>
          <a:xfrm>
            <a:off x="2413999" y="3105835"/>
            <a:ext cx="4316003" cy="646331"/>
          </a:xfrm>
          <a:prstGeom prst="rect">
            <a:avLst/>
          </a:prstGeom>
          <a:noFill/>
        </p:spPr>
        <p:txBody>
          <a:bodyPr wrap="square" rtlCol="0" anchor="ctr">
            <a:spAutoFit/>
          </a:bodyPr>
          <a:lstStyle/>
          <a:p>
            <a:r>
              <a:rPr lang="en-US" sz="3600" dirty="0" smtClean="0"/>
              <a:t>Ready for coding !!!</a:t>
            </a:r>
            <a:endParaRPr lang="en-US" sz="3600" dirty="0"/>
          </a:p>
        </p:txBody>
      </p:sp>
    </p:spTree>
    <p:extLst>
      <p:ext uri="{BB962C8B-B14F-4D97-AF65-F5344CB8AC3E}">
        <p14:creationId xmlns:p14="http://schemas.microsoft.com/office/powerpoint/2010/main" val="3524329245"/>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Next Steps</a:t>
            </a:r>
            <a:r>
              <a:rPr lang="en-US" sz="2800" dirty="0" smtClean="0">
                <a:solidFill>
                  <a:prstClr val="black"/>
                </a:solidFill>
                <a:latin typeface="+mn-lt"/>
                <a:ea typeface="+mn-ea"/>
                <a:cs typeface="+mn-cs"/>
              </a:rPr>
              <a:t> </a:t>
            </a:r>
            <a:r>
              <a:rPr lang="en-US" sz="2800" dirty="0" smtClean="0">
                <a:solidFill>
                  <a:prstClr val="black">
                    <a:lumMod val="50000"/>
                    <a:lumOff val="50000"/>
                  </a:prstClr>
                </a:solidFill>
                <a:latin typeface="+mn-lt"/>
                <a:ea typeface="+mn-ea"/>
                <a:cs typeface="+mn-cs"/>
              </a:rPr>
              <a:t>– Beyond the code lab</a:t>
            </a:r>
            <a:endParaRPr lang="en-US" dirty="0">
              <a:latin typeface="+mn-lt"/>
            </a:endParaRPr>
          </a:p>
        </p:txBody>
      </p:sp>
      <p:graphicFrame>
        <p:nvGraphicFramePr>
          <p:cNvPr id="3" name="Diagram 2"/>
          <p:cNvGraphicFramePr/>
          <p:nvPr>
            <p:extLst>
              <p:ext uri="{D42A27DB-BD31-4B8C-83A1-F6EECF244321}">
                <p14:modId xmlns:p14="http://schemas.microsoft.com/office/powerpoint/2010/main" val="246628553"/>
              </p:ext>
            </p:extLst>
          </p:nvPr>
        </p:nvGraphicFramePr>
        <p:xfrm>
          <a:off x="1295084" y="1694778"/>
          <a:ext cx="6553832" cy="3468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329245"/>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Thank You …</a:t>
            </a:r>
            <a:endParaRPr lang="en-US" dirty="0">
              <a:latin typeface="+mn-lt"/>
            </a:endParaRPr>
          </a:p>
        </p:txBody>
      </p:sp>
      <p:sp>
        <p:nvSpPr>
          <p:cNvPr id="2" name="TextBox 1"/>
          <p:cNvSpPr txBox="1"/>
          <p:nvPr/>
        </p:nvSpPr>
        <p:spPr>
          <a:xfrm>
            <a:off x="647701" y="1997839"/>
            <a:ext cx="7848599" cy="2862322"/>
          </a:xfrm>
          <a:prstGeom prst="rect">
            <a:avLst/>
          </a:prstGeom>
          <a:noFill/>
        </p:spPr>
        <p:txBody>
          <a:bodyPr wrap="square" rtlCol="0" anchor="ctr">
            <a:spAutoFit/>
          </a:bodyPr>
          <a:lstStyle/>
          <a:p>
            <a:r>
              <a:rPr lang="en-US" sz="3600" dirty="0" smtClean="0"/>
              <a:t>That’s all folks …</a:t>
            </a:r>
          </a:p>
          <a:p>
            <a:endParaRPr lang="en-US" sz="3600" dirty="0"/>
          </a:p>
          <a:p>
            <a:r>
              <a:rPr lang="en-US" sz="3600" dirty="0" smtClean="0"/>
              <a:t>Contact:</a:t>
            </a:r>
          </a:p>
          <a:p>
            <a:r>
              <a:rPr lang="en-US" sz="3600" dirty="0" smtClean="0"/>
              <a:t>Vishal </a:t>
            </a:r>
            <a:r>
              <a:rPr lang="en-US" sz="3600" dirty="0" err="1" smtClean="0"/>
              <a:t>Deshpande</a:t>
            </a:r>
            <a:endParaRPr lang="en-US" sz="3600" dirty="0" smtClean="0"/>
          </a:p>
          <a:p>
            <a:r>
              <a:rPr lang="en-US" sz="3600" dirty="0" err="1" smtClean="0"/>
              <a:t>vishal@openosmium.com</a:t>
            </a:r>
            <a:endParaRPr lang="en-US" sz="3600" dirty="0"/>
          </a:p>
        </p:txBody>
      </p:sp>
    </p:spTree>
    <p:extLst>
      <p:ext uri="{BB962C8B-B14F-4D97-AF65-F5344CB8AC3E}">
        <p14:creationId xmlns:p14="http://schemas.microsoft.com/office/powerpoint/2010/main" val="1867870839"/>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 PowerPoint 2011.potx</Template>
  <TotalTime>0</TotalTime>
  <Words>499</Words>
  <Application>Microsoft Macintosh PowerPoint</Application>
  <PresentationFormat>On-screen Show (4:3)</PresentationFormat>
  <Paragraphs>93</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Introducing PowerPoint 2011</vt:lpstr>
      <vt:lpstr>Code lab 2014 AngularJS</vt:lpstr>
      <vt:lpstr>PowerPoint Presentation</vt:lpstr>
      <vt:lpstr>PowerPoint Presentation</vt:lpstr>
      <vt:lpstr>Environment Setup</vt:lpstr>
      <vt:lpstr>Getting Started with AngularJS</vt:lpstr>
      <vt:lpstr>PowerPoint Presentation</vt:lpstr>
      <vt:lpstr>Deep Diving Developing with AngularJS</vt:lpstr>
      <vt:lpstr>Next Steps – Beyond the code lab</vt:lpstr>
      <vt:lpstr>Thank You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2014-11-21T16:13:20Z</dcterms:modified>
</cp:coreProperties>
</file>