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1" r:id="rId2"/>
    <p:sldId id="329" r:id="rId3"/>
    <p:sldId id="344" r:id="rId4"/>
    <p:sldId id="343" r:id="rId5"/>
    <p:sldId id="352" r:id="rId6"/>
    <p:sldId id="331" r:id="rId7"/>
    <p:sldId id="341" r:id="rId8"/>
    <p:sldId id="353" r:id="rId9"/>
    <p:sldId id="333" r:id="rId10"/>
    <p:sldId id="354" r:id="rId11"/>
    <p:sldId id="330" r:id="rId12"/>
    <p:sldId id="334" r:id="rId13"/>
    <p:sldId id="338" r:id="rId14"/>
    <p:sldId id="335" r:id="rId15"/>
    <p:sldId id="303" r:id="rId16"/>
    <p:sldId id="304" r:id="rId17"/>
    <p:sldId id="299" r:id="rId18"/>
    <p:sldId id="295" r:id="rId19"/>
    <p:sldId id="294" r:id="rId20"/>
    <p:sldId id="280" r:id="rId21"/>
    <p:sldId id="274" r:id="rId22"/>
    <p:sldId id="273" r:id="rId23"/>
    <p:sldId id="33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3795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pos="54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C64D4-1F88-430A-923B-F7507BED2288}" v="748" dt="2019-10-27T02:48:48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4" autoAdjust="0"/>
    <p:restoredTop sz="96021" autoAdjust="0"/>
  </p:normalViewPr>
  <p:slideViewPr>
    <p:cSldViewPr snapToGrid="0" showGuides="1">
      <p:cViewPr varScale="1">
        <p:scale>
          <a:sx n="81" d="100"/>
          <a:sy n="81" d="100"/>
        </p:scale>
        <p:origin x="330" y="90"/>
      </p:cViewPr>
      <p:guideLst>
        <p:guide orient="horz" pos="368"/>
        <p:guide pos="3795"/>
        <p:guide pos="7242"/>
        <p:guide pos="54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Cataldo" userId="78768dd619163137" providerId="LiveId" clId="{BE9BE58F-9679-477E-8422-8D3CCBD2B298}"/>
    <pc:docChg chg="delSld">
      <pc:chgData name="Jorge Cataldo" userId="78768dd619163137" providerId="LiveId" clId="{BE9BE58F-9679-477E-8422-8D3CCBD2B298}" dt="2019-10-27T10:08:44.424" v="32" actId="2696"/>
      <pc:docMkLst>
        <pc:docMk/>
      </pc:docMkLst>
      <pc:sldChg chg="del">
        <pc:chgData name="Jorge Cataldo" userId="78768dd619163137" providerId="LiveId" clId="{BE9BE58F-9679-477E-8422-8D3CCBD2B298}" dt="2019-10-27T10:08:44.170" v="24" actId="2696"/>
        <pc:sldMkLst>
          <pc:docMk/>
          <pc:sldMk cId="3763829110" sldId="257"/>
        </pc:sldMkLst>
      </pc:sldChg>
      <pc:sldChg chg="del">
        <pc:chgData name="Jorge Cataldo" userId="78768dd619163137" providerId="LiveId" clId="{BE9BE58F-9679-477E-8422-8D3CCBD2B298}" dt="2019-10-27T10:08:44.193" v="25" actId="2696"/>
        <pc:sldMkLst>
          <pc:docMk/>
          <pc:sldMk cId="1908489314" sldId="258"/>
        </pc:sldMkLst>
      </pc:sldChg>
      <pc:sldChg chg="del">
        <pc:chgData name="Jorge Cataldo" userId="78768dd619163137" providerId="LiveId" clId="{BE9BE58F-9679-477E-8422-8D3CCBD2B298}" dt="2019-10-27T10:08:44.155" v="23" actId="2696"/>
        <pc:sldMkLst>
          <pc:docMk/>
          <pc:sldMk cId="2545288343" sldId="259"/>
        </pc:sldMkLst>
      </pc:sldChg>
      <pc:sldChg chg="del">
        <pc:chgData name="Jorge Cataldo" userId="78768dd619163137" providerId="LiveId" clId="{BE9BE58F-9679-477E-8422-8D3CCBD2B298}" dt="2019-10-27T10:08:42.635" v="0" actId="2696"/>
        <pc:sldMkLst>
          <pc:docMk/>
          <pc:sldMk cId="130261907" sldId="260"/>
        </pc:sldMkLst>
      </pc:sldChg>
      <pc:sldChg chg="del">
        <pc:chgData name="Jorge Cataldo" userId="78768dd619163137" providerId="LiveId" clId="{BE9BE58F-9679-477E-8422-8D3CCBD2B298}" dt="2019-10-27T10:08:44.124" v="22" actId="2696"/>
        <pc:sldMkLst>
          <pc:docMk/>
          <pc:sldMk cId="1136023666" sldId="261"/>
        </pc:sldMkLst>
      </pc:sldChg>
      <pc:sldChg chg="del">
        <pc:chgData name="Jorge Cataldo" userId="78768dd619163137" providerId="LiveId" clId="{BE9BE58F-9679-477E-8422-8D3CCBD2B298}" dt="2019-10-27T10:08:44.055" v="20" actId="2696"/>
        <pc:sldMkLst>
          <pc:docMk/>
          <pc:sldMk cId="1295312218" sldId="262"/>
        </pc:sldMkLst>
      </pc:sldChg>
      <pc:sldChg chg="del">
        <pc:chgData name="Jorge Cataldo" userId="78768dd619163137" providerId="LiveId" clId="{BE9BE58F-9679-477E-8422-8D3CCBD2B298}" dt="2019-10-27T10:08:43.992" v="19" actId="2696"/>
        <pc:sldMkLst>
          <pc:docMk/>
          <pc:sldMk cId="2568963016" sldId="264"/>
        </pc:sldMkLst>
      </pc:sldChg>
      <pc:sldChg chg="del">
        <pc:chgData name="Jorge Cataldo" userId="78768dd619163137" providerId="LiveId" clId="{BE9BE58F-9679-477E-8422-8D3CCBD2B298}" dt="2019-10-27T10:08:42.789" v="3" actId="2696"/>
        <pc:sldMkLst>
          <pc:docMk/>
          <pc:sldMk cId="1471761473" sldId="267"/>
        </pc:sldMkLst>
      </pc:sldChg>
      <pc:sldChg chg="del">
        <pc:chgData name="Jorge Cataldo" userId="78768dd619163137" providerId="LiveId" clId="{BE9BE58F-9679-477E-8422-8D3CCBD2B298}" dt="2019-10-27T10:08:44.108" v="21" actId="2696"/>
        <pc:sldMkLst>
          <pc:docMk/>
          <pc:sldMk cId="1283909743" sldId="268"/>
        </pc:sldMkLst>
      </pc:sldChg>
      <pc:sldChg chg="del">
        <pc:chgData name="Jorge Cataldo" userId="78768dd619163137" providerId="LiveId" clId="{BE9BE58F-9679-477E-8422-8D3CCBD2B298}" dt="2019-10-27T10:08:43.591" v="14" actId="2696"/>
        <pc:sldMkLst>
          <pc:docMk/>
          <pc:sldMk cId="672277513" sldId="269"/>
        </pc:sldMkLst>
      </pc:sldChg>
      <pc:sldChg chg="del">
        <pc:chgData name="Jorge Cataldo" userId="78768dd619163137" providerId="LiveId" clId="{BE9BE58F-9679-477E-8422-8D3CCBD2B298}" dt="2019-10-27T10:08:43.907" v="18" actId="2696"/>
        <pc:sldMkLst>
          <pc:docMk/>
          <pc:sldMk cId="3101440471" sldId="271"/>
        </pc:sldMkLst>
      </pc:sldChg>
      <pc:sldChg chg="del">
        <pc:chgData name="Jorge Cataldo" userId="78768dd619163137" providerId="LiveId" clId="{BE9BE58F-9679-477E-8422-8D3CCBD2B298}" dt="2019-10-27T10:08:44.324" v="29" actId="2696"/>
        <pc:sldMkLst>
          <pc:docMk/>
          <pc:sldMk cId="178423520" sldId="278"/>
        </pc:sldMkLst>
      </pc:sldChg>
      <pc:sldChg chg="del">
        <pc:chgData name="Jorge Cataldo" userId="78768dd619163137" providerId="LiveId" clId="{BE9BE58F-9679-477E-8422-8D3CCBD2B298}" dt="2019-10-27T10:08:44.355" v="30" actId="2696"/>
        <pc:sldMkLst>
          <pc:docMk/>
          <pc:sldMk cId="775313413" sldId="279"/>
        </pc:sldMkLst>
      </pc:sldChg>
      <pc:sldChg chg="del">
        <pc:chgData name="Jorge Cataldo" userId="78768dd619163137" providerId="LiveId" clId="{BE9BE58F-9679-477E-8422-8D3CCBD2B298}" dt="2019-10-27T10:08:42.704" v="2" actId="2696"/>
        <pc:sldMkLst>
          <pc:docMk/>
          <pc:sldMk cId="2779979584" sldId="282"/>
        </pc:sldMkLst>
      </pc:sldChg>
      <pc:sldChg chg="del">
        <pc:chgData name="Jorge Cataldo" userId="78768dd619163137" providerId="LiveId" clId="{BE9BE58F-9679-477E-8422-8D3CCBD2B298}" dt="2019-10-27T10:08:43.807" v="17" actId="2696"/>
        <pc:sldMkLst>
          <pc:docMk/>
          <pc:sldMk cId="3151857029" sldId="285"/>
        </pc:sldMkLst>
      </pc:sldChg>
      <pc:sldChg chg="del">
        <pc:chgData name="Jorge Cataldo" userId="78768dd619163137" providerId="LiveId" clId="{BE9BE58F-9679-477E-8422-8D3CCBD2B298}" dt="2019-10-27T10:08:44.293" v="28" actId="2696"/>
        <pc:sldMkLst>
          <pc:docMk/>
          <pc:sldMk cId="3492541818" sldId="287"/>
        </pc:sldMkLst>
      </pc:sldChg>
      <pc:sldChg chg="del">
        <pc:chgData name="Jorge Cataldo" userId="78768dd619163137" providerId="LiveId" clId="{BE9BE58F-9679-477E-8422-8D3CCBD2B298}" dt="2019-10-27T10:08:43.723" v="16" actId="2696"/>
        <pc:sldMkLst>
          <pc:docMk/>
          <pc:sldMk cId="867221934" sldId="290"/>
        </pc:sldMkLst>
      </pc:sldChg>
      <pc:sldChg chg="del">
        <pc:chgData name="Jorge Cataldo" userId="78768dd619163137" providerId="LiveId" clId="{BE9BE58F-9679-477E-8422-8D3CCBD2B298}" dt="2019-10-27T10:08:43.654" v="15" actId="2696"/>
        <pc:sldMkLst>
          <pc:docMk/>
          <pc:sldMk cId="3395279064" sldId="298"/>
        </pc:sldMkLst>
      </pc:sldChg>
      <pc:sldChg chg="del">
        <pc:chgData name="Jorge Cataldo" userId="78768dd619163137" providerId="LiveId" clId="{BE9BE58F-9679-477E-8422-8D3CCBD2B298}" dt="2019-10-27T10:08:44.208" v="26" actId="2696"/>
        <pc:sldMkLst>
          <pc:docMk/>
          <pc:sldMk cId="453442204" sldId="309"/>
        </pc:sldMkLst>
      </pc:sldChg>
      <pc:sldChg chg="del">
        <pc:chgData name="Jorge Cataldo" userId="78768dd619163137" providerId="LiveId" clId="{BE9BE58F-9679-477E-8422-8D3CCBD2B298}" dt="2019-10-27T10:08:44.239" v="27" actId="2696"/>
        <pc:sldMkLst>
          <pc:docMk/>
          <pc:sldMk cId="1555180844" sldId="312"/>
        </pc:sldMkLst>
      </pc:sldChg>
      <pc:sldChg chg="del">
        <pc:chgData name="Jorge Cataldo" userId="78768dd619163137" providerId="LiveId" clId="{BE9BE58F-9679-477E-8422-8D3CCBD2B298}" dt="2019-10-27T10:08:42.852" v="4" actId="2696"/>
        <pc:sldMkLst>
          <pc:docMk/>
          <pc:sldMk cId="3636695298" sldId="315"/>
        </pc:sldMkLst>
      </pc:sldChg>
      <pc:sldChg chg="del">
        <pc:chgData name="Jorge Cataldo" userId="78768dd619163137" providerId="LiveId" clId="{BE9BE58F-9679-477E-8422-8D3CCBD2B298}" dt="2019-10-27T10:08:44.409" v="31" actId="2696"/>
        <pc:sldMkLst>
          <pc:docMk/>
          <pc:sldMk cId="2211600132" sldId="323"/>
        </pc:sldMkLst>
      </pc:sldChg>
      <pc:sldChg chg="del">
        <pc:chgData name="Jorge Cataldo" userId="78768dd619163137" providerId="LiveId" clId="{BE9BE58F-9679-477E-8422-8D3CCBD2B298}" dt="2019-10-27T10:08:44.424" v="32" actId="2696"/>
        <pc:sldMkLst>
          <pc:docMk/>
          <pc:sldMk cId="4159094311" sldId="326"/>
        </pc:sldMkLst>
      </pc:sldChg>
      <pc:sldChg chg="del">
        <pc:chgData name="Jorge Cataldo" userId="78768dd619163137" providerId="LiveId" clId="{BE9BE58F-9679-477E-8422-8D3CCBD2B298}" dt="2019-10-27T10:08:43.391" v="11" actId="2696"/>
        <pc:sldMkLst>
          <pc:docMk/>
          <pc:sldMk cId="2380133514" sldId="332"/>
        </pc:sldMkLst>
      </pc:sldChg>
      <pc:sldChg chg="del">
        <pc:chgData name="Jorge Cataldo" userId="78768dd619163137" providerId="LiveId" clId="{BE9BE58F-9679-477E-8422-8D3CCBD2B298}" dt="2019-10-27T10:08:43.426" v="12" actId="2696"/>
        <pc:sldMkLst>
          <pc:docMk/>
          <pc:sldMk cId="2949003368" sldId="336"/>
        </pc:sldMkLst>
      </pc:sldChg>
      <pc:sldChg chg="del">
        <pc:chgData name="Jorge Cataldo" userId="78768dd619163137" providerId="LiveId" clId="{BE9BE58F-9679-477E-8422-8D3CCBD2B298}" dt="2019-10-27T10:08:42.635" v="1" actId="2696"/>
        <pc:sldMkLst>
          <pc:docMk/>
          <pc:sldMk cId="268350863" sldId="337"/>
        </pc:sldMkLst>
      </pc:sldChg>
      <pc:sldChg chg="del">
        <pc:chgData name="Jorge Cataldo" userId="78768dd619163137" providerId="LiveId" clId="{BE9BE58F-9679-477E-8422-8D3CCBD2B298}" dt="2019-10-27T10:08:42.936" v="5" actId="2696"/>
        <pc:sldMkLst>
          <pc:docMk/>
          <pc:sldMk cId="3845667621" sldId="340"/>
        </pc:sldMkLst>
      </pc:sldChg>
      <pc:sldChg chg="del">
        <pc:chgData name="Jorge Cataldo" userId="78768dd619163137" providerId="LiveId" clId="{BE9BE58F-9679-477E-8422-8D3CCBD2B298}" dt="2019-10-27T10:08:43.090" v="7" actId="2696"/>
        <pc:sldMkLst>
          <pc:docMk/>
          <pc:sldMk cId="2339716171" sldId="345"/>
        </pc:sldMkLst>
      </pc:sldChg>
      <pc:sldChg chg="del">
        <pc:chgData name="Jorge Cataldo" userId="78768dd619163137" providerId="LiveId" clId="{BE9BE58F-9679-477E-8422-8D3CCBD2B298}" dt="2019-10-27T10:08:43.168" v="8" actId="2696"/>
        <pc:sldMkLst>
          <pc:docMk/>
          <pc:sldMk cId="4068153479" sldId="346"/>
        </pc:sldMkLst>
      </pc:sldChg>
      <pc:sldChg chg="del">
        <pc:chgData name="Jorge Cataldo" userId="78768dd619163137" providerId="LiveId" clId="{BE9BE58F-9679-477E-8422-8D3CCBD2B298}" dt="2019-10-27T10:08:43.506" v="13" actId="2696"/>
        <pc:sldMkLst>
          <pc:docMk/>
          <pc:sldMk cId="4126780577" sldId="347"/>
        </pc:sldMkLst>
      </pc:sldChg>
      <pc:sldChg chg="del">
        <pc:chgData name="Jorge Cataldo" userId="78768dd619163137" providerId="LiveId" clId="{BE9BE58F-9679-477E-8422-8D3CCBD2B298}" dt="2019-10-27T10:08:43.221" v="9" actId="2696"/>
        <pc:sldMkLst>
          <pc:docMk/>
          <pc:sldMk cId="4028114219" sldId="349"/>
        </pc:sldMkLst>
      </pc:sldChg>
      <pc:sldChg chg="del">
        <pc:chgData name="Jorge Cataldo" userId="78768dd619163137" providerId="LiveId" clId="{BE9BE58F-9679-477E-8422-8D3CCBD2B298}" dt="2019-10-27T10:08:43.005" v="6" actId="2696"/>
        <pc:sldMkLst>
          <pc:docMk/>
          <pc:sldMk cId="2855727300" sldId="350"/>
        </pc:sldMkLst>
      </pc:sldChg>
      <pc:sldChg chg="del">
        <pc:chgData name="Jorge Cataldo" userId="78768dd619163137" providerId="LiveId" clId="{BE9BE58F-9679-477E-8422-8D3CCBD2B298}" dt="2019-10-27T10:08:43.306" v="10" actId="2696"/>
        <pc:sldMkLst>
          <pc:docMk/>
          <pc:sldMk cId="4274613970" sldId="351"/>
        </pc:sldMkLst>
      </pc:sldChg>
    </pc:docChg>
  </pc:docChgLst>
  <pc:docChgLst>
    <pc:chgData name="Jorge Cataldo" userId="78768dd619163137" providerId="LiveId" clId="{9C01CF8C-AF06-428E-B8A6-37F388B45A4B}"/>
  </pc:docChgLst>
  <pc:docChgLst>
    <pc:chgData name="Jorge Cataldo" userId="78768dd619163137" providerId="LiveId" clId="{0C8F34C0-CAFA-41BC-AF00-B3E7A24C8339}"/>
  </pc:docChgLst>
  <pc:docChgLst>
    <pc:chgData name="Jorge Cataldo" userId="78768dd619163137" providerId="LiveId" clId="{180C64D4-1F88-430A-923B-F7507BED2288}"/>
    <pc:docChg chg="undo redo custSel addSld delSld modSld sldOrd">
      <pc:chgData name="Jorge Cataldo" userId="78768dd619163137" providerId="LiveId" clId="{180C64D4-1F88-430A-923B-F7507BED2288}" dt="2019-10-27T02:49:42.492" v="12620" actId="1035"/>
      <pc:docMkLst>
        <pc:docMk/>
      </pc:docMkLst>
      <pc:sldChg chg="ord">
        <pc:chgData name="Jorge Cataldo" userId="78768dd619163137" providerId="LiveId" clId="{180C64D4-1F88-430A-923B-F7507BED2288}" dt="2019-10-27T02:46:00.509" v="12414"/>
        <pc:sldMkLst>
          <pc:docMk/>
          <pc:sldMk cId="130261907" sldId="260"/>
        </pc:sldMkLst>
      </pc:sldChg>
      <pc:sldChg chg="del">
        <pc:chgData name="Jorge Cataldo" userId="78768dd619163137" providerId="LiveId" clId="{180C64D4-1F88-430A-923B-F7507BED2288}" dt="2019-10-27T02:42:21.596" v="12402" actId="2696"/>
        <pc:sldMkLst>
          <pc:docMk/>
          <pc:sldMk cId="3171886485" sldId="266"/>
        </pc:sldMkLst>
      </pc:sldChg>
      <pc:sldChg chg="ord">
        <pc:chgData name="Jorge Cataldo" userId="78768dd619163137" providerId="LiveId" clId="{180C64D4-1F88-430A-923B-F7507BED2288}" dt="2019-10-23T23:08:11.375" v="3278"/>
        <pc:sldMkLst>
          <pc:docMk/>
          <pc:sldMk cId="1471761473" sldId="267"/>
        </pc:sldMkLst>
      </pc:sldChg>
      <pc:sldChg chg="modSp">
        <pc:chgData name="Jorge Cataldo" userId="78768dd619163137" providerId="LiveId" clId="{180C64D4-1F88-430A-923B-F7507BED2288}" dt="2019-10-25T17:54:43.861" v="5091" actId="6549"/>
        <pc:sldMkLst>
          <pc:docMk/>
          <pc:sldMk cId="1283909743" sldId="268"/>
        </pc:sldMkLst>
        <pc:spChg chg="mod">
          <ac:chgData name="Jorge Cataldo" userId="78768dd619163137" providerId="LiveId" clId="{180C64D4-1F88-430A-923B-F7507BED2288}" dt="2019-10-25T17:54:43.861" v="5091" actId="6549"/>
          <ac:spMkLst>
            <pc:docMk/>
            <pc:sldMk cId="1283909743" sldId="268"/>
            <ac:spMk id="15" creationId="{00000000-0000-0000-0000-000000000000}"/>
          </ac:spMkLst>
        </pc:spChg>
      </pc:sldChg>
      <pc:sldChg chg="addSp delSp modSp">
        <pc:chgData name="Jorge Cataldo" userId="78768dd619163137" providerId="LiveId" clId="{180C64D4-1F88-430A-923B-F7507BED2288}" dt="2019-10-26T17:35:11.191" v="8196" actId="1076"/>
        <pc:sldMkLst>
          <pc:docMk/>
          <pc:sldMk cId="672277513" sldId="269"/>
        </pc:sldMkLst>
        <pc:spChg chg="del">
          <ac:chgData name="Jorge Cataldo" userId="78768dd619163137" providerId="LiveId" clId="{180C64D4-1F88-430A-923B-F7507BED2288}" dt="2019-10-25T17:53:51.141" v="5085" actId="478"/>
          <ac:spMkLst>
            <pc:docMk/>
            <pc:sldMk cId="672277513" sldId="269"/>
            <ac:spMk id="15" creationId="{00000000-0000-0000-0000-000000000000}"/>
          </ac:spMkLst>
        </pc:spChg>
        <pc:spChg chg="mod">
          <ac:chgData name="Jorge Cataldo" userId="78768dd619163137" providerId="LiveId" clId="{180C64D4-1F88-430A-923B-F7507BED2288}" dt="2019-10-23T22:12:59.719" v="2630" actId="14100"/>
          <ac:spMkLst>
            <pc:docMk/>
            <pc:sldMk cId="672277513" sldId="269"/>
            <ac:spMk id="107" creationId="{9562C169-88A9-4CF7-B6D2-E3936CD36902}"/>
          </ac:spMkLst>
        </pc:spChg>
        <pc:grpChg chg="mod">
          <ac:chgData name="Jorge Cataldo" userId="78768dd619163137" providerId="LiveId" clId="{180C64D4-1F88-430A-923B-F7507BED2288}" dt="2019-10-23T22:12:43.259" v="2626" actId="1076"/>
          <ac:grpSpMkLst>
            <pc:docMk/>
            <pc:sldMk cId="672277513" sldId="269"/>
            <ac:grpSpMk id="93" creationId="{D56D5E17-F3D5-4D18-86B4-BE993B15ACE0}"/>
          </ac:grpSpMkLst>
        </pc:grpChg>
        <pc:grpChg chg="add mod">
          <ac:chgData name="Jorge Cataldo" userId="78768dd619163137" providerId="LiveId" clId="{180C64D4-1F88-430A-923B-F7507BED2288}" dt="2019-10-26T17:34:22.941" v="8191" actId="1076"/>
          <ac:grpSpMkLst>
            <pc:docMk/>
            <pc:sldMk cId="672277513" sldId="269"/>
            <ac:grpSpMk id="105" creationId="{71310527-AFE3-4CD7-98A4-C969F951B477}"/>
          </ac:grpSpMkLst>
        </pc:grpChg>
        <pc:picChg chg="mod">
          <ac:chgData name="Jorge Cataldo" userId="78768dd619163137" providerId="LiveId" clId="{180C64D4-1F88-430A-923B-F7507BED2288}" dt="2019-10-26T17:35:03.954" v="8195" actId="1076"/>
          <ac:picMkLst>
            <pc:docMk/>
            <pc:sldMk cId="672277513" sldId="269"/>
            <ac:picMk id="216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6T17:35:11.191" v="8196" actId="1076"/>
          <ac:picMkLst>
            <pc:docMk/>
            <pc:sldMk cId="672277513" sldId="269"/>
            <ac:picMk id="230" creationId="{00000000-0008-0000-0100-000002000000}"/>
          </ac:picMkLst>
        </pc:picChg>
        <pc:picChg chg="mod">
          <ac:chgData name="Jorge Cataldo" userId="78768dd619163137" providerId="LiveId" clId="{180C64D4-1F88-430A-923B-F7507BED2288}" dt="2019-10-26T17:34:58.942" v="8194" actId="1076"/>
          <ac:picMkLst>
            <pc:docMk/>
            <pc:sldMk cId="672277513" sldId="269"/>
            <ac:picMk id="268" creationId="{00000000-0000-0000-0000-000000000000}"/>
          </ac:picMkLst>
        </pc:picChg>
      </pc:sldChg>
      <pc:sldChg chg="add">
        <pc:chgData name="Jorge Cataldo" userId="78768dd619163137" providerId="LiveId" clId="{180C64D4-1F88-430A-923B-F7507BED2288}" dt="2019-10-23T23:08:37.295" v="3284"/>
        <pc:sldMkLst>
          <pc:docMk/>
          <pc:sldMk cId="178423520" sldId="278"/>
        </pc:sldMkLst>
      </pc:sldChg>
      <pc:sldChg chg="modSp add">
        <pc:chgData name="Jorge Cataldo" userId="78768dd619163137" providerId="LiveId" clId="{180C64D4-1F88-430A-923B-F7507BED2288}" dt="2019-10-25T17:55:27.360" v="5093" actId="6549"/>
        <pc:sldMkLst>
          <pc:docMk/>
          <pc:sldMk cId="775313413" sldId="279"/>
        </pc:sldMkLst>
        <pc:spChg chg="mod">
          <ac:chgData name="Jorge Cataldo" userId="78768dd619163137" providerId="LiveId" clId="{180C64D4-1F88-430A-923B-F7507BED2288}" dt="2019-10-25T17:55:27.360" v="5093" actId="6549"/>
          <ac:spMkLst>
            <pc:docMk/>
            <pc:sldMk cId="775313413" sldId="279"/>
            <ac:spMk id="16" creationId="{CF28E2C3-2B3C-4C6C-9631-A833E4F45EC9}"/>
          </ac:spMkLst>
        </pc:spChg>
      </pc:sldChg>
      <pc:sldChg chg="addSp delSp">
        <pc:chgData name="Jorge Cataldo" userId="78768dd619163137" providerId="LiveId" clId="{180C64D4-1F88-430A-923B-F7507BED2288}" dt="2019-10-27T02:39:07.197" v="12381" actId="478"/>
        <pc:sldMkLst>
          <pc:docMk/>
          <pc:sldMk cId="810198084" sldId="280"/>
        </pc:sldMkLst>
        <pc:spChg chg="add del">
          <ac:chgData name="Jorge Cataldo" userId="78768dd619163137" providerId="LiveId" clId="{180C64D4-1F88-430A-923B-F7507BED2288}" dt="2019-10-25T17:53:25.901" v="5084" actId="478"/>
          <ac:spMkLst>
            <pc:docMk/>
            <pc:sldMk cId="810198084" sldId="280"/>
            <ac:spMk id="58" creationId="{D672A5F8-2DBD-4E15-B8DC-2592A8DD10AB}"/>
          </ac:spMkLst>
        </pc:spChg>
        <pc:grpChg chg="del">
          <ac:chgData name="Jorge Cataldo" userId="78768dd619163137" providerId="LiveId" clId="{180C64D4-1F88-430A-923B-F7507BED2288}" dt="2019-10-27T02:39:07.197" v="12381" actId="478"/>
          <ac:grpSpMkLst>
            <pc:docMk/>
            <pc:sldMk cId="810198084" sldId="280"/>
            <ac:grpSpMk id="2" creationId="{FB40EC79-E72D-4ADB-979D-538733688C48}"/>
          </ac:grpSpMkLst>
        </pc:grpChg>
      </pc:sldChg>
      <pc:sldChg chg="addSp delSp">
        <pc:chgData name="Jorge Cataldo" userId="78768dd619163137" providerId="LiveId" clId="{180C64D4-1F88-430A-923B-F7507BED2288}" dt="2019-10-23T23:08:01.155" v="3277" actId="478"/>
        <pc:sldMkLst>
          <pc:docMk/>
          <pc:sldMk cId="2779979584" sldId="282"/>
        </pc:sldMkLst>
        <pc:spChg chg="del">
          <ac:chgData name="Jorge Cataldo" userId="78768dd619163137" providerId="LiveId" clId="{180C64D4-1F88-430A-923B-F7507BED2288}" dt="2019-10-23T23:08:01.155" v="3277" actId="478"/>
          <ac:spMkLst>
            <pc:docMk/>
            <pc:sldMk cId="2779979584" sldId="282"/>
            <ac:spMk id="2" creationId="{C24FBB1D-717C-4D97-A3EF-D3FB4F451DDD}"/>
          </ac:spMkLst>
        </pc:spChg>
        <pc:spChg chg="add del">
          <ac:chgData name="Jorge Cataldo" userId="78768dd619163137" providerId="LiveId" clId="{180C64D4-1F88-430A-923B-F7507BED2288}" dt="2019-10-23T23:08:01.155" v="3277" actId="478"/>
          <ac:spMkLst>
            <pc:docMk/>
            <pc:sldMk cId="2779979584" sldId="282"/>
            <ac:spMk id="3" creationId="{3EF4932E-ACDF-4AE3-A18B-A918D162C49D}"/>
          </ac:spMkLst>
        </pc:spChg>
        <pc:spChg chg="add del">
          <ac:chgData name="Jorge Cataldo" userId="78768dd619163137" providerId="LiveId" clId="{180C64D4-1F88-430A-923B-F7507BED2288}" dt="2019-10-23T23:08:01.155" v="3277" actId="478"/>
          <ac:spMkLst>
            <pc:docMk/>
            <pc:sldMk cId="2779979584" sldId="282"/>
            <ac:spMk id="4" creationId="{BB594759-3859-4413-A487-F2B24DA9B7D2}"/>
          </ac:spMkLst>
        </pc:spChg>
      </pc:sldChg>
      <pc:sldChg chg="modSp">
        <pc:chgData name="Jorge Cataldo" userId="78768dd619163137" providerId="LiveId" clId="{180C64D4-1F88-430A-923B-F7507BED2288}" dt="2019-10-25T17:54:13.001" v="5090" actId="6549"/>
        <pc:sldMkLst>
          <pc:docMk/>
          <pc:sldMk cId="3151857029" sldId="285"/>
        </pc:sldMkLst>
        <pc:spChg chg="mod">
          <ac:chgData name="Jorge Cataldo" userId="78768dd619163137" providerId="LiveId" clId="{180C64D4-1F88-430A-923B-F7507BED2288}" dt="2019-10-25T17:54:13.001" v="5090" actId="6549"/>
          <ac:spMkLst>
            <pc:docMk/>
            <pc:sldMk cId="3151857029" sldId="285"/>
            <ac:spMk id="79" creationId="{3A302EF5-7157-4F0E-9485-832FFB627007}"/>
          </ac:spMkLst>
        </pc:spChg>
      </pc:sldChg>
      <pc:sldChg chg="modSp add">
        <pc:chgData name="Jorge Cataldo" userId="78768dd619163137" providerId="LiveId" clId="{180C64D4-1F88-430A-923B-F7507BED2288}" dt="2019-10-25T17:55:20.480" v="5092" actId="6549"/>
        <pc:sldMkLst>
          <pc:docMk/>
          <pc:sldMk cId="3492541818" sldId="287"/>
        </pc:sldMkLst>
        <pc:spChg chg="mod">
          <ac:chgData name="Jorge Cataldo" userId="78768dd619163137" providerId="LiveId" clId="{180C64D4-1F88-430A-923B-F7507BED2288}" dt="2019-10-25T17:55:20.480" v="5092" actId="6549"/>
          <ac:spMkLst>
            <pc:docMk/>
            <pc:sldMk cId="3492541818" sldId="287"/>
            <ac:spMk id="41" creationId="{FC5EA626-2AE0-4E98-AE87-F6942BD7D10F}"/>
          </ac:spMkLst>
        </pc:spChg>
      </pc:sldChg>
      <pc:sldChg chg="modSp">
        <pc:chgData name="Jorge Cataldo" userId="78768dd619163137" providerId="LiveId" clId="{180C64D4-1F88-430A-923B-F7507BED2288}" dt="2019-10-25T17:54:06.821" v="5089" actId="6549"/>
        <pc:sldMkLst>
          <pc:docMk/>
          <pc:sldMk cId="867221934" sldId="290"/>
        </pc:sldMkLst>
        <pc:spChg chg="mod">
          <ac:chgData name="Jorge Cataldo" userId="78768dd619163137" providerId="LiveId" clId="{180C64D4-1F88-430A-923B-F7507BED2288}" dt="2019-10-25T17:54:06.821" v="5089" actId="6549"/>
          <ac:spMkLst>
            <pc:docMk/>
            <pc:sldMk cId="867221934" sldId="290"/>
            <ac:spMk id="66" creationId="{3A302EF5-7157-4F0E-9485-832FFB627007}"/>
          </ac:spMkLst>
        </pc:spChg>
        <pc:spChg chg="mod">
          <ac:chgData name="Jorge Cataldo" userId="78768dd619163137" providerId="LiveId" clId="{180C64D4-1F88-430A-923B-F7507BED2288}" dt="2019-10-25T17:54:04.591" v="5088" actId="6549"/>
          <ac:spMkLst>
            <pc:docMk/>
            <pc:sldMk cId="867221934" sldId="290"/>
            <ac:spMk id="79" creationId="{3A302EF5-7157-4F0E-9485-832FFB627007}"/>
          </ac:spMkLst>
        </pc:spChg>
      </pc:sldChg>
      <pc:sldChg chg="addSp delSp modSp">
        <pc:chgData name="Jorge Cataldo" userId="78768dd619163137" providerId="LiveId" clId="{180C64D4-1F88-430A-923B-F7507BED2288}" dt="2019-10-25T17:53:20.681" v="5083" actId="6549"/>
        <pc:sldMkLst>
          <pc:docMk/>
          <pc:sldMk cId="3336914627" sldId="294"/>
        </pc:sldMkLst>
        <pc:spChg chg="add del">
          <ac:chgData name="Jorge Cataldo" userId="78768dd619163137" providerId="LiveId" clId="{180C64D4-1F88-430A-923B-F7507BED2288}" dt="2019-10-25T17:53:18.241" v="5082" actId="478"/>
          <ac:spMkLst>
            <pc:docMk/>
            <pc:sldMk cId="3336914627" sldId="294"/>
            <ac:spMk id="56" creationId="{924ED54C-D74B-4296-9E09-8DCD090A8AEA}"/>
          </ac:spMkLst>
        </pc:spChg>
        <pc:spChg chg="mod">
          <ac:chgData name="Jorge Cataldo" userId="78768dd619163137" providerId="LiveId" clId="{180C64D4-1F88-430A-923B-F7507BED2288}" dt="2019-10-25T17:53:20.681" v="5083" actId="6549"/>
          <ac:spMkLst>
            <pc:docMk/>
            <pc:sldMk cId="3336914627" sldId="294"/>
            <ac:spMk id="66" creationId="{3A302EF5-7157-4F0E-9485-832FFB627007}"/>
          </ac:spMkLst>
        </pc:spChg>
        <pc:spChg chg="del">
          <ac:chgData name="Jorge Cataldo" userId="78768dd619163137" providerId="LiveId" clId="{180C64D4-1F88-430A-923B-F7507BED2288}" dt="2019-10-23T23:09:41.335" v="3291" actId="478"/>
          <ac:spMkLst>
            <pc:docMk/>
            <pc:sldMk cId="3336914627" sldId="294"/>
            <ac:spMk id="79" creationId="{3A302EF5-7157-4F0E-9485-832FFB627007}"/>
          </ac:spMkLst>
        </pc:spChg>
      </pc:sldChg>
      <pc:sldChg chg="addSp delSp modSp">
        <pc:chgData name="Jorge Cataldo" userId="78768dd619163137" providerId="LiveId" clId="{180C64D4-1F88-430A-923B-F7507BED2288}" dt="2019-10-25T17:53:11.771" v="5081" actId="20577"/>
        <pc:sldMkLst>
          <pc:docMk/>
          <pc:sldMk cId="1794582888" sldId="295"/>
        </pc:sldMkLst>
        <pc:spChg chg="add del">
          <ac:chgData name="Jorge Cataldo" userId="78768dd619163137" providerId="LiveId" clId="{180C64D4-1F88-430A-923B-F7507BED2288}" dt="2019-10-25T17:53:07.101" v="5080" actId="478"/>
          <ac:spMkLst>
            <pc:docMk/>
            <pc:sldMk cId="1794582888" sldId="295"/>
            <ac:spMk id="53" creationId="{A6D95052-9008-4375-A3A7-BEE6F224C289}"/>
          </ac:spMkLst>
        </pc:spChg>
        <pc:spChg chg="mod">
          <ac:chgData name="Jorge Cataldo" userId="78768dd619163137" providerId="LiveId" clId="{180C64D4-1F88-430A-923B-F7507BED2288}" dt="2019-10-25T17:53:03.830" v="5079" actId="6549"/>
          <ac:spMkLst>
            <pc:docMk/>
            <pc:sldMk cId="1794582888" sldId="295"/>
            <ac:spMk id="66" creationId="{3A302EF5-7157-4F0E-9485-832FFB627007}"/>
          </ac:spMkLst>
        </pc:spChg>
        <pc:spChg chg="del">
          <ac:chgData name="Jorge Cataldo" userId="78768dd619163137" providerId="LiveId" clId="{180C64D4-1F88-430A-923B-F7507BED2288}" dt="2019-10-23T23:09:36.215" v="3289" actId="478"/>
          <ac:spMkLst>
            <pc:docMk/>
            <pc:sldMk cId="1794582888" sldId="295"/>
            <ac:spMk id="79" creationId="{3A302EF5-7157-4F0E-9485-832FFB627007}"/>
          </ac:spMkLst>
        </pc:spChg>
        <pc:spChg chg="mod">
          <ac:chgData name="Jorge Cataldo" userId="78768dd619163137" providerId="LiveId" clId="{180C64D4-1F88-430A-923B-F7507BED2288}" dt="2019-10-25T17:53:11.771" v="5081" actId="20577"/>
          <ac:spMkLst>
            <pc:docMk/>
            <pc:sldMk cId="1794582888" sldId="295"/>
            <ac:spMk id="119" creationId="{3A302EF5-7157-4F0E-9485-832FFB627007}"/>
          </ac:spMkLst>
        </pc:spChg>
      </pc:sldChg>
      <pc:sldChg chg="delSp modSp del ord">
        <pc:chgData name="Jorge Cataldo" userId="78768dd619163137" providerId="LiveId" clId="{180C64D4-1F88-430A-923B-F7507BED2288}" dt="2019-10-25T17:44:22.486" v="4973" actId="2696"/>
        <pc:sldMkLst>
          <pc:docMk/>
          <pc:sldMk cId="1716030082" sldId="296"/>
        </pc:sldMkLst>
        <pc:spChg chg="del mod">
          <ac:chgData name="Jorge Cataldo" userId="78768dd619163137" providerId="LiveId" clId="{180C64D4-1F88-430A-923B-F7507BED2288}" dt="2019-10-25T17:43:51.371" v="4971"/>
          <ac:spMkLst>
            <pc:docMk/>
            <pc:sldMk cId="1716030082" sldId="296"/>
            <ac:spMk id="66" creationId="{3A302EF5-7157-4F0E-9485-832FFB627007}"/>
          </ac:spMkLst>
        </pc:spChg>
        <pc:spChg chg="mod">
          <ac:chgData name="Jorge Cataldo" userId="78768dd619163137" providerId="LiveId" clId="{180C64D4-1F88-430A-923B-F7507BED2288}" dt="2019-10-23T23:01:23.656" v="3133" actId="207"/>
          <ac:spMkLst>
            <pc:docMk/>
            <pc:sldMk cId="1716030082" sldId="296"/>
            <ac:spMk id="79" creationId="{3A302EF5-7157-4F0E-9485-832FFB627007}"/>
          </ac:spMkLst>
        </pc:spChg>
        <pc:spChg chg="del">
          <ac:chgData name="Jorge Cataldo" userId="78768dd619163137" providerId="LiveId" clId="{180C64D4-1F88-430A-923B-F7507BED2288}" dt="2019-10-25T17:43:51.371" v="4971"/>
          <ac:spMkLst>
            <pc:docMk/>
            <pc:sldMk cId="1716030082" sldId="296"/>
            <ac:spMk id="131" creationId="{0E1FFCE4-3083-42AE-96E1-B68C583233D4}"/>
          </ac:spMkLst>
        </pc:spChg>
        <pc:spChg chg="del">
          <ac:chgData name="Jorge Cataldo" userId="78768dd619163137" providerId="LiveId" clId="{180C64D4-1F88-430A-923B-F7507BED2288}" dt="2019-10-25T17:43:51.371" v="4971"/>
          <ac:spMkLst>
            <pc:docMk/>
            <pc:sldMk cId="1716030082" sldId="296"/>
            <ac:spMk id="132" creationId="{C8CA386C-B6E8-4C5E-9BB6-499EDAAA025B}"/>
          </ac:spMkLst>
        </pc:spChg>
        <pc:grpChg chg="del">
          <ac:chgData name="Jorge Cataldo" userId="78768dd619163137" providerId="LiveId" clId="{180C64D4-1F88-430A-923B-F7507BED2288}" dt="2019-10-25T17:43:51.371" v="4971"/>
          <ac:grpSpMkLst>
            <pc:docMk/>
            <pc:sldMk cId="1716030082" sldId="296"/>
            <ac:grpSpMk id="29" creationId="{0FF1886C-35E8-4BAB-94F6-31EDDDAB967F}"/>
          </ac:grpSpMkLst>
        </pc:grpChg>
        <pc:grpChg chg="del">
          <ac:chgData name="Jorge Cataldo" userId="78768dd619163137" providerId="LiveId" clId="{180C64D4-1F88-430A-923B-F7507BED2288}" dt="2019-10-25T17:43:51.371" v="4971"/>
          <ac:grpSpMkLst>
            <pc:docMk/>
            <pc:sldMk cId="1716030082" sldId="296"/>
            <ac:grpSpMk id="78" creationId="{BF3BFEDC-BDDB-476B-BEBA-4D50D90CA621}"/>
          </ac:grpSpMkLst>
        </pc:grpChg>
        <pc:grpChg chg="del">
          <ac:chgData name="Jorge Cataldo" userId="78768dd619163137" providerId="LiveId" clId="{180C64D4-1F88-430A-923B-F7507BED2288}" dt="2019-10-25T17:43:51.371" v="4971"/>
          <ac:grpSpMkLst>
            <pc:docMk/>
            <pc:sldMk cId="1716030082" sldId="296"/>
            <ac:grpSpMk id="80" creationId="{ACF5DFC2-53FE-4FC8-99CA-D60A6324DC3E}"/>
          </ac:grpSpMkLst>
        </pc:grpChg>
        <pc:cxnChg chg="del">
          <ac:chgData name="Jorge Cataldo" userId="78768dd619163137" providerId="LiveId" clId="{180C64D4-1F88-430A-923B-F7507BED2288}" dt="2019-10-25T17:43:51.371" v="4971"/>
          <ac:cxnSpMkLst>
            <pc:docMk/>
            <pc:sldMk cId="1716030082" sldId="296"/>
            <ac:cxnSpMk id="95" creationId="{1D2C3BA9-4049-4A32-AA85-704254F1297E}"/>
          </ac:cxnSpMkLst>
        </pc:cxnChg>
      </pc:sldChg>
      <pc:sldChg chg="modSp">
        <pc:chgData name="Jorge Cataldo" userId="78768dd619163137" providerId="LiveId" clId="{180C64D4-1F88-430A-923B-F7507BED2288}" dt="2019-10-25T17:53:59.581" v="5087" actId="6549"/>
        <pc:sldMkLst>
          <pc:docMk/>
          <pc:sldMk cId="3395279064" sldId="298"/>
        </pc:sldMkLst>
        <pc:spChg chg="mod">
          <ac:chgData name="Jorge Cataldo" userId="78768dd619163137" providerId="LiveId" clId="{180C64D4-1F88-430A-923B-F7507BED2288}" dt="2019-10-25T17:53:59.581" v="5087" actId="6549"/>
          <ac:spMkLst>
            <pc:docMk/>
            <pc:sldMk cId="3395279064" sldId="298"/>
            <ac:spMk id="66" creationId="{3A302EF5-7157-4F0E-9485-832FFB627007}"/>
          </ac:spMkLst>
        </pc:spChg>
        <pc:spChg chg="mod">
          <ac:chgData name="Jorge Cataldo" userId="78768dd619163137" providerId="LiveId" clId="{180C64D4-1F88-430A-923B-F7507BED2288}" dt="2019-10-25T17:53:57.445" v="5086" actId="6549"/>
          <ac:spMkLst>
            <pc:docMk/>
            <pc:sldMk cId="3395279064" sldId="298"/>
            <ac:spMk id="79" creationId="{3A302EF5-7157-4F0E-9485-832FFB627007}"/>
          </ac:spMkLst>
        </pc:spChg>
      </pc:sldChg>
      <pc:sldChg chg="addSp delSp modSp">
        <pc:chgData name="Jorge Cataldo" userId="78768dd619163137" providerId="LiveId" clId="{180C64D4-1F88-430A-923B-F7507BED2288}" dt="2019-10-25T17:52:57.886" v="5078" actId="20577"/>
        <pc:sldMkLst>
          <pc:docMk/>
          <pc:sldMk cId="1745514922" sldId="299"/>
        </pc:sldMkLst>
        <pc:spChg chg="add del">
          <ac:chgData name="Jorge Cataldo" userId="78768dd619163137" providerId="LiveId" clId="{180C64D4-1F88-430A-923B-F7507BED2288}" dt="2019-10-25T17:50:20.567" v="5072" actId="478"/>
          <ac:spMkLst>
            <pc:docMk/>
            <pc:sldMk cId="1745514922" sldId="299"/>
            <ac:spMk id="55" creationId="{80B20554-9DC0-4B3D-9AAD-6E085652BA21}"/>
          </ac:spMkLst>
        </pc:spChg>
        <pc:spChg chg="mod">
          <ac:chgData name="Jorge Cataldo" userId="78768dd619163137" providerId="LiveId" clId="{180C64D4-1F88-430A-923B-F7507BED2288}" dt="2019-10-25T17:52:57.886" v="5078" actId="20577"/>
          <ac:spMkLst>
            <pc:docMk/>
            <pc:sldMk cId="1745514922" sldId="299"/>
            <ac:spMk id="66" creationId="{3A302EF5-7157-4F0E-9485-832FFB627007}"/>
          </ac:spMkLst>
        </pc:spChg>
        <pc:spChg chg="del">
          <ac:chgData name="Jorge Cataldo" userId="78768dd619163137" providerId="LiveId" clId="{180C64D4-1F88-430A-923B-F7507BED2288}" dt="2019-10-25T17:50:22.721" v="5073" actId="478"/>
          <ac:spMkLst>
            <pc:docMk/>
            <pc:sldMk cId="1745514922" sldId="299"/>
            <ac:spMk id="79" creationId="{3A302EF5-7157-4F0E-9485-832FFB627007}"/>
          </ac:spMkLst>
        </pc:spChg>
      </pc:sldChg>
      <pc:sldChg chg="addSp delSp modSp del ord">
        <pc:chgData name="Jorge Cataldo" userId="78768dd619163137" providerId="LiveId" clId="{180C64D4-1F88-430A-923B-F7507BED2288}" dt="2019-10-25T17:45:26.661" v="5007" actId="2696"/>
        <pc:sldMkLst>
          <pc:docMk/>
          <pc:sldMk cId="2762123528" sldId="301"/>
        </pc:sldMkLst>
        <pc:spChg chg="add">
          <ac:chgData name="Jorge Cataldo" userId="78768dd619163137" providerId="LiveId" clId="{180C64D4-1F88-430A-923B-F7507BED2288}" dt="2019-10-23T23:03:04.835" v="3147"/>
          <ac:spMkLst>
            <pc:docMk/>
            <pc:sldMk cId="2762123528" sldId="301"/>
            <ac:spMk id="33" creationId="{58A0F5AB-78F6-4094-B6D3-48A3646EC280}"/>
          </ac:spMkLst>
        </pc:spChg>
        <pc:spChg chg="add del mod">
          <ac:chgData name="Jorge Cataldo" userId="78768dd619163137" providerId="LiveId" clId="{180C64D4-1F88-430A-923B-F7507BED2288}" dt="2019-10-23T23:05:36.095" v="3270" actId="478"/>
          <ac:spMkLst>
            <pc:docMk/>
            <pc:sldMk cId="2762123528" sldId="301"/>
            <ac:spMk id="34" creationId="{11A611EA-843A-45FC-B303-B8A149E04269}"/>
          </ac:spMkLst>
        </pc:spChg>
        <pc:spChg chg="del">
          <ac:chgData name="Jorge Cataldo" userId="78768dd619163137" providerId="LiveId" clId="{180C64D4-1F88-430A-923B-F7507BED2288}" dt="2019-10-25T17:44:43.631" v="4976"/>
          <ac:spMkLst>
            <pc:docMk/>
            <pc:sldMk cId="2762123528" sldId="301"/>
            <ac:spMk id="43" creationId="{A7DC8303-48CE-4A2E-92C3-12069B0A2BCF}"/>
          </ac:spMkLst>
        </pc:spChg>
        <pc:spChg chg="del mod">
          <ac:chgData name="Jorge Cataldo" userId="78768dd619163137" providerId="LiveId" clId="{180C64D4-1F88-430A-923B-F7507BED2288}" dt="2019-10-25T17:44:43.631" v="4976"/>
          <ac:spMkLst>
            <pc:docMk/>
            <pc:sldMk cId="2762123528" sldId="301"/>
            <ac:spMk id="66" creationId="{3A302EF5-7157-4F0E-9485-832FFB627007}"/>
          </ac:spMkLst>
        </pc:spChg>
        <pc:spChg chg="del">
          <ac:chgData name="Jorge Cataldo" userId="78768dd619163137" providerId="LiveId" clId="{180C64D4-1F88-430A-923B-F7507BED2288}" dt="2019-10-23T23:03:03.665" v="3146" actId="478"/>
          <ac:spMkLst>
            <pc:docMk/>
            <pc:sldMk cId="2762123528" sldId="301"/>
            <ac:spMk id="79" creationId="{3A302EF5-7157-4F0E-9485-832FFB627007}"/>
          </ac:spMkLst>
        </pc:spChg>
        <pc:spChg chg="del">
          <ac:chgData name="Jorge Cataldo" userId="78768dd619163137" providerId="LiveId" clId="{180C64D4-1F88-430A-923B-F7507BED2288}" dt="2019-10-25T17:44:43.631" v="4976"/>
          <ac:spMkLst>
            <pc:docMk/>
            <pc:sldMk cId="2762123528" sldId="301"/>
            <ac:spMk id="89" creationId="{F4A6B7F6-CC4F-4E73-9B7D-8481F935F637}"/>
          </ac:spMkLst>
        </pc:spChg>
        <pc:spChg chg="del">
          <ac:chgData name="Jorge Cataldo" userId="78768dd619163137" providerId="LiveId" clId="{180C64D4-1F88-430A-923B-F7507BED2288}" dt="2019-10-25T17:44:43.631" v="4976"/>
          <ac:spMkLst>
            <pc:docMk/>
            <pc:sldMk cId="2762123528" sldId="301"/>
            <ac:spMk id="92" creationId="{358B2903-8B28-47E9-BDDB-01601B788618}"/>
          </ac:spMkLst>
        </pc:spChg>
        <pc:spChg chg="del">
          <ac:chgData name="Jorge Cataldo" userId="78768dd619163137" providerId="LiveId" clId="{180C64D4-1F88-430A-923B-F7507BED2288}" dt="2019-10-25T17:44:43.631" v="4976"/>
          <ac:spMkLst>
            <pc:docMk/>
            <pc:sldMk cId="2762123528" sldId="301"/>
            <ac:spMk id="94" creationId="{4D30E326-97B9-422B-A80E-D5031B244EDC}"/>
          </ac:spMkLst>
        </pc:spChg>
        <pc:grpChg chg="del">
          <ac:chgData name="Jorge Cataldo" userId="78768dd619163137" providerId="LiveId" clId="{180C64D4-1F88-430A-923B-F7507BED2288}" dt="2019-10-25T17:44:43.631" v="4976"/>
          <ac:grpSpMkLst>
            <pc:docMk/>
            <pc:sldMk cId="2762123528" sldId="301"/>
            <ac:grpSpMk id="26" creationId="{0FF1886C-35E8-4BAB-94F6-31EDDDAB967F}"/>
          </ac:grpSpMkLst>
        </pc:grpChg>
        <pc:grpChg chg="add del">
          <ac:chgData name="Jorge Cataldo" userId="78768dd619163137" providerId="LiveId" clId="{180C64D4-1F88-430A-923B-F7507BED2288}" dt="2019-10-25T17:44:43.631" v="4976"/>
          <ac:grpSpMkLst>
            <pc:docMk/>
            <pc:sldMk cId="2762123528" sldId="301"/>
            <ac:grpSpMk id="35" creationId="{6ACCB7FE-83E3-410A-B622-FC4DB5445560}"/>
          </ac:grpSpMkLst>
        </pc:grpChg>
        <pc:grpChg chg="add del">
          <ac:chgData name="Jorge Cataldo" userId="78768dd619163137" providerId="LiveId" clId="{180C64D4-1F88-430A-923B-F7507BED2288}" dt="2019-10-25T17:44:43.631" v="4976"/>
          <ac:grpSpMkLst>
            <pc:docMk/>
            <pc:sldMk cId="2762123528" sldId="301"/>
            <ac:grpSpMk id="42" creationId="{79B614E6-F459-4931-92DE-80537D2113AA}"/>
          </ac:grpSpMkLst>
        </pc:grpChg>
        <pc:grpChg chg="add del">
          <ac:chgData name="Jorge Cataldo" userId="78768dd619163137" providerId="LiveId" clId="{180C64D4-1F88-430A-923B-F7507BED2288}" dt="2019-10-25T17:44:43.631" v="4976"/>
          <ac:grpSpMkLst>
            <pc:docMk/>
            <pc:sldMk cId="2762123528" sldId="301"/>
            <ac:grpSpMk id="48" creationId="{DDBF08B7-DD7A-45BA-91DA-44E7B4215C3E}"/>
          </ac:grpSpMkLst>
        </pc:grpChg>
        <pc:grpChg chg="del">
          <ac:chgData name="Jorge Cataldo" userId="78768dd619163137" providerId="LiveId" clId="{180C64D4-1F88-430A-923B-F7507BED2288}" dt="2019-10-25T17:44:43.631" v="4976"/>
          <ac:grpSpMkLst>
            <pc:docMk/>
            <pc:sldMk cId="2762123528" sldId="301"/>
            <ac:grpSpMk id="78" creationId="{BF3BFEDC-BDDB-476B-BEBA-4D50D90CA621}"/>
          </ac:grpSpMkLst>
        </pc:grpChg>
        <pc:grpChg chg="del">
          <ac:chgData name="Jorge Cataldo" userId="78768dd619163137" providerId="LiveId" clId="{180C64D4-1F88-430A-923B-F7507BED2288}" dt="2019-10-25T17:44:43.631" v="4976"/>
          <ac:grpSpMkLst>
            <pc:docMk/>
            <pc:sldMk cId="2762123528" sldId="301"/>
            <ac:grpSpMk id="80" creationId="{ACF5DFC2-53FE-4FC8-99CA-D60A6324DC3E}"/>
          </ac:grpSpMkLst>
        </pc:grpChg>
        <pc:cxnChg chg="add del">
          <ac:chgData name="Jorge Cataldo" userId="78768dd619163137" providerId="LiveId" clId="{180C64D4-1F88-430A-923B-F7507BED2288}" dt="2019-10-25T17:44:43.631" v="4976"/>
          <ac:cxnSpMkLst>
            <pc:docMk/>
            <pc:sldMk cId="2762123528" sldId="301"/>
            <ac:cxnSpMk id="40" creationId="{EB41C12F-392E-4808-9C55-BF23D9D40F87}"/>
          </ac:cxnSpMkLst>
        </pc:cxnChg>
        <pc:cxnChg chg="add del">
          <ac:chgData name="Jorge Cataldo" userId="78768dd619163137" providerId="LiveId" clId="{180C64D4-1F88-430A-923B-F7507BED2288}" dt="2019-10-25T17:44:43.631" v="4976"/>
          <ac:cxnSpMkLst>
            <pc:docMk/>
            <pc:sldMk cId="2762123528" sldId="301"/>
            <ac:cxnSpMk id="41" creationId="{6BE09689-14D9-4923-A3F4-9F6A4301A759}"/>
          </ac:cxnSpMkLst>
        </pc:cxnChg>
        <pc:cxnChg chg="del">
          <ac:chgData name="Jorge Cataldo" userId="78768dd619163137" providerId="LiveId" clId="{180C64D4-1F88-430A-923B-F7507BED2288}" dt="2019-10-25T17:44:43.631" v="4976"/>
          <ac:cxnSpMkLst>
            <pc:docMk/>
            <pc:sldMk cId="2762123528" sldId="301"/>
            <ac:cxnSpMk id="88" creationId="{A0EFDAC9-A007-49C4-9DEA-522850112E9A}"/>
          </ac:cxnSpMkLst>
        </pc:cxnChg>
        <pc:cxnChg chg="del">
          <ac:chgData name="Jorge Cataldo" userId="78768dd619163137" providerId="LiveId" clId="{180C64D4-1F88-430A-923B-F7507BED2288}" dt="2019-10-25T17:44:43.631" v="4976"/>
          <ac:cxnSpMkLst>
            <pc:docMk/>
            <pc:sldMk cId="2762123528" sldId="301"/>
            <ac:cxnSpMk id="95" creationId="{1D2C3BA9-4049-4A32-AA85-704254F1297E}"/>
          </ac:cxnSpMkLst>
        </pc:cxnChg>
      </pc:sldChg>
      <pc:sldChg chg="delSp modSp del ord">
        <pc:chgData name="Jorge Cataldo" userId="78768dd619163137" providerId="LiveId" clId="{180C64D4-1F88-430A-923B-F7507BED2288}" dt="2019-10-25T17:47:05.031" v="5053" actId="2696"/>
        <pc:sldMkLst>
          <pc:docMk/>
          <pc:sldMk cId="2130994704" sldId="302"/>
        </pc:sldMkLst>
        <pc:spChg chg="del">
          <ac:chgData name="Jorge Cataldo" userId="78768dd619163137" providerId="LiveId" clId="{180C64D4-1F88-430A-923B-F7507BED2288}" dt="2019-10-25T17:45:52.711" v="5010"/>
          <ac:spMkLst>
            <pc:docMk/>
            <pc:sldMk cId="2130994704" sldId="302"/>
            <ac:spMk id="35" creationId="{D7037B1F-3D8D-4A6D-9F1C-886C34D3F1EC}"/>
          </ac:spMkLst>
        </pc:spChg>
        <pc:spChg chg="del">
          <ac:chgData name="Jorge Cataldo" userId="78768dd619163137" providerId="LiveId" clId="{180C64D4-1F88-430A-923B-F7507BED2288}" dt="2019-10-25T17:45:52.711" v="5010"/>
          <ac:spMkLst>
            <pc:docMk/>
            <pc:sldMk cId="2130994704" sldId="302"/>
            <ac:spMk id="36" creationId="{A018839B-CEA5-486A-A9EF-9CDB13C9FFC6}"/>
          </ac:spMkLst>
        </pc:spChg>
        <pc:spChg chg="del">
          <ac:chgData name="Jorge Cataldo" userId="78768dd619163137" providerId="LiveId" clId="{180C64D4-1F88-430A-923B-F7507BED2288}" dt="2019-10-25T17:45:52.711" v="5010"/>
          <ac:spMkLst>
            <pc:docMk/>
            <pc:sldMk cId="2130994704" sldId="302"/>
            <ac:spMk id="38" creationId="{AAA15932-2BDC-4AEF-B649-3795325A167D}"/>
          </ac:spMkLst>
        </pc:spChg>
        <pc:spChg chg="del">
          <ac:chgData name="Jorge Cataldo" userId="78768dd619163137" providerId="LiveId" clId="{180C64D4-1F88-430A-923B-F7507BED2288}" dt="2019-10-25T17:45:52.711" v="5010"/>
          <ac:spMkLst>
            <pc:docMk/>
            <pc:sldMk cId="2130994704" sldId="302"/>
            <ac:spMk id="45" creationId="{AA18E547-03DC-4266-9E40-5ABEC45DE58D}"/>
          </ac:spMkLst>
        </pc:spChg>
        <pc:spChg chg="del">
          <ac:chgData name="Jorge Cataldo" userId="78768dd619163137" providerId="LiveId" clId="{180C64D4-1F88-430A-923B-F7507BED2288}" dt="2019-10-25T17:45:52.711" v="5010"/>
          <ac:spMkLst>
            <pc:docMk/>
            <pc:sldMk cId="2130994704" sldId="302"/>
            <ac:spMk id="47" creationId="{69389F39-61DB-44B8-ABA7-526F4CF6D920}"/>
          </ac:spMkLst>
        </pc:spChg>
        <pc:spChg chg="del">
          <ac:chgData name="Jorge Cataldo" userId="78768dd619163137" providerId="LiveId" clId="{180C64D4-1F88-430A-923B-F7507BED2288}" dt="2019-10-25T17:45:52.711" v="5010"/>
          <ac:spMkLst>
            <pc:docMk/>
            <pc:sldMk cId="2130994704" sldId="302"/>
            <ac:spMk id="50" creationId="{3505354C-0F78-4712-BAEA-A2CDCEBA5B37}"/>
          </ac:spMkLst>
        </pc:spChg>
        <pc:spChg chg="del">
          <ac:chgData name="Jorge Cataldo" userId="78768dd619163137" providerId="LiveId" clId="{180C64D4-1F88-430A-923B-F7507BED2288}" dt="2019-10-25T17:45:52.711" v="5010"/>
          <ac:spMkLst>
            <pc:docMk/>
            <pc:sldMk cId="2130994704" sldId="302"/>
            <ac:spMk id="60" creationId="{358B2903-8B28-47E9-BDDB-01601B788618}"/>
          </ac:spMkLst>
        </pc:spChg>
        <pc:spChg chg="del mod">
          <ac:chgData name="Jorge Cataldo" userId="78768dd619163137" providerId="LiveId" clId="{180C64D4-1F88-430A-923B-F7507BED2288}" dt="2019-10-25T17:45:52.711" v="5010"/>
          <ac:spMkLst>
            <pc:docMk/>
            <pc:sldMk cId="2130994704" sldId="302"/>
            <ac:spMk id="66" creationId="{3A302EF5-7157-4F0E-9485-832FFB627007}"/>
          </ac:spMkLst>
        </pc:spChg>
        <pc:spChg chg="del">
          <ac:chgData name="Jorge Cataldo" userId="78768dd619163137" providerId="LiveId" clId="{180C64D4-1F88-430A-923B-F7507BED2288}" dt="2019-10-25T17:45:52.711" v="5010"/>
          <ac:spMkLst>
            <pc:docMk/>
            <pc:sldMk cId="2130994704" sldId="302"/>
            <ac:spMk id="71" creationId="{4D30E326-97B9-422B-A80E-D5031B244EDC}"/>
          </ac:spMkLst>
        </pc:spChg>
        <pc:spChg chg="del">
          <ac:chgData name="Jorge Cataldo" userId="78768dd619163137" providerId="LiveId" clId="{180C64D4-1F88-430A-923B-F7507BED2288}" dt="2019-10-25T17:45:52.711" v="5010"/>
          <ac:spMkLst>
            <pc:docMk/>
            <pc:sldMk cId="2130994704" sldId="302"/>
            <ac:spMk id="74" creationId="{4D30E326-97B9-422B-A80E-D5031B244EDC}"/>
          </ac:spMkLst>
        </pc:spChg>
        <pc:spChg chg="del">
          <ac:chgData name="Jorge Cataldo" userId="78768dd619163137" providerId="LiveId" clId="{180C64D4-1F88-430A-923B-F7507BED2288}" dt="2019-10-25T17:45:52.711" v="5010"/>
          <ac:spMkLst>
            <pc:docMk/>
            <pc:sldMk cId="2130994704" sldId="302"/>
            <ac:spMk id="76" creationId="{E00E3D23-EB0B-46C5-A0B7-75E39CA3B3A9}"/>
          </ac:spMkLst>
        </pc:spChg>
        <pc:spChg chg="del">
          <ac:chgData name="Jorge Cataldo" userId="78768dd619163137" providerId="LiveId" clId="{180C64D4-1F88-430A-923B-F7507BED2288}" dt="2019-10-25T17:45:52.711" v="5010"/>
          <ac:spMkLst>
            <pc:docMk/>
            <pc:sldMk cId="2130994704" sldId="302"/>
            <ac:spMk id="77" creationId="{AAA15932-2BDC-4AEF-B649-3795325A167D}"/>
          </ac:spMkLst>
        </pc:spChg>
        <pc:spChg chg="mod">
          <ac:chgData name="Jorge Cataldo" userId="78768dd619163137" providerId="LiveId" clId="{180C64D4-1F88-430A-923B-F7507BED2288}" dt="2019-10-23T23:04:34.485" v="3265" actId="207"/>
          <ac:spMkLst>
            <pc:docMk/>
            <pc:sldMk cId="2130994704" sldId="302"/>
            <ac:spMk id="79" creationId="{3A302EF5-7157-4F0E-9485-832FFB627007}"/>
          </ac:spMkLst>
        </pc:spChg>
        <pc:grpChg chg="del">
          <ac:chgData name="Jorge Cataldo" userId="78768dd619163137" providerId="LiveId" clId="{180C64D4-1F88-430A-923B-F7507BED2288}" dt="2019-10-25T17:45:52.711" v="5010"/>
          <ac:grpSpMkLst>
            <pc:docMk/>
            <pc:sldMk cId="2130994704" sldId="302"/>
            <ac:grpSpMk id="80" creationId="{ACF5DFC2-53FE-4FC8-99CA-D60A6324DC3E}"/>
          </ac:grpSpMkLst>
        </pc:grpChg>
        <pc:grpChg chg="del">
          <ac:chgData name="Jorge Cataldo" userId="78768dd619163137" providerId="LiveId" clId="{180C64D4-1F88-430A-923B-F7507BED2288}" dt="2019-10-25T17:45:52.711" v="5010"/>
          <ac:grpSpMkLst>
            <pc:docMk/>
            <pc:sldMk cId="2130994704" sldId="302"/>
            <ac:grpSpMk id="96" creationId="{0FF1886C-35E8-4BAB-94F6-31EDDDAB967F}"/>
          </ac:grpSpMkLst>
        </pc:grpChg>
        <pc:grpChg chg="del">
          <ac:chgData name="Jorge Cataldo" userId="78768dd619163137" providerId="LiveId" clId="{180C64D4-1F88-430A-923B-F7507BED2288}" dt="2019-10-25T17:45:52.711" v="5010"/>
          <ac:grpSpMkLst>
            <pc:docMk/>
            <pc:sldMk cId="2130994704" sldId="302"/>
            <ac:grpSpMk id="111" creationId="{89D66F5E-5A35-464B-82BB-3CA2ACEC93D0}"/>
          </ac:grpSpMkLst>
        </pc:grpChg>
        <pc:picChg chg="del">
          <ac:chgData name="Jorge Cataldo" userId="78768dd619163137" providerId="LiveId" clId="{180C64D4-1F88-430A-923B-F7507BED2288}" dt="2019-10-25T17:45:52.711" v="5010"/>
          <ac:picMkLst>
            <pc:docMk/>
            <pc:sldMk cId="2130994704" sldId="302"/>
            <ac:picMk id="120" creationId="{38DAC501-1766-4749-9E73-26FCE7DE3A77}"/>
          </ac:picMkLst>
        </pc:picChg>
        <pc:cxnChg chg="del">
          <ac:chgData name="Jorge Cataldo" userId="78768dd619163137" providerId="LiveId" clId="{180C64D4-1F88-430A-923B-F7507BED2288}" dt="2019-10-25T17:45:52.711" v="5010"/>
          <ac:cxnSpMkLst>
            <pc:docMk/>
            <pc:sldMk cId="2130994704" sldId="302"/>
            <ac:cxnSpMk id="48" creationId="{51D75B07-4A1A-4FC5-A3DD-5AA06B936021}"/>
          </ac:cxnSpMkLst>
        </pc:cxnChg>
        <pc:cxnChg chg="del">
          <ac:chgData name="Jorge Cataldo" userId="78768dd619163137" providerId="LiveId" clId="{180C64D4-1F88-430A-923B-F7507BED2288}" dt="2019-10-25T17:45:52.711" v="5010"/>
          <ac:cxnSpMkLst>
            <pc:docMk/>
            <pc:sldMk cId="2130994704" sldId="302"/>
            <ac:cxnSpMk id="62" creationId="{2C8697B3-8679-4DD2-8CB1-C38636D348EA}"/>
          </ac:cxnSpMkLst>
        </pc:cxnChg>
        <pc:cxnChg chg="del">
          <ac:chgData name="Jorge Cataldo" userId="78768dd619163137" providerId="LiveId" clId="{180C64D4-1F88-430A-923B-F7507BED2288}" dt="2019-10-25T17:45:52.711" v="5010"/>
          <ac:cxnSpMkLst>
            <pc:docMk/>
            <pc:sldMk cId="2130994704" sldId="302"/>
            <ac:cxnSpMk id="63" creationId="{5030976C-E058-4A75-8547-4314908234F8}"/>
          </ac:cxnSpMkLst>
        </pc:cxnChg>
        <pc:cxnChg chg="del">
          <ac:chgData name="Jorge Cataldo" userId="78768dd619163137" providerId="LiveId" clId="{180C64D4-1F88-430A-923B-F7507BED2288}" dt="2019-10-25T17:45:52.711" v="5010"/>
          <ac:cxnSpMkLst>
            <pc:docMk/>
            <pc:sldMk cId="2130994704" sldId="302"/>
            <ac:cxnSpMk id="75" creationId="{1D2C3BA9-4049-4A32-AA85-704254F1297E}"/>
          </ac:cxnSpMkLst>
        </pc:cxnChg>
      </pc:sldChg>
      <pc:sldChg chg="addSp delSp modSp">
        <pc:chgData name="Jorge Cataldo" userId="78768dd619163137" providerId="LiveId" clId="{180C64D4-1F88-430A-923B-F7507BED2288}" dt="2019-10-25T17:52:43.457" v="5076" actId="20577"/>
        <pc:sldMkLst>
          <pc:docMk/>
          <pc:sldMk cId="2191157331" sldId="303"/>
        </pc:sldMkLst>
        <pc:spChg chg="add del">
          <ac:chgData name="Jorge Cataldo" userId="78768dd619163137" providerId="LiveId" clId="{180C64D4-1F88-430A-923B-F7507BED2288}" dt="2019-10-25T17:50:07.376" v="5068" actId="478"/>
          <ac:spMkLst>
            <pc:docMk/>
            <pc:sldMk cId="2191157331" sldId="303"/>
            <ac:spMk id="50" creationId="{B4EF16A2-127F-46D5-B367-DEAD016397C5}"/>
          </ac:spMkLst>
        </pc:spChg>
        <pc:spChg chg="mod">
          <ac:chgData name="Jorge Cataldo" userId="78768dd619163137" providerId="LiveId" clId="{180C64D4-1F88-430A-923B-F7507BED2288}" dt="2019-10-25T17:52:43.457" v="5076" actId="20577"/>
          <ac:spMkLst>
            <pc:docMk/>
            <pc:sldMk cId="2191157331" sldId="303"/>
            <ac:spMk id="66" creationId="{3A302EF5-7157-4F0E-9485-832FFB627007}"/>
          </ac:spMkLst>
        </pc:spChg>
        <pc:spChg chg="del">
          <ac:chgData name="Jorge Cataldo" userId="78768dd619163137" providerId="LiveId" clId="{180C64D4-1F88-430A-923B-F7507BED2288}" dt="2019-10-25T17:50:09.901" v="5069" actId="478"/>
          <ac:spMkLst>
            <pc:docMk/>
            <pc:sldMk cId="2191157331" sldId="303"/>
            <ac:spMk id="79" creationId="{3A302EF5-7157-4F0E-9485-832FFB627007}"/>
          </ac:spMkLst>
        </pc:spChg>
      </pc:sldChg>
      <pc:sldChg chg="addSp delSp modSp">
        <pc:chgData name="Jorge Cataldo" userId="78768dd619163137" providerId="LiveId" clId="{180C64D4-1F88-430A-923B-F7507BED2288}" dt="2019-10-25T17:52:51.861" v="5077" actId="20577"/>
        <pc:sldMkLst>
          <pc:docMk/>
          <pc:sldMk cId="1934817340" sldId="304"/>
        </pc:sldMkLst>
        <pc:spChg chg="add del">
          <ac:chgData name="Jorge Cataldo" userId="78768dd619163137" providerId="LiveId" clId="{180C64D4-1F88-430A-923B-F7507BED2288}" dt="2019-10-25T17:50:13.671" v="5070" actId="478"/>
          <ac:spMkLst>
            <pc:docMk/>
            <pc:sldMk cId="1934817340" sldId="304"/>
            <ac:spMk id="51" creationId="{8D3F9F2F-F72B-4E82-8110-04D712C75176}"/>
          </ac:spMkLst>
        </pc:spChg>
        <pc:spChg chg="mod">
          <ac:chgData name="Jorge Cataldo" userId="78768dd619163137" providerId="LiveId" clId="{180C64D4-1F88-430A-923B-F7507BED2288}" dt="2019-10-25T17:52:51.861" v="5077" actId="20577"/>
          <ac:spMkLst>
            <pc:docMk/>
            <pc:sldMk cId="1934817340" sldId="304"/>
            <ac:spMk id="66" creationId="{3A302EF5-7157-4F0E-9485-832FFB627007}"/>
          </ac:spMkLst>
        </pc:spChg>
        <pc:spChg chg="del">
          <ac:chgData name="Jorge Cataldo" userId="78768dd619163137" providerId="LiveId" clId="{180C64D4-1F88-430A-923B-F7507BED2288}" dt="2019-10-25T17:50:16.262" v="5071" actId="478"/>
          <ac:spMkLst>
            <pc:docMk/>
            <pc:sldMk cId="1934817340" sldId="304"/>
            <ac:spMk id="79" creationId="{3A302EF5-7157-4F0E-9485-832FFB627007}"/>
          </ac:spMkLst>
        </pc:spChg>
      </pc:sldChg>
      <pc:sldChg chg="addSp delSp modSp del">
        <pc:chgData name="Jorge Cataldo" userId="78768dd619163137" providerId="LiveId" clId="{180C64D4-1F88-430A-923B-F7507BED2288}" dt="2019-10-27T02:40:12.825" v="12398" actId="2696"/>
        <pc:sldMkLst>
          <pc:docMk/>
          <pc:sldMk cId="1950497581" sldId="305"/>
        </pc:sldMkLst>
        <pc:spChg chg="del mod">
          <ac:chgData name="Jorge Cataldo" userId="78768dd619163137" providerId="LiveId" clId="{180C64D4-1F88-430A-923B-F7507BED2288}" dt="2019-10-27T02:37:31.763" v="12345"/>
          <ac:spMkLst>
            <pc:docMk/>
            <pc:sldMk cId="1950497581" sldId="305"/>
            <ac:spMk id="15" creationId="{81E191BC-0DE6-497B-987D-DD25897CB425}"/>
          </ac:spMkLst>
        </pc:spChg>
        <pc:spChg chg="add del">
          <ac:chgData name="Jorge Cataldo" userId="78768dd619163137" providerId="LiveId" clId="{180C64D4-1F88-430A-923B-F7507BED2288}" dt="2019-10-25T17:49:59.982" v="5066" actId="478"/>
          <ac:spMkLst>
            <pc:docMk/>
            <pc:sldMk cId="1950497581" sldId="305"/>
            <ac:spMk id="23" creationId="{205CFE43-4170-4B08-AE61-3A14CFFB89A5}"/>
          </ac:spMkLst>
        </pc:spChg>
        <pc:spChg chg="del">
          <ac:chgData name="Jorge Cataldo" userId="78768dd619163137" providerId="LiveId" clId="{180C64D4-1F88-430A-923B-F7507BED2288}" dt="2019-10-27T02:37:31.763" v="12345"/>
          <ac:spMkLst>
            <pc:docMk/>
            <pc:sldMk cId="1950497581" sldId="305"/>
            <ac:spMk id="25" creationId="{1594C279-C3A2-4773-B82E-F0A49B5219BF}"/>
          </ac:spMkLst>
        </pc:spChg>
        <pc:spChg chg="del">
          <ac:chgData name="Jorge Cataldo" userId="78768dd619163137" providerId="LiveId" clId="{180C64D4-1F88-430A-923B-F7507BED2288}" dt="2019-10-27T02:37:31.763" v="12345"/>
          <ac:spMkLst>
            <pc:docMk/>
            <pc:sldMk cId="1950497581" sldId="305"/>
            <ac:spMk id="26" creationId="{F8949B02-1C8D-496F-AC15-1B70AAE1506F}"/>
          </ac:spMkLst>
        </pc:spChg>
        <pc:spChg chg="del">
          <ac:chgData name="Jorge Cataldo" userId="78768dd619163137" providerId="LiveId" clId="{180C64D4-1F88-430A-923B-F7507BED2288}" dt="2019-10-27T02:37:31.763" v="12345"/>
          <ac:spMkLst>
            <pc:docMk/>
            <pc:sldMk cId="1950497581" sldId="305"/>
            <ac:spMk id="27" creationId="{50ACB8E2-D556-4282-8872-5F73A0872AD9}"/>
          </ac:spMkLst>
        </pc:spChg>
        <pc:spChg chg="del">
          <ac:chgData name="Jorge Cataldo" userId="78768dd619163137" providerId="LiveId" clId="{180C64D4-1F88-430A-923B-F7507BED2288}" dt="2019-10-25T17:50:03.261" v="5067" actId="478"/>
          <ac:spMkLst>
            <pc:docMk/>
            <pc:sldMk cId="1950497581" sldId="305"/>
            <ac:spMk id="79" creationId="{3A302EF5-7157-4F0E-9485-832FFB627007}"/>
          </ac:spMkLst>
        </pc:spChg>
        <pc:spChg chg="del">
          <ac:chgData name="Jorge Cataldo" userId="78768dd619163137" providerId="LiveId" clId="{180C64D4-1F88-430A-923B-F7507BED2288}" dt="2019-10-27T02:37:31.763" v="12345"/>
          <ac:spMkLst>
            <pc:docMk/>
            <pc:sldMk cId="1950497581" sldId="305"/>
            <ac:spMk id="135" creationId="{4C5E68E3-BCBA-487F-8CD3-6FA00BDF5D5A}"/>
          </ac:spMkLst>
        </pc:spChg>
        <pc:spChg chg="del">
          <ac:chgData name="Jorge Cataldo" userId="78768dd619163137" providerId="LiveId" clId="{180C64D4-1F88-430A-923B-F7507BED2288}" dt="2019-10-27T02:37:31.763" v="12345"/>
          <ac:spMkLst>
            <pc:docMk/>
            <pc:sldMk cId="1950497581" sldId="305"/>
            <ac:spMk id="136" creationId="{0F5FE011-9081-485C-812C-0B9D4BF3AD66}"/>
          </ac:spMkLst>
        </pc:spChg>
        <pc:grpChg chg="del">
          <ac:chgData name="Jorge Cataldo" userId="78768dd619163137" providerId="LiveId" clId="{180C64D4-1F88-430A-923B-F7507BED2288}" dt="2019-10-27T02:37:31.763" v="12345"/>
          <ac:grpSpMkLst>
            <pc:docMk/>
            <pc:sldMk cId="1950497581" sldId="305"/>
            <ac:grpSpMk id="16" creationId="{0FF1886C-35E8-4BAB-94F6-31EDDDAB967F}"/>
          </ac:grpSpMkLst>
        </pc:grpChg>
      </pc:sldChg>
      <pc:sldChg chg="addSp delSp del ord">
        <pc:chgData name="Jorge Cataldo" userId="78768dd619163137" providerId="LiveId" clId="{180C64D4-1F88-430A-923B-F7507BED2288}" dt="2019-10-25T17:49:36.746" v="5065" actId="2696"/>
        <pc:sldMkLst>
          <pc:docMk/>
          <pc:sldMk cId="2466499627" sldId="306"/>
        </pc:sldMkLst>
        <pc:spChg chg="del">
          <ac:chgData name="Jorge Cataldo" userId="78768dd619163137" providerId="LiveId" clId="{180C64D4-1F88-430A-923B-F7507BED2288}" dt="2019-10-25T17:49:29.091" v="5063"/>
          <ac:spMkLst>
            <pc:docMk/>
            <pc:sldMk cId="2466499627" sldId="306"/>
            <ac:spMk id="35" creationId="{D7037B1F-3D8D-4A6D-9F1C-886C34D3F1EC}"/>
          </ac:spMkLst>
        </pc:spChg>
        <pc:spChg chg="del">
          <ac:chgData name="Jorge Cataldo" userId="78768dd619163137" providerId="LiveId" clId="{180C64D4-1F88-430A-923B-F7507BED2288}" dt="2019-10-25T17:49:29.091" v="5063"/>
          <ac:spMkLst>
            <pc:docMk/>
            <pc:sldMk cId="2466499627" sldId="306"/>
            <ac:spMk id="36" creationId="{A018839B-CEA5-486A-A9EF-9CDB13C9FFC6}"/>
          </ac:spMkLst>
        </pc:spChg>
        <pc:spChg chg="del">
          <ac:chgData name="Jorge Cataldo" userId="78768dd619163137" providerId="LiveId" clId="{180C64D4-1F88-430A-923B-F7507BED2288}" dt="2019-10-25T17:49:29.091" v="5063"/>
          <ac:spMkLst>
            <pc:docMk/>
            <pc:sldMk cId="2466499627" sldId="306"/>
            <ac:spMk id="38" creationId="{AAA15932-2BDC-4AEF-B649-3795325A167D}"/>
          </ac:spMkLst>
        </pc:spChg>
        <pc:spChg chg="del">
          <ac:chgData name="Jorge Cataldo" userId="78768dd619163137" providerId="LiveId" clId="{180C64D4-1F88-430A-923B-F7507BED2288}" dt="2019-10-25T17:49:29.091" v="5063"/>
          <ac:spMkLst>
            <pc:docMk/>
            <pc:sldMk cId="2466499627" sldId="306"/>
            <ac:spMk id="43" creationId="{F4A6B7F6-CC4F-4E73-9B7D-8481F935F637}"/>
          </ac:spMkLst>
        </pc:spChg>
        <pc:spChg chg="del">
          <ac:chgData name="Jorge Cataldo" userId="78768dd619163137" providerId="LiveId" clId="{180C64D4-1F88-430A-923B-F7507BED2288}" dt="2019-10-25T17:49:29.091" v="5063"/>
          <ac:spMkLst>
            <pc:docMk/>
            <pc:sldMk cId="2466499627" sldId="306"/>
            <ac:spMk id="44" creationId="{4D30E326-97B9-422B-A80E-D5031B244EDC}"/>
          </ac:spMkLst>
        </pc:spChg>
        <pc:spChg chg="del">
          <ac:chgData name="Jorge Cataldo" userId="78768dd619163137" providerId="LiveId" clId="{180C64D4-1F88-430A-923B-F7507BED2288}" dt="2019-10-25T17:49:29.091" v="5063"/>
          <ac:spMkLst>
            <pc:docMk/>
            <pc:sldMk cId="2466499627" sldId="306"/>
            <ac:spMk id="45" creationId="{AA18E547-03DC-4266-9E40-5ABEC45DE58D}"/>
          </ac:spMkLst>
        </pc:spChg>
        <pc:spChg chg="del">
          <ac:chgData name="Jorge Cataldo" userId="78768dd619163137" providerId="LiveId" clId="{180C64D4-1F88-430A-923B-F7507BED2288}" dt="2019-10-25T17:49:29.091" v="5063"/>
          <ac:spMkLst>
            <pc:docMk/>
            <pc:sldMk cId="2466499627" sldId="306"/>
            <ac:spMk id="47" creationId="{69389F39-61DB-44B8-ABA7-526F4CF6D920}"/>
          </ac:spMkLst>
        </pc:spChg>
        <pc:spChg chg="add del">
          <ac:chgData name="Jorge Cataldo" userId="78768dd619163137" providerId="LiveId" clId="{180C64D4-1F88-430A-923B-F7507BED2288}" dt="2019-10-25T17:47:15.611" v="5056" actId="478"/>
          <ac:spMkLst>
            <pc:docMk/>
            <pc:sldMk cId="2466499627" sldId="306"/>
            <ac:spMk id="49" creationId="{6B982201-ACDA-4DCA-8BAE-B2D3BE194103}"/>
          </ac:spMkLst>
        </pc:spChg>
        <pc:spChg chg="del">
          <ac:chgData name="Jorge Cataldo" userId="78768dd619163137" providerId="LiveId" clId="{180C64D4-1F88-430A-923B-F7507BED2288}" dt="2019-10-25T17:49:29.091" v="5063"/>
          <ac:spMkLst>
            <pc:docMk/>
            <pc:sldMk cId="2466499627" sldId="306"/>
            <ac:spMk id="50" creationId="{3505354C-0F78-4712-BAEA-A2CDCEBA5B37}"/>
          </ac:spMkLst>
        </pc:spChg>
        <pc:spChg chg="add del">
          <ac:chgData name="Jorge Cataldo" userId="78768dd619163137" providerId="LiveId" clId="{180C64D4-1F88-430A-923B-F7507BED2288}" dt="2019-10-25T17:48:37.351" v="5058" actId="478"/>
          <ac:spMkLst>
            <pc:docMk/>
            <pc:sldMk cId="2466499627" sldId="306"/>
            <ac:spMk id="51" creationId="{F5906424-2D76-4FCE-869F-8EEC5C26827B}"/>
          </ac:spMkLst>
        </pc:spChg>
        <pc:spChg chg="add del">
          <ac:chgData name="Jorge Cataldo" userId="78768dd619163137" providerId="LiveId" clId="{180C64D4-1F88-430A-923B-F7507BED2288}" dt="2019-10-25T17:49:29.091" v="5063"/>
          <ac:spMkLst>
            <pc:docMk/>
            <pc:sldMk cId="2466499627" sldId="306"/>
            <ac:spMk id="52" creationId="{F98007E4-82A0-44DD-874D-E8785C5D8AF9}"/>
          </ac:spMkLst>
        </pc:spChg>
        <pc:spChg chg="del">
          <ac:chgData name="Jorge Cataldo" userId="78768dd619163137" providerId="LiveId" clId="{180C64D4-1F88-430A-923B-F7507BED2288}" dt="2019-10-25T17:49:29.091" v="5063"/>
          <ac:spMkLst>
            <pc:docMk/>
            <pc:sldMk cId="2466499627" sldId="306"/>
            <ac:spMk id="60" creationId="{358B2903-8B28-47E9-BDDB-01601B788618}"/>
          </ac:spMkLst>
        </pc:spChg>
        <pc:spChg chg="del">
          <ac:chgData name="Jorge Cataldo" userId="78768dd619163137" providerId="LiveId" clId="{180C64D4-1F88-430A-923B-F7507BED2288}" dt="2019-10-23T23:06:33.825" v="3273" actId="478"/>
          <ac:spMkLst>
            <pc:docMk/>
            <pc:sldMk cId="2466499627" sldId="306"/>
            <ac:spMk id="66" creationId="{3A302EF5-7157-4F0E-9485-832FFB627007}"/>
          </ac:spMkLst>
        </pc:spChg>
        <pc:spChg chg="del">
          <ac:chgData name="Jorge Cataldo" userId="78768dd619163137" providerId="LiveId" clId="{180C64D4-1F88-430A-923B-F7507BED2288}" dt="2019-10-25T17:49:29.091" v="5063"/>
          <ac:spMkLst>
            <pc:docMk/>
            <pc:sldMk cId="2466499627" sldId="306"/>
            <ac:spMk id="71" creationId="{4D30E326-97B9-422B-A80E-D5031B244EDC}"/>
          </ac:spMkLst>
        </pc:spChg>
        <pc:spChg chg="del">
          <ac:chgData name="Jorge Cataldo" userId="78768dd619163137" providerId="LiveId" clId="{180C64D4-1F88-430A-923B-F7507BED2288}" dt="2019-10-25T17:49:29.091" v="5063"/>
          <ac:spMkLst>
            <pc:docMk/>
            <pc:sldMk cId="2466499627" sldId="306"/>
            <ac:spMk id="74" creationId="{4D30E326-97B9-422B-A80E-D5031B244EDC}"/>
          </ac:spMkLst>
        </pc:spChg>
        <pc:spChg chg="del">
          <ac:chgData name="Jorge Cataldo" userId="78768dd619163137" providerId="LiveId" clId="{180C64D4-1F88-430A-923B-F7507BED2288}" dt="2019-10-25T17:49:29.091" v="5063"/>
          <ac:spMkLst>
            <pc:docMk/>
            <pc:sldMk cId="2466499627" sldId="306"/>
            <ac:spMk id="76" creationId="{E00E3D23-EB0B-46C5-A0B7-75E39CA3B3A9}"/>
          </ac:spMkLst>
        </pc:spChg>
        <pc:spChg chg="del">
          <ac:chgData name="Jorge Cataldo" userId="78768dd619163137" providerId="LiveId" clId="{180C64D4-1F88-430A-923B-F7507BED2288}" dt="2019-10-25T17:49:29.091" v="5063"/>
          <ac:spMkLst>
            <pc:docMk/>
            <pc:sldMk cId="2466499627" sldId="306"/>
            <ac:spMk id="77" creationId="{AAA15932-2BDC-4AEF-B649-3795325A167D}"/>
          </ac:spMkLst>
        </pc:spChg>
        <pc:spChg chg="del">
          <ac:chgData name="Jorge Cataldo" userId="78768dd619163137" providerId="LiveId" clId="{180C64D4-1F88-430A-923B-F7507BED2288}" dt="2019-10-23T23:06:32.210" v="3272" actId="478"/>
          <ac:spMkLst>
            <pc:docMk/>
            <pc:sldMk cId="2466499627" sldId="306"/>
            <ac:spMk id="79" creationId="{3A302EF5-7157-4F0E-9485-832FFB627007}"/>
          </ac:spMkLst>
        </pc:spChg>
        <pc:grpChg chg="del">
          <ac:chgData name="Jorge Cataldo" userId="78768dd619163137" providerId="LiveId" clId="{180C64D4-1F88-430A-923B-F7507BED2288}" dt="2019-10-25T17:49:29.091" v="5063"/>
          <ac:grpSpMkLst>
            <pc:docMk/>
            <pc:sldMk cId="2466499627" sldId="306"/>
            <ac:grpSpMk id="34" creationId="{BF3BFEDC-BDDB-476B-BEBA-4D50D90CA621}"/>
          </ac:grpSpMkLst>
        </pc:grpChg>
        <pc:grpChg chg="del">
          <ac:chgData name="Jorge Cataldo" userId="78768dd619163137" providerId="LiveId" clId="{180C64D4-1F88-430A-923B-F7507BED2288}" dt="2019-10-25T17:49:29.091" v="5063"/>
          <ac:grpSpMkLst>
            <pc:docMk/>
            <pc:sldMk cId="2466499627" sldId="306"/>
            <ac:grpSpMk id="80" creationId="{ACF5DFC2-53FE-4FC8-99CA-D60A6324DC3E}"/>
          </ac:grpSpMkLst>
        </pc:grpChg>
        <pc:grpChg chg="del">
          <ac:chgData name="Jorge Cataldo" userId="78768dd619163137" providerId="LiveId" clId="{180C64D4-1F88-430A-923B-F7507BED2288}" dt="2019-10-25T17:49:29.091" v="5063"/>
          <ac:grpSpMkLst>
            <pc:docMk/>
            <pc:sldMk cId="2466499627" sldId="306"/>
            <ac:grpSpMk id="96" creationId="{0FF1886C-35E8-4BAB-94F6-31EDDDAB967F}"/>
          </ac:grpSpMkLst>
        </pc:grpChg>
        <pc:grpChg chg="del">
          <ac:chgData name="Jorge Cataldo" userId="78768dd619163137" providerId="LiveId" clId="{180C64D4-1F88-430A-923B-F7507BED2288}" dt="2019-10-25T17:49:29.091" v="5063"/>
          <ac:grpSpMkLst>
            <pc:docMk/>
            <pc:sldMk cId="2466499627" sldId="306"/>
            <ac:grpSpMk id="111" creationId="{89D66F5E-5A35-464B-82BB-3CA2ACEC93D0}"/>
          </ac:grpSpMkLst>
        </pc:grpChg>
        <pc:picChg chg="del">
          <ac:chgData name="Jorge Cataldo" userId="78768dd619163137" providerId="LiveId" clId="{180C64D4-1F88-430A-923B-F7507BED2288}" dt="2019-10-25T17:49:29.091" v="5063"/>
          <ac:picMkLst>
            <pc:docMk/>
            <pc:sldMk cId="2466499627" sldId="306"/>
            <ac:picMk id="120" creationId="{38DAC501-1766-4749-9E73-26FCE7DE3A77}"/>
          </ac:picMkLst>
        </pc:picChg>
        <pc:cxnChg chg="del">
          <ac:chgData name="Jorge Cataldo" userId="78768dd619163137" providerId="LiveId" clId="{180C64D4-1F88-430A-923B-F7507BED2288}" dt="2019-10-25T17:49:29.091" v="5063"/>
          <ac:cxnSpMkLst>
            <pc:docMk/>
            <pc:sldMk cId="2466499627" sldId="306"/>
            <ac:cxnSpMk id="42" creationId="{A0EFDAC9-A007-49C4-9DEA-522850112E9A}"/>
          </ac:cxnSpMkLst>
        </pc:cxnChg>
        <pc:cxnChg chg="del">
          <ac:chgData name="Jorge Cataldo" userId="78768dd619163137" providerId="LiveId" clId="{180C64D4-1F88-430A-923B-F7507BED2288}" dt="2019-10-25T17:49:29.091" v="5063"/>
          <ac:cxnSpMkLst>
            <pc:docMk/>
            <pc:sldMk cId="2466499627" sldId="306"/>
            <ac:cxnSpMk id="46" creationId="{1D2C3BA9-4049-4A32-AA85-704254F1297E}"/>
          </ac:cxnSpMkLst>
        </pc:cxnChg>
        <pc:cxnChg chg="del">
          <ac:chgData name="Jorge Cataldo" userId="78768dd619163137" providerId="LiveId" clId="{180C64D4-1F88-430A-923B-F7507BED2288}" dt="2019-10-25T17:49:29.091" v="5063"/>
          <ac:cxnSpMkLst>
            <pc:docMk/>
            <pc:sldMk cId="2466499627" sldId="306"/>
            <ac:cxnSpMk id="48" creationId="{51D75B07-4A1A-4FC5-A3DD-5AA06B936021}"/>
          </ac:cxnSpMkLst>
        </pc:cxnChg>
        <pc:cxnChg chg="del">
          <ac:chgData name="Jorge Cataldo" userId="78768dd619163137" providerId="LiveId" clId="{180C64D4-1F88-430A-923B-F7507BED2288}" dt="2019-10-25T17:49:29.091" v="5063"/>
          <ac:cxnSpMkLst>
            <pc:docMk/>
            <pc:sldMk cId="2466499627" sldId="306"/>
            <ac:cxnSpMk id="62" creationId="{2C8697B3-8679-4DD2-8CB1-C38636D348EA}"/>
          </ac:cxnSpMkLst>
        </pc:cxnChg>
        <pc:cxnChg chg="del">
          <ac:chgData name="Jorge Cataldo" userId="78768dd619163137" providerId="LiveId" clId="{180C64D4-1F88-430A-923B-F7507BED2288}" dt="2019-10-25T17:49:29.091" v="5063"/>
          <ac:cxnSpMkLst>
            <pc:docMk/>
            <pc:sldMk cId="2466499627" sldId="306"/>
            <ac:cxnSpMk id="63" creationId="{5030976C-E058-4A75-8547-4314908234F8}"/>
          </ac:cxnSpMkLst>
        </pc:cxnChg>
        <pc:cxnChg chg="del">
          <ac:chgData name="Jorge Cataldo" userId="78768dd619163137" providerId="LiveId" clId="{180C64D4-1F88-430A-923B-F7507BED2288}" dt="2019-10-25T17:49:29.091" v="5063"/>
          <ac:cxnSpMkLst>
            <pc:docMk/>
            <pc:sldMk cId="2466499627" sldId="306"/>
            <ac:cxnSpMk id="75" creationId="{1D2C3BA9-4049-4A32-AA85-704254F1297E}"/>
          </ac:cxnSpMkLst>
        </pc:cxnChg>
      </pc:sldChg>
      <pc:sldChg chg="add">
        <pc:chgData name="Jorge Cataldo" userId="78768dd619163137" providerId="LiveId" clId="{180C64D4-1F88-430A-923B-F7507BED2288}" dt="2019-10-23T23:08:37.295" v="3284"/>
        <pc:sldMkLst>
          <pc:docMk/>
          <pc:sldMk cId="453442204" sldId="309"/>
        </pc:sldMkLst>
      </pc:sldChg>
      <pc:sldChg chg="addSp delSp modSp add ord">
        <pc:chgData name="Jorge Cataldo" userId="78768dd619163137" providerId="LiveId" clId="{180C64D4-1F88-430A-923B-F7507BED2288}" dt="2019-10-26T22:09:11.616" v="10058"/>
        <pc:sldMkLst>
          <pc:docMk/>
          <pc:sldMk cId="987580525" sldId="311"/>
        </pc:sldMkLst>
        <pc:spChg chg="mod">
          <ac:chgData name="Jorge Cataldo" userId="78768dd619163137" providerId="LiveId" clId="{180C64D4-1F88-430A-923B-F7507BED2288}" dt="2019-10-26T22:05:18.213" v="10005" actId="1076"/>
          <ac:spMkLst>
            <pc:docMk/>
            <pc:sldMk cId="987580525" sldId="311"/>
            <ac:spMk id="2" creationId="{6A743D79-5C68-4715-A26A-2F571BA1E7CF}"/>
          </ac:spMkLst>
        </pc:spChg>
        <pc:spChg chg="del">
          <ac:chgData name="Jorge Cataldo" userId="78768dd619163137" providerId="LiveId" clId="{180C64D4-1F88-430A-923B-F7507BED2288}" dt="2019-10-23T22:34:12.758" v="2901" actId="478"/>
          <ac:spMkLst>
            <pc:docMk/>
            <pc:sldMk cId="987580525" sldId="311"/>
            <ac:spMk id="3" creationId="{E8C3A7B2-15EB-4B61-9F1B-DE639B4A4656}"/>
          </ac:spMkLst>
        </pc:spChg>
        <pc:graphicFrameChg chg="add">
          <ac:chgData name="Jorge Cataldo" userId="78768dd619163137" providerId="LiveId" clId="{180C64D4-1F88-430A-923B-F7507BED2288}" dt="2019-10-25T17:55:56.351" v="5096"/>
          <ac:graphicFrameMkLst>
            <pc:docMk/>
            <pc:sldMk cId="987580525" sldId="311"/>
            <ac:graphicFrameMk id="3" creationId="{3C39D428-0BCE-47FE-A438-43E95D71CBF4}"/>
          </ac:graphicFrameMkLst>
        </pc:graphicFrameChg>
        <pc:picChg chg="add del">
          <ac:chgData name="Jorge Cataldo" userId="78768dd619163137" providerId="LiveId" clId="{180C64D4-1F88-430A-923B-F7507BED2288}" dt="2019-10-26T22:09:11.616" v="10058"/>
          <ac:picMkLst>
            <pc:docMk/>
            <pc:sldMk cId="987580525" sldId="311"/>
            <ac:picMk id="4" creationId="{8DED813F-682A-4C46-8DB5-9BA179649591}"/>
          </ac:picMkLst>
        </pc:picChg>
        <pc:picChg chg="add del">
          <ac:chgData name="Jorge Cataldo" userId="78768dd619163137" providerId="LiveId" clId="{180C64D4-1F88-430A-923B-F7507BED2288}" dt="2019-10-26T22:09:11.616" v="10058"/>
          <ac:picMkLst>
            <pc:docMk/>
            <pc:sldMk cId="987580525" sldId="311"/>
            <ac:picMk id="5" creationId="{2792145A-CBEC-4962-A19D-6AB1BC724BCD}"/>
          </ac:picMkLst>
        </pc:picChg>
      </pc:sldChg>
      <pc:sldChg chg="add">
        <pc:chgData name="Jorge Cataldo" userId="78768dd619163137" providerId="LiveId" clId="{180C64D4-1F88-430A-923B-F7507BED2288}" dt="2019-10-23T23:08:37.295" v="3284"/>
        <pc:sldMkLst>
          <pc:docMk/>
          <pc:sldMk cId="1555180844" sldId="312"/>
        </pc:sldMkLst>
      </pc:sldChg>
      <pc:sldChg chg="addSp modSp add ord">
        <pc:chgData name="Jorge Cataldo" userId="78768dd619163137" providerId="LiveId" clId="{180C64D4-1F88-430A-923B-F7507BED2288}" dt="2019-10-27T02:43:12.229" v="12403"/>
        <pc:sldMkLst>
          <pc:docMk/>
          <pc:sldMk cId="3636695298" sldId="315"/>
        </pc:sldMkLst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3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15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114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137" creationId="{00000000-0000-0000-0000-000000000000}"/>
          </ac:spMkLst>
        </pc:spChg>
        <pc:spChg chg="mod">
          <ac:chgData name="Jorge Cataldo" userId="78768dd619163137" providerId="LiveId" clId="{180C64D4-1F88-430A-923B-F7507BED2288}" dt="2019-10-23T23:23:25.564" v="3392" actId="1036"/>
          <ac:spMkLst>
            <pc:docMk/>
            <pc:sldMk cId="3636695298" sldId="315"/>
            <ac:spMk id="217" creationId="{00000000-0000-0000-0000-000000000000}"/>
          </ac:spMkLst>
        </pc:spChg>
        <pc:spChg chg="mod">
          <ac:chgData name="Jorge Cataldo" userId="78768dd619163137" providerId="LiveId" clId="{180C64D4-1F88-430A-923B-F7507BED2288}" dt="2019-10-25T20:40:15.880" v="6589" actId="20577"/>
          <ac:spMkLst>
            <pc:docMk/>
            <pc:sldMk cId="3636695298" sldId="315"/>
            <ac:spMk id="244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245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247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258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260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267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274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275" creationId="{00000000-0000-0000-0000-000000000000}"/>
          </ac:spMkLst>
        </pc:spChg>
        <pc:spChg chg="mod">
          <ac:chgData name="Jorge Cataldo" userId="78768dd619163137" providerId="LiveId" clId="{180C64D4-1F88-430A-923B-F7507BED2288}" dt="2019-10-25T20:40:23.660" v="6600" actId="20577"/>
          <ac:spMkLst>
            <pc:docMk/>
            <pc:sldMk cId="3636695298" sldId="315"/>
            <ac:spMk id="283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284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285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286" creationId="{00000000-0000-0000-0000-000000000000}"/>
          </ac:spMkLst>
        </pc:spChg>
        <pc:spChg chg="mod">
          <ac:chgData name="Jorge Cataldo" userId="78768dd619163137" providerId="LiveId" clId="{180C64D4-1F88-430A-923B-F7507BED2288}" dt="2019-10-25T20:42:51.310" v="6678" actId="20577"/>
          <ac:spMkLst>
            <pc:docMk/>
            <pc:sldMk cId="3636695298" sldId="315"/>
            <ac:spMk id="289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293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300" creationId="{00000000-0000-0000-0000-000000000000}"/>
          </ac:spMkLst>
        </pc:spChg>
        <pc:spChg chg="mod">
          <ac:chgData name="Jorge Cataldo" userId="78768dd619163137" providerId="LiveId" clId="{180C64D4-1F88-430A-923B-F7507BED2288}" dt="2019-10-25T20:40:38.860" v="6612" actId="20577"/>
          <ac:spMkLst>
            <pc:docMk/>
            <pc:sldMk cId="3636695298" sldId="315"/>
            <ac:spMk id="304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305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306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309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326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327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328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329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330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379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380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430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6:05.621" v="4770" actId="1036"/>
          <ac:spMkLst>
            <pc:docMk/>
            <pc:sldMk cId="3636695298" sldId="315"/>
            <ac:spMk id="431" creationId="{00000000-0000-0000-0000-000000000000}"/>
          </ac:spMkLst>
        </pc:s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20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23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32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38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42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44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46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47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49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50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51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170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313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323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337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6:05.621" v="4770" actId="1036"/>
          <ac:grpSpMkLst>
            <pc:docMk/>
            <pc:sldMk cId="3636695298" sldId="315"/>
            <ac:grpSpMk id="340" creationId="{00000000-0000-0000-0000-000000000000}"/>
          </ac:grpSpMkLst>
        </pc:grpChg>
        <pc:graphicFrameChg chg="add modGraphic">
          <ac:chgData name="Jorge Cataldo" userId="78768dd619163137" providerId="LiveId" clId="{180C64D4-1F88-430A-923B-F7507BED2288}" dt="2019-10-25T17:41:36.416" v="4932" actId="20577"/>
          <ac:graphicFrameMkLst>
            <pc:docMk/>
            <pc:sldMk cId="3636695298" sldId="315"/>
            <ac:graphicFrameMk id="159" creationId="{A1B4703B-1902-45B0-B40F-ACD0A7A58467}"/>
          </ac:graphicFrameMkLst>
        </pc:graphicFrameChg>
        <pc:picChg chg="mod">
          <ac:chgData name="Jorge Cataldo" userId="78768dd619163137" providerId="LiveId" clId="{180C64D4-1F88-430A-923B-F7507BED2288}" dt="2019-10-25T17:36:05.621" v="4770" actId="1036"/>
          <ac:picMkLst>
            <pc:docMk/>
            <pc:sldMk cId="3636695298" sldId="315"/>
            <ac:picMk id="156" creationId="{C7631E94-13AB-4ADC-A6BF-69710B244E51}"/>
          </ac:picMkLst>
        </pc:picChg>
        <pc:picChg chg="mod">
          <ac:chgData name="Jorge Cataldo" userId="78768dd619163137" providerId="LiveId" clId="{180C64D4-1F88-430A-923B-F7507BED2288}" dt="2019-10-25T17:36:05.621" v="4770" actId="1036"/>
          <ac:picMkLst>
            <pc:docMk/>
            <pc:sldMk cId="3636695298" sldId="315"/>
            <ac:picMk id="158" creationId="{CC7F3925-82D7-4A47-BBF0-3E5ED697AECD}"/>
          </ac:picMkLst>
        </pc:picChg>
        <pc:picChg chg="mod">
          <ac:chgData name="Jorge Cataldo" userId="78768dd619163137" providerId="LiveId" clId="{180C64D4-1F88-430A-923B-F7507BED2288}" dt="2019-10-25T17:36:05.621" v="4770" actId="1036"/>
          <ac:picMkLst>
            <pc:docMk/>
            <pc:sldMk cId="3636695298" sldId="315"/>
            <ac:picMk id="246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6:05.621" v="4770" actId="1036"/>
          <ac:picMkLst>
            <pc:docMk/>
            <pc:sldMk cId="3636695298" sldId="315"/>
            <ac:picMk id="259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6:05.621" v="4770" actId="1036"/>
          <ac:picMkLst>
            <pc:docMk/>
            <pc:sldMk cId="3636695298" sldId="315"/>
            <ac:picMk id="263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6:05.621" v="4770" actId="1036"/>
          <ac:picMkLst>
            <pc:docMk/>
            <pc:sldMk cId="3636695298" sldId="315"/>
            <ac:picMk id="264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6:05.621" v="4770" actId="1036"/>
          <ac:picMkLst>
            <pc:docMk/>
            <pc:sldMk cId="3636695298" sldId="315"/>
            <ac:picMk id="265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6:05.621" v="4770" actId="1036"/>
          <ac:picMkLst>
            <pc:docMk/>
            <pc:sldMk cId="3636695298" sldId="315"/>
            <ac:picMk id="266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6:05.621" v="4770" actId="1036"/>
          <ac:picMkLst>
            <pc:docMk/>
            <pc:sldMk cId="3636695298" sldId="315"/>
            <ac:picMk id="268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6:05.621" v="4770" actId="1036"/>
          <ac:picMkLst>
            <pc:docMk/>
            <pc:sldMk cId="3636695298" sldId="315"/>
            <ac:picMk id="288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6:05.621" v="4770" actId="1036"/>
          <ac:picMkLst>
            <pc:docMk/>
            <pc:sldMk cId="3636695298" sldId="315"/>
            <ac:picMk id="332" creationId="{00000000-0000-0000-0000-000000000000}"/>
          </ac:picMkLst>
        </pc:picChg>
        <pc:cxnChg chg="mod">
          <ac:chgData name="Jorge Cataldo" userId="78768dd619163137" providerId="LiveId" clId="{180C64D4-1F88-430A-923B-F7507BED2288}" dt="2019-10-25T17:36:05.621" v="4770" actId="1036"/>
          <ac:cxnSpMkLst>
            <pc:docMk/>
            <pc:sldMk cId="3636695298" sldId="315"/>
            <ac:cxnSpMk id="157" creationId="{00000000-0000-0000-0000-000000000000}"/>
          </ac:cxnSpMkLst>
        </pc:cxnChg>
        <pc:cxnChg chg="mod">
          <ac:chgData name="Jorge Cataldo" userId="78768dd619163137" providerId="LiveId" clId="{180C64D4-1F88-430A-923B-F7507BED2288}" dt="2019-10-25T17:36:05.621" v="4770" actId="1036"/>
          <ac:cxnSpMkLst>
            <pc:docMk/>
            <pc:sldMk cId="3636695298" sldId="315"/>
            <ac:cxnSpMk id="311" creationId="{00000000-0000-0000-0000-000000000000}"/>
          </ac:cxnSpMkLst>
        </pc:cxnChg>
        <pc:cxnChg chg="mod">
          <ac:chgData name="Jorge Cataldo" userId="78768dd619163137" providerId="LiveId" clId="{180C64D4-1F88-430A-923B-F7507BED2288}" dt="2019-10-25T17:36:05.621" v="4770" actId="1036"/>
          <ac:cxnSpMkLst>
            <pc:docMk/>
            <pc:sldMk cId="3636695298" sldId="315"/>
            <ac:cxnSpMk id="371" creationId="{00000000-0000-0000-0000-000000000000}"/>
          </ac:cxnSpMkLst>
        </pc:cxnChg>
      </pc:sldChg>
      <pc:sldChg chg="addSp modSp add del">
        <pc:chgData name="Jorge Cataldo" userId="78768dd619163137" providerId="LiveId" clId="{180C64D4-1F88-430A-923B-F7507BED2288}" dt="2019-10-25T17:40:50.941" v="4897" actId="2696"/>
        <pc:sldMkLst>
          <pc:docMk/>
          <pc:sldMk cId="3525708534" sldId="316"/>
        </pc:sldMkLst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3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15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114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137" creationId="{00000000-0000-0000-0000-000000000000}"/>
          </ac:spMkLst>
        </pc:spChg>
        <pc:spChg chg="add 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159" creationId="{842F3370-89D7-40E8-84C4-E4A7254A2456}"/>
          </ac:spMkLst>
        </pc:spChg>
        <pc:spChg chg="mod">
          <ac:chgData name="Jorge Cataldo" userId="78768dd619163137" providerId="LiveId" clId="{180C64D4-1F88-430A-923B-F7507BED2288}" dt="2019-10-23T23:23:14.794" v="3391" actId="1036"/>
          <ac:spMkLst>
            <pc:docMk/>
            <pc:sldMk cId="3525708534" sldId="316"/>
            <ac:spMk id="217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244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245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247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258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260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267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8:32.331" v="4875" actId="14100"/>
          <ac:spMkLst>
            <pc:docMk/>
            <pc:sldMk cId="3525708534" sldId="316"/>
            <ac:spMk id="274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275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283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284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285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286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289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293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300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304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305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306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309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326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327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328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329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330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379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380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430" creationId="{00000000-0000-0000-0000-000000000000}"/>
          </ac:spMkLst>
        </pc:spChg>
        <pc:spChg chg="mod">
          <ac:chgData name="Jorge Cataldo" userId="78768dd619163137" providerId="LiveId" clId="{180C64D4-1F88-430A-923B-F7507BED2288}" dt="2019-10-25T17:34:08.831" v="4758" actId="1036"/>
          <ac:spMkLst>
            <pc:docMk/>
            <pc:sldMk cId="3525708534" sldId="316"/>
            <ac:spMk id="431" creationId="{00000000-0000-0000-0000-000000000000}"/>
          </ac:spMkLst>
        </pc:s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20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23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32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38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42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44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46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47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49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50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51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170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313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323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337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5T17:34:08.831" v="4758" actId="1036"/>
          <ac:grpSpMkLst>
            <pc:docMk/>
            <pc:sldMk cId="3525708534" sldId="316"/>
            <ac:grpSpMk id="340" creationId="{00000000-0000-0000-0000-000000000000}"/>
          </ac:grpSpMkLst>
        </pc:grpChg>
        <pc:picChg chg="mod">
          <ac:chgData name="Jorge Cataldo" userId="78768dd619163137" providerId="LiveId" clId="{180C64D4-1F88-430A-923B-F7507BED2288}" dt="2019-10-25T17:34:08.831" v="4758" actId="1036"/>
          <ac:picMkLst>
            <pc:docMk/>
            <pc:sldMk cId="3525708534" sldId="316"/>
            <ac:picMk id="156" creationId="{C7631E94-13AB-4ADC-A6BF-69710B244E51}"/>
          </ac:picMkLst>
        </pc:picChg>
        <pc:picChg chg="mod">
          <ac:chgData name="Jorge Cataldo" userId="78768dd619163137" providerId="LiveId" clId="{180C64D4-1F88-430A-923B-F7507BED2288}" dt="2019-10-25T17:34:08.831" v="4758" actId="1036"/>
          <ac:picMkLst>
            <pc:docMk/>
            <pc:sldMk cId="3525708534" sldId="316"/>
            <ac:picMk id="158" creationId="{CC7F3925-82D7-4A47-BBF0-3E5ED697AECD}"/>
          </ac:picMkLst>
        </pc:picChg>
        <pc:picChg chg="mod">
          <ac:chgData name="Jorge Cataldo" userId="78768dd619163137" providerId="LiveId" clId="{180C64D4-1F88-430A-923B-F7507BED2288}" dt="2019-10-25T17:34:08.831" v="4758" actId="1036"/>
          <ac:picMkLst>
            <pc:docMk/>
            <pc:sldMk cId="3525708534" sldId="316"/>
            <ac:picMk id="246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4:08.831" v="4758" actId="1036"/>
          <ac:picMkLst>
            <pc:docMk/>
            <pc:sldMk cId="3525708534" sldId="316"/>
            <ac:picMk id="259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4:08.831" v="4758" actId="1036"/>
          <ac:picMkLst>
            <pc:docMk/>
            <pc:sldMk cId="3525708534" sldId="316"/>
            <ac:picMk id="263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4:08.831" v="4758" actId="1036"/>
          <ac:picMkLst>
            <pc:docMk/>
            <pc:sldMk cId="3525708534" sldId="316"/>
            <ac:picMk id="264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4:08.831" v="4758" actId="1036"/>
          <ac:picMkLst>
            <pc:docMk/>
            <pc:sldMk cId="3525708534" sldId="316"/>
            <ac:picMk id="265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4:08.831" v="4758" actId="1036"/>
          <ac:picMkLst>
            <pc:docMk/>
            <pc:sldMk cId="3525708534" sldId="316"/>
            <ac:picMk id="266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4:08.831" v="4758" actId="1036"/>
          <ac:picMkLst>
            <pc:docMk/>
            <pc:sldMk cId="3525708534" sldId="316"/>
            <ac:picMk id="268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4:08.831" v="4758" actId="1036"/>
          <ac:picMkLst>
            <pc:docMk/>
            <pc:sldMk cId="3525708534" sldId="316"/>
            <ac:picMk id="288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5T17:34:08.831" v="4758" actId="1036"/>
          <ac:picMkLst>
            <pc:docMk/>
            <pc:sldMk cId="3525708534" sldId="316"/>
            <ac:picMk id="332" creationId="{00000000-0000-0000-0000-000000000000}"/>
          </ac:picMkLst>
        </pc:picChg>
        <pc:cxnChg chg="mod">
          <ac:chgData name="Jorge Cataldo" userId="78768dd619163137" providerId="LiveId" clId="{180C64D4-1F88-430A-923B-F7507BED2288}" dt="2019-10-25T17:34:08.831" v="4758" actId="1036"/>
          <ac:cxnSpMkLst>
            <pc:docMk/>
            <pc:sldMk cId="3525708534" sldId="316"/>
            <ac:cxnSpMk id="157" creationId="{00000000-0000-0000-0000-000000000000}"/>
          </ac:cxnSpMkLst>
        </pc:cxnChg>
        <pc:cxnChg chg="mod">
          <ac:chgData name="Jorge Cataldo" userId="78768dd619163137" providerId="LiveId" clId="{180C64D4-1F88-430A-923B-F7507BED2288}" dt="2019-10-25T17:34:08.831" v="4758" actId="1036"/>
          <ac:cxnSpMkLst>
            <pc:docMk/>
            <pc:sldMk cId="3525708534" sldId="316"/>
            <ac:cxnSpMk id="311" creationId="{00000000-0000-0000-0000-000000000000}"/>
          </ac:cxnSpMkLst>
        </pc:cxnChg>
        <pc:cxnChg chg="mod">
          <ac:chgData name="Jorge Cataldo" userId="78768dd619163137" providerId="LiveId" clId="{180C64D4-1F88-430A-923B-F7507BED2288}" dt="2019-10-25T17:34:08.831" v="4758" actId="1036"/>
          <ac:cxnSpMkLst>
            <pc:docMk/>
            <pc:sldMk cId="3525708534" sldId="316"/>
            <ac:cxnSpMk id="371" creationId="{00000000-0000-0000-0000-000000000000}"/>
          </ac:cxnSpMkLst>
        </pc:cxnChg>
      </pc:sldChg>
      <pc:sldChg chg="addSp delSp modSp add del delAnim modAnim">
        <pc:chgData name="Jorge Cataldo" userId="78768dd619163137" providerId="LiveId" clId="{180C64D4-1F88-430A-923B-F7507BED2288}" dt="2019-10-25T16:41:00.292" v="3903" actId="2696"/>
        <pc:sldMkLst>
          <pc:docMk/>
          <pc:sldMk cId="368267652" sldId="317"/>
        </pc:sldMkLst>
        <pc:spChg chg="mod topLvl">
          <ac:chgData name="Jorge Cataldo" userId="78768dd619163137" providerId="LiveId" clId="{180C64D4-1F88-430A-923B-F7507BED2288}" dt="2019-10-23T22:52:30.284" v="3092" actId="1076"/>
          <ac:spMkLst>
            <pc:docMk/>
            <pc:sldMk cId="368267652" sldId="317"/>
            <ac:spMk id="19" creationId="{00000000-0000-0000-0000-000000000000}"/>
          </ac:spMkLst>
        </pc:spChg>
        <pc:spChg chg="add mod">
          <ac:chgData name="Jorge Cataldo" userId="78768dd619163137" providerId="LiveId" clId="{180C64D4-1F88-430A-923B-F7507BED2288}" dt="2019-10-25T16:23:20.893" v="3699" actId="1076"/>
          <ac:spMkLst>
            <pc:docMk/>
            <pc:sldMk cId="368267652" sldId="317"/>
            <ac:spMk id="21" creationId="{FE0CD480-309A-4E5F-A032-102D1FCADAE2}"/>
          </ac:spMkLst>
        </pc:spChg>
        <pc:spChg chg="del mod topLvl">
          <ac:chgData name="Jorge Cataldo" userId="78768dd619163137" providerId="LiveId" clId="{180C64D4-1F88-430A-923B-F7507BED2288}" dt="2019-10-23T22:31:50.577" v="2855" actId="478"/>
          <ac:spMkLst>
            <pc:docMk/>
            <pc:sldMk cId="368267652" sldId="317"/>
            <ac:spMk id="22" creationId="{FF516986-4B4E-4B42-80C4-C716A3A088F5}"/>
          </ac:spMkLst>
        </pc:spChg>
        <pc:spChg chg="mod topLvl">
          <ac:chgData name="Jorge Cataldo" userId="78768dd619163137" providerId="LiveId" clId="{180C64D4-1F88-430A-923B-F7507BED2288}" dt="2019-10-23T22:31:45.457" v="2854" actId="165"/>
          <ac:spMkLst>
            <pc:docMk/>
            <pc:sldMk cId="368267652" sldId="317"/>
            <ac:spMk id="23" creationId="{E3BE98EA-F725-4544-BCCF-BCB5FA6885C4}"/>
          </ac:spMkLst>
        </pc:spChg>
        <pc:spChg chg="del mod topLvl">
          <ac:chgData name="Jorge Cataldo" userId="78768dd619163137" providerId="LiveId" clId="{180C64D4-1F88-430A-923B-F7507BED2288}" dt="2019-10-23T22:31:50.577" v="2855" actId="478"/>
          <ac:spMkLst>
            <pc:docMk/>
            <pc:sldMk cId="368267652" sldId="317"/>
            <ac:spMk id="24" creationId="{57A77BD6-4036-47C9-8BA0-AEDDDD3E9D56}"/>
          </ac:spMkLst>
        </pc:spChg>
        <pc:spChg chg="del mod topLvl">
          <ac:chgData name="Jorge Cataldo" userId="78768dd619163137" providerId="LiveId" clId="{180C64D4-1F88-430A-923B-F7507BED2288}" dt="2019-10-23T22:31:50.577" v="2855" actId="478"/>
          <ac:spMkLst>
            <pc:docMk/>
            <pc:sldMk cId="368267652" sldId="317"/>
            <ac:spMk id="25" creationId="{E3BE98EA-F725-4544-BCCF-BCB5FA6885C4}"/>
          </ac:spMkLst>
        </pc:spChg>
        <pc:spChg chg="add mod">
          <ac:chgData name="Jorge Cataldo" userId="78768dd619163137" providerId="LiveId" clId="{180C64D4-1F88-430A-923B-F7507BED2288}" dt="2019-10-25T16:24:40.612" v="3706" actId="14100"/>
          <ac:spMkLst>
            <pc:docMk/>
            <pc:sldMk cId="368267652" sldId="317"/>
            <ac:spMk id="28" creationId="{8FCD727C-220A-4547-9FEB-2C746AB5A40B}"/>
          </ac:spMkLst>
        </pc:spChg>
        <pc:spChg chg="del mod topLvl">
          <ac:chgData name="Jorge Cataldo" userId="78768dd619163137" providerId="LiveId" clId="{180C64D4-1F88-430A-923B-F7507BED2288}" dt="2019-10-23T22:31:50.577" v="2855" actId="478"/>
          <ac:spMkLst>
            <pc:docMk/>
            <pc:sldMk cId="368267652" sldId="317"/>
            <ac:spMk id="28" creationId="{E3BE98EA-F725-4544-BCCF-BCB5FA6885C4}"/>
          </ac:spMkLst>
        </pc:spChg>
        <pc:spChg chg="mod">
          <ac:chgData name="Jorge Cataldo" userId="78768dd619163137" providerId="LiveId" clId="{180C64D4-1F88-430A-923B-F7507BED2288}" dt="2019-10-25T16:16:32.563" v="3627" actId="20577"/>
          <ac:spMkLst>
            <pc:docMk/>
            <pc:sldMk cId="368267652" sldId="317"/>
            <ac:spMk id="41" creationId="{FC5EA626-2AE0-4E98-AE87-F6942BD7D10F}"/>
          </ac:spMkLst>
        </pc:spChg>
        <pc:spChg chg="mod topLvl">
          <ac:chgData name="Jorge Cataldo" userId="78768dd619163137" providerId="LiveId" clId="{180C64D4-1F88-430A-923B-F7507BED2288}" dt="2019-10-23T22:31:45.457" v="2854" actId="165"/>
          <ac:spMkLst>
            <pc:docMk/>
            <pc:sldMk cId="368267652" sldId="317"/>
            <ac:spMk id="42" creationId="{0FBE7495-0FE9-42E5-9AF8-FB9948709AF3}"/>
          </ac:spMkLst>
        </pc:spChg>
        <pc:spChg chg="mod topLvl">
          <ac:chgData name="Jorge Cataldo" userId="78768dd619163137" providerId="LiveId" clId="{180C64D4-1F88-430A-923B-F7507BED2288}" dt="2019-10-23T22:31:45.457" v="2854" actId="165"/>
          <ac:spMkLst>
            <pc:docMk/>
            <pc:sldMk cId="368267652" sldId="317"/>
            <ac:spMk id="45" creationId="{A3BB6740-BD36-4F22-86F0-6DD6CF7EF01B}"/>
          </ac:spMkLst>
        </pc:spChg>
        <pc:spChg chg="mod topLvl">
          <ac:chgData name="Jorge Cataldo" userId="78768dd619163137" providerId="LiveId" clId="{180C64D4-1F88-430A-923B-F7507BED2288}" dt="2019-10-23T22:31:45.457" v="2854" actId="165"/>
          <ac:spMkLst>
            <pc:docMk/>
            <pc:sldMk cId="368267652" sldId="317"/>
            <ac:spMk id="46" creationId="{1C96BF6B-444F-4898-AAF3-801C9F76F3B4}"/>
          </ac:spMkLst>
        </pc:spChg>
        <pc:spChg chg="add mod">
          <ac:chgData name="Jorge Cataldo" userId="78768dd619163137" providerId="LiveId" clId="{180C64D4-1F88-430A-923B-F7507BED2288}" dt="2019-10-23T22:20:40.719" v="2756" actId="164"/>
          <ac:spMkLst>
            <pc:docMk/>
            <pc:sldMk cId="368267652" sldId="317"/>
            <ac:spMk id="47" creationId="{4DFA0661-35C0-4D94-A99B-1C3A1B7C3A38}"/>
          </ac:spMkLst>
        </pc:spChg>
        <pc:spChg chg="del mod topLvl">
          <ac:chgData name="Jorge Cataldo" userId="78768dd619163137" providerId="LiveId" clId="{180C64D4-1F88-430A-923B-F7507BED2288}" dt="2019-10-23T22:31:50.577" v="2855" actId="478"/>
          <ac:spMkLst>
            <pc:docMk/>
            <pc:sldMk cId="368267652" sldId="317"/>
            <ac:spMk id="51" creationId="{811A77DE-F51F-421C-984C-C6DD75AA8885}"/>
          </ac:spMkLst>
        </pc:spChg>
        <pc:spChg chg="del mod">
          <ac:chgData name="Jorge Cataldo" userId="78768dd619163137" providerId="LiveId" clId="{180C64D4-1F88-430A-923B-F7507BED2288}" dt="2019-10-23T22:31:14.018" v="2852" actId="478"/>
          <ac:spMkLst>
            <pc:docMk/>
            <pc:sldMk cId="368267652" sldId="317"/>
            <ac:spMk id="55" creationId="{A298DCF6-9168-43F0-AD70-9BF8DEB46B68}"/>
          </ac:spMkLst>
        </pc:spChg>
        <pc:spChg chg="del mod">
          <ac:chgData name="Jorge Cataldo" userId="78768dd619163137" providerId="LiveId" clId="{180C64D4-1F88-430A-923B-F7507BED2288}" dt="2019-10-23T22:16:14.859" v="2648" actId="478"/>
          <ac:spMkLst>
            <pc:docMk/>
            <pc:sldMk cId="368267652" sldId="317"/>
            <ac:spMk id="60" creationId="{118D77E7-8EAA-472C-910A-E86D6B5E3B33}"/>
          </ac:spMkLst>
        </pc:spChg>
        <pc:spChg chg="del mod">
          <ac:chgData name="Jorge Cataldo" userId="78768dd619163137" providerId="LiveId" clId="{180C64D4-1F88-430A-923B-F7507BED2288}" dt="2019-10-23T22:31:14.018" v="2852" actId="478"/>
          <ac:spMkLst>
            <pc:docMk/>
            <pc:sldMk cId="368267652" sldId="317"/>
            <ac:spMk id="61" creationId="{CE6D46E4-72AB-4361-BAF5-17DA32AA2F70}"/>
          </ac:spMkLst>
        </pc:spChg>
        <pc:spChg chg="del mod">
          <ac:chgData name="Jorge Cataldo" userId="78768dd619163137" providerId="LiveId" clId="{180C64D4-1F88-430A-923B-F7507BED2288}" dt="2019-10-23T22:16:18.989" v="2649" actId="478"/>
          <ac:spMkLst>
            <pc:docMk/>
            <pc:sldMk cId="368267652" sldId="317"/>
            <ac:spMk id="62" creationId="{D9338E55-F3D8-439A-ADBB-51165EA199A2}"/>
          </ac:spMkLst>
        </pc:spChg>
        <pc:spChg chg="del">
          <ac:chgData name="Jorge Cataldo" userId="78768dd619163137" providerId="LiveId" clId="{180C64D4-1F88-430A-923B-F7507BED2288}" dt="2019-10-23T22:16:21.269" v="2650" actId="478"/>
          <ac:spMkLst>
            <pc:docMk/>
            <pc:sldMk cId="368267652" sldId="317"/>
            <ac:spMk id="63" creationId="{E4ABE46B-887C-4A28-8DEE-B733D8D91B9B}"/>
          </ac:spMkLst>
        </pc:spChg>
        <pc:spChg chg="del mod">
          <ac:chgData name="Jorge Cataldo" userId="78768dd619163137" providerId="LiveId" clId="{180C64D4-1F88-430A-923B-F7507BED2288}" dt="2019-10-23T22:31:14.018" v="2852" actId="478"/>
          <ac:spMkLst>
            <pc:docMk/>
            <pc:sldMk cId="368267652" sldId="317"/>
            <ac:spMk id="65" creationId="{FDB3032D-20C3-468C-8689-21119275CCEA}"/>
          </ac:spMkLst>
        </pc:spChg>
        <pc:spChg chg="add mod">
          <ac:chgData name="Jorge Cataldo" userId="78768dd619163137" providerId="LiveId" clId="{180C64D4-1F88-430A-923B-F7507BED2288}" dt="2019-10-23T22:20:40.719" v="2756" actId="164"/>
          <ac:spMkLst>
            <pc:docMk/>
            <pc:sldMk cId="368267652" sldId="317"/>
            <ac:spMk id="66" creationId="{0EB0155D-C3AA-4FF3-8D3B-935734D85486}"/>
          </ac:spMkLst>
        </pc:spChg>
        <pc:spChg chg="add del mod">
          <ac:chgData name="Jorge Cataldo" userId="78768dd619163137" providerId="LiveId" clId="{180C64D4-1F88-430A-923B-F7507BED2288}" dt="2019-10-23T22:31:14.018" v="2852" actId="478"/>
          <ac:spMkLst>
            <pc:docMk/>
            <pc:sldMk cId="368267652" sldId="317"/>
            <ac:spMk id="80" creationId="{8CB72DE5-D581-44C9-B4B9-8C44BD7028F5}"/>
          </ac:spMkLst>
        </pc:spChg>
        <pc:spChg chg="mod topLvl">
          <ac:chgData name="Jorge Cataldo" userId="78768dd619163137" providerId="LiveId" clId="{180C64D4-1F88-430A-923B-F7507BED2288}" dt="2019-10-23T22:53:11.706" v="3100" actId="20577"/>
          <ac:spMkLst>
            <pc:docMk/>
            <pc:sldMk cId="368267652" sldId="317"/>
            <ac:spMk id="83" creationId="{0AED84A5-8818-4FF1-8DF3-7D098D859BC7}"/>
          </ac:spMkLst>
        </pc:spChg>
        <pc:spChg chg="del topLvl">
          <ac:chgData name="Jorge Cataldo" userId="78768dd619163137" providerId="LiveId" clId="{180C64D4-1F88-430A-923B-F7507BED2288}" dt="2019-10-23T22:52:19.167" v="3088" actId="478"/>
          <ac:spMkLst>
            <pc:docMk/>
            <pc:sldMk cId="368267652" sldId="317"/>
            <ac:spMk id="84" creationId="{5C5167CF-8D64-42B3-86EA-548D10AF93E5}"/>
          </ac:spMkLst>
        </pc:spChg>
        <pc:grpChg chg="del mod">
          <ac:chgData name="Jorge Cataldo" userId="78768dd619163137" providerId="LiveId" clId="{180C64D4-1F88-430A-923B-F7507BED2288}" dt="2019-10-23T22:31:45.457" v="2854" actId="165"/>
          <ac:grpSpMkLst>
            <pc:docMk/>
            <pc:sldMk cId="368267652" sldId="317"/>
            <ac:grpSpMk id="2" creationId="{F5D906B8-CF11-4056-BE00-B15E39B01DD4}"/>
          </ac:grpSpMkLst>
        </pc:grpChg>
        <pc:grpChg chg="add del mod">
          <ac:chgData name="Jorge Cataldo" userId="78768dd619163137" providerId="LiveId" clId="{180C64D4-1F88-430A-923B-F7507BED2288}" dt="2019-10-23T22:31:14.018" v="2852" actId="478"/>
          <ac:grpSpMkLst>
            <pc:docMk/>
            <pc:sldMk cId="368267652" sldId="317"/>
            <ac:grpSpMk id="4" creationId="{73E37C97-CCA0-4607-B420-F5DB634AC804}"/>
          </ac:grpSpMkLst>
        </pc:grpChg>
        <pc:grpChg chg="mod topLvl">
          <ac:chgData name="Jorge Cataldo" userId="78768dd619163137" providerId="LiveId" clId="{180C64D4-1F88-430A-923B-F7507BED2288}" dt="2019-10-23T22:31:45.457" v="2854" actId="165"/>
          <ac:grpSpMkLst>
            <pc:docMk/>
            <pc:sldMk cId="368267652" sldId="317"/>
            <ac:grpSpMk id="7" creationId="{F8333FB8-D416-4A87-9AC6-AA79A7B0B3A5}"/>
          </ac:grpSpMkLst>
        </pc:grpChg>
        <pc:grpChg chg="del mod topLvl">
          <ac:chgData name="Jorge Cataldo" userId="78768dd619163137" providerId="LiveId" clId="{180C64D4-1F88-430A-923B-F7507BED2288}" dt="2019-10-23T22:31:50.577" v="2855" actId="478"/>
          <ac:grpSpMkLst>
            <pc:docMk/>
            <pc:sldMk cId="368267652" sldId="317"/>
            <ac:grpSpMk id="10" creationId="{221C3ECB-8348-4A3F-BED2-AD693E7FE012}"/>
          </ac:grpSpMkLst>
        </pc:grpChg>
        <pc:grpChg chg="del mod topLvl">
          <ac:chgData name="Jorge Cataldo" userId="78768dd619163137" providerId="LiveId" clId="{180C64D4-1F88-430A-923B-F7507BED2288}" dt="2019-10-23T22:31:50.577" v="2855" actId="478"/>
          <ac:grpSpMkLst>
            <pc:docMk/>
            <pc:sldMk cId="368267652" sldId="317"/>
            <ac:grpSpMk id="14" creationId="{4C64C9CA-169A-41A5-9923-FDC3FC3DDF05}"/>
          </ac:grpSpMkLst>
        </pc:grpChg>
        <pc:grpChg chg="del mod topLvl">
          <ac:chgData name="Jorge Cataldo" userId="78768dd619163137" providerId="LiveId" clId="{180C64D4-1F88-430A-923B-F7507BED2288}" dt="2019-10-23T22:31:50.577" v="2855" actId="478"/>
          <ac:grpSpMkLst>
            <pc:docMk/>
            <pc:sldMk cId="368267652" sldId="317"/>
            <ac:grpSpMk id="18" creationId="{9201F540-5E2B-40B7-ABDD-29B28609A6EB}"/>
          </ac:grpSpMkLst>
        </pc:grpChg>
        <pc:grpChg chg="del mod topLvl">
          <ac:chgData name="Jorge Cataldo" userId="78768dd619163137" providerId="LiveId" clId="{180C64D4-1F88-430A-923B-F7507BED2288}" dt="2019-10-23T22:31:50.577" v="2855" actId="478"/>
          <ac:grpSpMkLst>
            <pc:docMk/>
            <pc:sldMk cId="368267652" sldId="317"/>
            <ac:grpSpMk id="29" creationId="{9201F540-5E2B-40B7-ABDD-29B28609A6EB}"/>
          </ac:grpSpMkLst>
        </pc:grpChg>
        <pc:grpChg chg="add del mod">
          <ac:chgData name="Jorge Cataldo" userId="78768dd619163137" providerId="LiveId" clId="{180C64D4-1F88-430A-923B-F7507BED2288}" dt="2019-10-23T22:31:14.018" v="2852" actId="478"/>
          <ac:grpSpMkLst>
            <pc:docMk/>
            <pc:sldMk cId="368267652" sldId="317"/>
            <ac:grpSpMk id="67" creationId="{1D28EAF2-D946-4F63-AED1-D195002F2E9F}"/>
          </ac:grpSpMkLst>
        </pc:grpChg>
        <pc:grpChg chg="add del mod">
          <ac:chgData name="Jorge Cataldo" userId="78768dd619163137" providerId="LiveId" clId="{180C64D4-1F88-430A-923B-F7507BED2288}" dt="2019-10-23T22:31:14.018" v="2852" actId="478"/>
          <ac:grpSpMkLst>
            <pc:docMk/>
            <pc:sldMk cId="368267652" sldId="317"/>
            <ac:grpSpMk id="71" creationId="{31FAB09C-79FB-456A-8C83-A418BE3D6CD1}"/>
          </ac:grpSpMkLst>
        </pc:grpChg>
        <pc:grpChg chg="add del mod">
          <ac:chgData name="Jorge Cataldo" userId="78768dd619163137" providerId="LiveId" clId="{180C64D4-1F88-430A-923B-F7507BED2288}" dt="2019-10-23T22:31:14.018" v="2852" actId="478"/>
          <ac:grpSpMkLst>
            <pc:docMk/>
            <pc:sldMk cId="368267652" sldId="317"/>
            <ac:grpSpMk id="74" creationId="{8FEAA464-1348-4A1C-B150-3F633FB4865A}"/>
          </ac:grpSpMkLst>
        </pc:grpChg>
        <pc:grpChg chg="add del mod">
          <ac:chgData name="Jorge Cataldo" userId="78768dd619163137" providerId="LiveId" clId="{180C64D4-1F88-430A-923B-F7507BED2288}" dt="2019-10-23T22:31:14.018" v="2852" actId="478"/>
          <ac:grpSpMkLst>
            <pc:docMk/>
            <pc:sldMk cId="368267652" sldId="317"/>
            <ac:grpSpMk id="77" creationId="{AEFB4D29-D0A7-4876-9C5D-4EBC4020B385}"/>
          </ac:grpSpMkLst>
        </pc:grpChg>
        <pc:grpChg chg="add del mod">
          <ac:chgData name="Jorge Cataldo" userId="78768dd619163137" providerId="LiveId" clId="{180C64D4-1F88-430A-923B-F7507BED2288}" dt="2019-10-23T22:52:19.167" v="3088" actId="478"/>
          <ac:grpSpMkLst>
            <pc:docMk/>
            <pc:sldMk cId="368267652" sldId="317"/>
            <ac:grpSpMk id="82" creationId="{98404723-D3B5-43E9-B5D5-35D959D064BB}"/>
          </ac:grpSpMkLst>
        </pc:grpChg>
        <pc:graphicFrameChg chg="add del mod modGraphic">
          <ac:chgData name="Jorge Cataldo" userId="78768dd619163137" providerId="LiveId" clId="{180C64D4-1F88-430A-923B-F7507BED2288}" dt="2019-10-25T16:10:24.683" v="3557" actId="478"/>
          <ac:graphicFrameMkLst>
            <pc:docMk/>
            <pc:sldMk cId="368267652" sldId="317"/>
            <ac:graphicFrameMk id="4" creationId="{3355A6F4-4E16-4A03-80B6-A684E03376E2}"/>
          </ac:graphicFrameMkLst>
        </pc:graphicFrameChg>
        <pc:graphicFrameChg chg="add mod modGraphic">
          <ac:chgData name="Jorge Cataldo" userId="78768dd619163137" providerId="LiveId" clId="{180C64D4-1F88-430A-923B-F7507BED2288}" dt="2019-10-25T16:28:59.943" v="3740" actId="1076"/>
          <ac:graphicFrameMkLst>
            <pc:docMk/>
            <pc:sldMk cId="368267652" sldId="317"/>
            <ac:graphicFrameMk id="6" creationId="{3751E528-58E4-44B5-A4CF-413D25A0DADF}"/>
          </ac:graphicFrameMkLst>
        </pc:graphicFrameChg>
        <pc:graphicFrameChg chg="add mod">
          <ac:chgData name="Jorge Cataldo" userId="78768dd619163137" providerId="LiveId" clId="{180C64D4-1F88-430A-923B-F7507BED2288}" dt="2019-10-25T16:21:03.653" v="3683" actId="571"/>
          <ac:graphicFrameMkLst>
            <pc:docMk/>
            <pc:sldMk cId="368267652" sldId="317"/>
            <ac:graphicFrameMk id="25" creationId="{7DFAF33E-1AC6-447A-9811-A85F07B1608A}"/>
          </ac:graphicFrameMkLst>
        </pc:graphicFrameChg>
        <pc:graphicFrameChg chg="add mod modGraphic">
          <ac:chgData name="Jorge Cataldo" userId="78768dd619163137" providerId="LiveId" clId="{180C64D4-1F88-430A-923B-F7507BED2288}" dt="2019-10-25T16:26:44.383" v="3716" actId="1076"/>
          <ac:graphicFrameMkLst>
            <pc:docMk/>
            <pc:sldMk cId="368267652" sldId="317"/>
            <ac:graphicFrameMk id="29" creationId="{B77A5942-CB97-4951-896F-D037248BFFA1}"/>
          </ac:graphicFrameMkLst>
        </pc:graphicFrameChg>
        <pc:picChg chg="add mod modCrop">
          <ac:chgData name="Jorge Cataldo" userId="78768dd619163137" providerId="LiveId" clId="{180C64D4-1F88-430A-923B-F7507BED2288}" dt="2019-10-25T15:51:50.997" v="3476" actId="1076"/>
          <ac:picMkLst>
            <pc:docMk/>
            <pc:sldMk cId="368267652" sldId="317"/>
            <ac:picMk id="2" creationId="{1E98ED08-080D-4225-8D25-FD9D1601C2EA}"/>
          </ac:picMkLst>
        </pc:picChg>
        <pc:picChg chg="add del mod">
          <ac:chgData name="Jorge Cataldo" userId="78768dd619163137" providerId="LiveId" clId="{180C64D4-1F88-430A-923B-F7507BED2288}" dt="2019-10-25T15:49:12.542" v="3458" actId="478"/>
          <ac:picMkLst>
            <pc:docMk/>
            <pc:sldMk cId="368267652" sldId="317"/>
            <ac:picMk id="20" creationId="{424C194B-47F8-49D1-87E0-F44DF80F1CA6}"/>
          </ac:picMkLst>
        </pc:picChg>
        <pc:picChg chg="del mod topLvl">
          <ac:chgData name="Jorge Cataldo" userId="78768dd619163137" providerId="LiveId" clId="{180C64D4-1F88-430A-923B-F7507BED2288}" dt="2019-10-23T22:31:50.577" v="2855" actId="478"/>
          <ac:picMkLst>
            <pc:docMk/>
            <pc:sldMk cId="368267652" sldId="317"/>
            <ac:picMk id="34" creationId="{40069777-2B9C-4BE4-BAC2-F7CDD2335B69}"/>
          </ac:picMkLst>
        </pc:picChg>
        <pc:picChg chg="del mod topLvl">
          <ac:chgData name="Jorge Cataldo" userId="78768dd619163137" providerId="LiveId" clId="{180C64D4-1F88-430A-923B-F7507BED2288}" dt="2019-10-23T22:31:50.577" v="2855" actId="478"/>
          <ac:picMkLst>
            <pc:docMk/>
            <pc:sldMk cId="368267652" sldId="317"/>
            <ac:picMk id="35" creationId="{C9EE6D6E-11DA-40B1-8C63-11373B05D291}"/>
          </ac:picMkLst>
        </pc:picChg>
        <pc:picChg chg="add del mod">
          <ac:chgData name="Jorge Cataldo" userId="78768dd619163137" providerId="LiveId" clId="{180C64D4-1F88-430A-923B-F7507BED2288}" dt="2019-10-23T22:31:14.018" v="2852" actId="478"/>
          <ac:picMkLst>
            <pc:docMk/>
            <pc:sldMk cId="368267652" sldId="317"/>
            <ac:picMk id="48" creationId="{D6D92A05-77C4-4D41-A681-0B58633F9497}"/>
          </ac:picMkLst>
        </pc:picChg>
        <pc:picChg chg="mod topLvl">
          <ac:chgData name="Jorge Cataldo" userId="78768dd619163137" providerId="LiveId" clId="{180C64D4-1F88-430A-923B-F7507BED2288}" dt="2019-10-23T22:31:45.457" v="2854" actId="165"/>
          <ac:picMkLst>
            <pc:docMk/>
            <pc:sldMk cId="368267652" sldId="317"/>
            <ac:picMk id="50" creationId="{0C252B77-C9A6-4682-93EC-D7135DA7C3AB}"/>
          </ac:picMkLst>
        </pc:picChg>
        <pc:picChg chg="add del mod">
          <ac:chgData name="Jorge Cataldo" userId="78768dd619163137" providerId="LiveId" clId="{180C64D4-1F88-430A-923B-F7507BED2288}" dt="2019-10-23T22:08:52.399" v="2573" actId="478"/>
          <ac:picMkLst>
            <pc:docMk/>
            <pc:sldMk cId="368267652" sldId="317"/>
            <ac:picMk id="52" creationId="{E617A24A-437A-4B78-A6F2-4406A7E1F4D2}"/>
          </ac:picMkLst>
        </pc:picChg>
        <pc:picChg chg="del mod topLvl">
          <ac:chgData name="Jorge Cataldo" userId="78768dd619163137" providerId="LiveId" clId="{180C64D4-1F88-430A-923B-F7507BED2288}" dt="2019-10-23T22:31:50.577" v="2855" actId="478"/>
          <ac:picMkLst>
            <pc:docMk/>
            <pc:sldMk cId="368267652" sldId="317"/>
            <ac:picMk id="53" creationId="{BC7ABBF2-1834-4AF6-BBF4-DFBE7F2C8D81}"/>
          </ac:picMkLst>
        </pc:picChg>
        <pc:picChg chg="del mod topLvl">
          <ac:chgData name="Jorge Cataldo" userId="78768dd619163137" providerId="LiveId" clId="{180C64D4-1F88-430A-923B-F7507BED2288}" dt="2019-10-23T22:31:50.577" v="2855" actId="478"/>
          <ac:picMkLst>
            <pc:docMk/>
            <pc:sldMk cId="368267652" sldId="317"/>
            <ac:picMk id="54" creationId="{20266DFF-E476-4F7B-A19E-964BEA663584}"/>
          </ac:picMkLst>
        </pc:picChg>
        <pc:picChg chg="del mod topLvl">
          <ac:chgData name="Jorge Cataldo" userId="78768dd619163137" providerId="LiveId" clId="{180C64D4-1F88-430A-923B-F7507BED2288}" dt="2019-10-23T22:31:50.577" v="2855" actId="478"/>
          <ac:picMkLst>
            <pc:docMk/>
            <pc:sldMk cId="368267652" sldId="317"/>
            <ac:picMk id="57" creationId="{971B5E13-9F91-4E7E-A440-34230A5A45BF}"/>
          </ac:picMkLst>
        </pc:picChg>
        <pc:picChg chg="mod">
          <ac:chgData name="Jorge Cataldo" userId="78768dd619163137" providerId="LiveId" clId="{180C64D4-1F88-430A-923B-F7507BED2288}" dt="2019-10-23T21:43:01.636" v="2077" actId="1036"/>
          <ac:picMkLst>
            <pc:docMk/>
            <pc:sldMk cId="368267652" sldId="317"/>
            <ac:picMk id="58" creationId="{B138D10B-8CDA-4F2E-83C8-563A4B4D50EF}"/>
          </ac:picMkLst>
        </pc:picChg>
        <pc:picChg chg="mod">
          <ac:chgData name="Jorge Cataldo" userId="78768dd619163137" providerId="LiveId" clId="{180C64D4-1F88-430A-923B-F7507BED2288}" dt="2019-10-23T21:43:01.636" v="2077" actId="1036"/>
          <ac:picMkLst>
            <pc:docMk/>
            <pc:sldMk cId="368267652" sldId="317"/>
            <ac:picMk id="59" creationId="{CFBA0F1E-8999-4D3D-B540-F01200F2AD55}"/>
          </ac:picMkLst>
        </pc:picChg>
        <pc:picChg chg="add del mod">
          <ac:chgData name="Jorge Cataldo" userId="78768dd619163137" providerId="LiveId" clId="{180C64D4-1F88-430A-923B-F7507BED2288}" dt="2019-10-23T21:47:28.101" v="2130" actId="478"/>
          <ac:picMkLst>
            <pc:docMk/>
            <pc:sldMk cId="368267652" sldId="317"/>
            <ac:picMk id="64" creationId="{BCD71A00-E786-46F9-BD95-EA4761187C2E}"/>
          </ac:picMkLst>
        </pc:picChg>
        <pc:picChg chg="add del mod">
          <ac:chgData name="Jorge Cataldo" userId="78768dd619163137" providerId="LiveId" clId="{180C64D4-1F88-430A-923B-F7507BED2288}" dt="2019-10-25T15:48:46.727" v="3453" actId="478"/>
          <ac:picMkLst>
            <pc:docMk/>
            <pc:sldMk cId="368267652" sldId="317"/>
            <ac:picMk id="81" creationId="{98980AFB-13F7-4C90-BAFA-3B7C4860F3EF}"/>
          </ac:picMkLst>
        </pc:picChg>
        <pc:cxnChg chg="mod">
          <ac:chgData name="Jorge Cataldo" userId="78768dd619163137" providerId="LiveId" clId="{180C64D4-1F88-430A-923B-F7507BED2288}" dt="2019-10-23T21:43:01.636" v="2077" actId="1036"/>
          <ac:cxnSpMkLst>
            <pc:docMk/>
            <pc:sldMk cId="368267652" sldId="317"/>
            <ac:cxnSpMk id="15" creationId="{A9A668F3-F8B8-4C96-9BFE-834520300F59}"/>
          </ac:cxnSpMkLst>
        </pc:cxnChg>
        <pc:cxnChg chg="mod">
          <ac:chgData name="Jorge Cataldo" userId="78768dd619163137" providerId="LiveId" clId="{180C64D4-1F88-430A-923B-F7507BED2288}" dt="2019-10-23T21:43:01.636" v="2077" actId="1036"/>
          <ac:cxnSpMkLst>
            <pc:docMk/>
            <pc:sldMk cId="368267652" sldId="317"/>
            <ac:cxnSpMk id="17" creationId="{6A5B2975-5490-4562-A47E-29AA38AEC119}"/>
          </ac:cxnSpMkLst>
        </pc:cxnChg>
        <pc:cxnChg chg="mod">
          <ac:chgData name="Jorge Cataldo" userId="78768dd619163137" providerId="LiveId" clId="{180C64D4-1F88-430A-923B-F7507BED2288}" dt="2019-10-23T21:43:01.636" v="2077" actId="1036"/>
          <ac:cxnSpMkLst>
            <pc:docMk/>
            <pc:sldMk cId="368267652" sldId="317"/>
            <ac:cxnSpMk id="20" creationId="{9B7388BF-2DF7-4F48-BC12-0BC6CFCF3671}"/>
          </ac:cxnSpMkLst>
        </pc:cxnChg>
        <pc:cxnChg chg="mod">
          <ac:chgData name="Jorge Cataldo" userId="78768dd619163137" providerId="LiveId" clId="{180C64D4-1F88-430A-923B-F7507BED2288}" dt="2019-10-23T21:43:01.636" v="2077" actId="1036"/>
          <ac:cxnSpMkLst>
            <pc:docMk/>
            <pc:sldMk cId="368267652" sldId="317"/>
            <ac:cxnSpMk id="21" creationId="{94EAFE8D-F29B-4DD0-8ACE-5FDEE13C6895}"/>
          </ac:cxnSpMkLst>
        </pc:cxnChg>
        <pc:cxnChg chg="mod topLvl">
          <ac:chgData name="Jorge Cataldo" userId="78768dd619163137" providerId="LiveId" clId="{180C64D4-1F88-430A-923B-F7507BED2288}" dt="2019-10-23T22:31:45.457" v="2854" actId="165"/>
          <ac:cxnSpMkLst>
            <pc:docMk/>
            <pc:sldMk cId="368267652" sldId="317"/>
            <ac:cxnSpMk id="26" creationId="{5030976C-E058-4A75-8547-4314908234F8}"/>
          </ac:cxnSpMkLst>
        </pc:cxnChg>
        <pc:cxnChg chg="mod topLvl">
          <ac:chgData name="Jorge Cataldo" userId="78768dd619163137" providerId="LiveId" clId="{180C64D4-1F88-430A-923B-F7507BED2288}" dt="2019-10-23T22:31:45.457" v="2854" actId="165"/>
          <ac:cxnSpMkLst>
            <pc:docMk/>
            <pc:sldMk cId="368267652" sldId="317"/>
            <ac:cxnSpMk id="27" creationId="{2C8697B3-8679-4DD2-8CB1-C38636D348EA}"/>
          </ac:cxnSpMkLst>
        </pc:cxnChg>
        <pc:cxnChg chg="mod">
          <ac:chgData name="Jorge Cataldo" userId="78768dd619163137" providerId="LiveId" clId="{180C64D4-1F88-430A-923B-F7507BED2288}" dt="2019-10-23T21:43:01.636" v="2077" actId="1036"/>
          <ac:cxnSpMkLst>
            <pc:docMk/>
            <pc:sldMk cId="368267652" sldId="317"/>
            <ac:cxnSpMk id="30" creationId="{9B7388BF-2DF7-4F48-BC12-0BC6CFCF3671}"/>
          </ac:cxnSpMkLst>
        </pc:cxnChg>
        <pc:cxnChg chg="mod">
          <ac:chgData name="Jorge Cataldo" userId="78768dd619163137" providerId="LiveId" clId="{180C64D4-1F88-430A-923B-F7507BED2288}" dt="2019-10-23T21:43:01.636" v="2077" actId="1036"/>
          <ac:cxnSpMkLst>
            <pc:docMk/>
            <pc:sldMk cId="368267652" sldId="317"/>
            <ac:cxnSpMk id="31" creationId="{94EAFE8D-F29B-4DD0-8ACE-5FDEE13C6895}"/>
          </ac:cxnSpMkLst>
        </pc:cxnChg>
        <pc:cxnChg chg="mod">
          <ac:chgData name="Jorge Cataldo" userId="78768dd619163137" providerId="LiveId" clId="{180C64D4-1F88-430A-923B-F7507BED2288}" dt="2019-10-23T21:48:07.411" v="2135" actId="1076"/>
          <ac:cxnSpMkLst>
            <pc:docMk/>
            <pc:sldMk cId="368267652" sldId="317"/>
            <ac:cxnSpMk id="56" creationId="{2A320871-0584-402A-B79B-E06E4200601C}"/>
          </ac:cxnSpMkLst>
        </pc:cxnChg>
        <pc:cxnChg chg="mod">
          <ac:chgData name="Jorge Cataldo" userId="78768dd619163137" providerId="LiveId" clId="{180C64D4-1F88-430A-923B-F7507BED2288}" dt="2019-10-23T22:22:55.848" v="2776" actId="208"/>
          <ac:cxnSpMkLst>
            <pc:docMk/>
            <pc:sldMk cId="368267652" sldId="317"/>
            <ac:cxnSpMk id="72" creationId="{441A49BC-6276-4515-86FA-158A7BFAFADD}"/>
          </ac:cxnSpMkLst>
        </pc:cxnChg>
        <pc:cxnChg chg="mod">
          <ac:chgData name="Jorge Cataldo" userId="78768dd619163137" providerId="LiveId" clId="{180C64D4-1F88-430A-923B-F7507BED2288}" dt="2019-10-23T22:22:55.848" v="2776" actId="208"/>
          <ac:cxnSpMkLst>
            <pc:docMk/>
            <pc:sldMk cId="368267652" sldId="317"/>
            <ac:cxnSpMk id="73" creationId="{BB4692EB-2DBA-4A8C-AB1C-574D81882620}"/>
          </ac:cxnSpMkLst>
        </pc:cxnChg>
      </pc:sldChg>
      <pc:sldChg chg="addSp delSp modSp add del">
        <pc:chgData name="Jorge Cataldo" userId="78768dd619163137" providerId="LiveId" clId="{180C64D4-1F88-430A-923B-F7507BED2288}" dt="2019-10-25T17:32:10.151" v="4727" actId="2696"/>
        <pc:sldMkLst>
          <pc:docMk/>
          <pc:sldMk cId="1435831513" sldId="319"/>
        </pc:sldMkLst>
        <pc:spChg chg="mod">
          <ac:chgData name="Jorge Cataldo" userId="78768dd619163137" providerId="LiveId" clId="{180C64D4-1F88-430A-923B-F7507BED2288}" dt="2019-10-23T22:51:39.841" v="3074" actId="122"/>
          <ac:spMkLst>
            <pc:docMk/>
            <pc:sldMk cId="1435831513" sldId="319"/>
            <ac:spMk id="19" creationId="{00000000-0000-0000-0000-000000000000}"/>
          </ac:spMkLst>
        </pc:spChg>
        <pc:spChg chg="mod">
          <ac:chgData name="Jorge Cataldo" userId="78768dd619163137" providerId="LiveId" clId="{180C64D4-1F88-430A-923B-F7507BED2288}" dt="2019-10-23T22:48:09.412" v="3064" actId="207"/>
          <ac:spMkLst>
            <pc:docMk/>
            <pc:sldMk cId="1435831513" sldId="319"/>
            <ac:spMk id="41" creationId="{FC5EA626-2AE0-4E98-AE87-F6942BD7D10F}"/>
          </ac:spMkLst>
        </pc:spChg>
        <pc:spChg chg="del">
          <ac:chgData name="Jorge Cataldo" userId="78768dd619163137" providerId="LiveId" clId="{180C64D4-1F88-430A-923B-F7507BED2288}" dt="2019-10-23T22:16:42.639" v="2652" actId="478"/>
          <ac:spMkLst>
            <pc:docMk/>
            <pc:sldMk cId="1435831513" sldId="319"/>
            <ac:spMk id="47" creationId="{4DFA0661-35C0-4D94-A99B-1C3A1B7C3A38}"/>
          </ac:spMkLst>
        </pc:spChg>
        <pc:spChg chg="mod">
          <ac:chgData name="Jorge Cataldo" userId="78768dd619163137" providerId="LiveId" clId="{180C64D4-1F88-430A-923B-F7507BED2288}" dt="2019-10-23T22:56:59.066" v="3108" actId="207"/>
          <ac:spMkLst>
            <pc:docMk/>
            <pc:sldMk cId="1435831513" sldId="319"/>
            <ac:spMk id="51" creationId="{811A77DE-F51F-421C-984C-C6DD75AA8885}"/>
          </ac:spMkLst>
        </pc:spChg>
        <pc:spChg chg="add del mod">
          <ac:chgData name="Jorge Cataldo" userId="78768dd619163137" providerId="LiveId" clId="{180C64D4-1F88-430A-923B-F7507BED2288}" dt="2019-10-23T22:23:54.198" v="2790"/>
          <ac:spMkLst>
            <pc:docMk/>
            <pc:sldMk cId="1435831513" sldId="319"/>
            <ac:spMk id="52" creationId="{0F65938F-9BEC-4B89-91A6-4A11238D491F}"/>
          </ac:spMkLst>
        </pc:spChg>
        <pc:spChg chg="del">
          <ac:chgData name="Jorge Cataldo" userId="78768dd619163137" providerId="LiveId" clId="{180C64D4-1F88-430A-923B-F7507BED2288}" dt="2019-10-23T22:16:42.639" v="2652" actId="478"/>
          <ac:spMkLst>
            <pc:docMk/>
            <pc:sldMk cId="1435831513" sldId="319"/>
            <ac:spMk id="55" creationId="{A298DCF6-9168-43F0-AD70-9BF8DEB46B68}"/>
          </ac:spMkLst>
        </pc:spChg>
        <pc:spChg chg="add del mod">
          <ac:chgData name="Jorge Cataldo" userId="78768dd619163137" providerId="LiveId" clId="{180C64D4-1F88-430A-923B-F7507BED2288}" dt="2019-10-25T17:31:22.341" v="4724"/>
          <ac:spMkLst>
            <pc:docMk/>
            <pc:sldMk cId="1435831513" sldId="319"/>
            <ac:spMk id="60" creationId="{2C53FEDA-8B2F-44B7-AD9B-F31924F73012}"/>
          </ac:spMkLst>
        </pc:spChg>
        <pc:spChg chg="del">
          <ac:chgData name="Jorge Cataldo" userId="78768dd619163137" providerId="LiveId" clId="{180C64D4-1F88-430A-923B-F7507BED2288}" dt="2019-10-23T22:16:42.639" v="2652" actId="478"/>
          <ac:spMkLst>
            <pc:docMk/>
            <pc:sldMk cId="1435831513" sldId="319"/>
            <ac:spMk id="61" creationId="{CE6D46E4-72AB-4361-BAF5-17DA32AA2F70}"/>
          </ac:spMkLst>
        </pc:spChg>
        <pc:spChg chg="add mod">
          <ac:chgData name="Jorge Cataldo" userId="78768dd619163137" providerId="LiveId" clId="{180C64D4-1F88-430A-923B-F7507BED2288}" dt="2019-10-23T22:23:53.058" v="2789"/>
          <ac:spMkLst>
            <pc:docMk/>
            <pc:sldMk cId="1435831513" sldId="319"/>
            <ac:spMk id="62" creationId="{C853397E-2573-4172-A8C2-654A96C3A65E}"/>
          </ac:spMkLst>
        </pc:spChg>
        <pc:spChg chg="del">
          <ac:chgData name="Jorge Cataldo" userId="78768dd619163137" providerId="LiveId" clId="{180C64D4-1F88-430A-923B-F7507BED2288}" dt="2019-10-23T22:16:42.639" v="2652" actId="478"/>
          <ac:spMkLst>
            <pc:docMk/>
            <pc:sldMk cId="1435831513" sldId="319"/>
            <ac:spMk id="65" creationId="{FDB3032D-20C3-468C-8689-21119275CCEA}"/>
          </ac:spMkLst>
        </pc:spChg>
        <pc:spChg chg="del">
          <ac:chgData name="Jorge Cataldo" userId="78768dd619163137" providerId="LiveId" clId="{180C64D4-1F88-430A-923B-F7507BED2288}" dt="2019-10-23T22:16:42.639" v="2652" actId="478"/>
          <ac:spMkLst>
            <pc:docMk/>
            <pc:sldMk cId="1435831513" sldId="319"/>
            <ac:spMk id="66" creationId="{0EB0155D-C3AA-4FF3-8D3B-935734D85486}"/>
          </ac:spMkLst>
        </pc:spChg>
        <pc:grpChg chg="del">
          <ac:chgData name="Jorge Cataldo" userId="78768dd619163137" providerId="LiveId" clId="{180C64D4-1F88-430A-923B-F7507BED2288}" dt="2019-10-23T22:16:42.639" v="2652" actId="478"/>
          <ac:grpSpMkLst>
            <pc:docMk/>
            <pc:sldMk cId="1435831513" sldId="319"/>
            <ac:grpSpMk id="67" creationId="{1D28EAF2-D946-4F63-AED1-D195002F2E9F}"/>
          </ac:grpSpMkLst>
        </pc:grpChg>
        <pc:picChg chg="del">
          <ac:chgData name="Jorge Cataldo" userId="78768dd619163137" providerId="LiveId" clId="{180C64D4-1F88-430A-923B-F7507BED2288}" dt="2019-10-23T22:16:42.639" v="2652" actId="478"/>
          <ac:picMkLst>
            <pc:docMk/>
            <pc:sldMk cId="1435831513" sldId="319"/>
            <ac:picMk id="48" creationId="{D6D92A05-77C4-4D41-A681-0B58633F9497}"/>
          </ac:picMkLst>
        </pc:picChg>
      </pc:sldChg>
      <pc:sldChg chg="delSp modSp add del">
        <pc:chgData name="Jorge Cataldo" userId="78768dd619163137" providerId="LiveId" clId="{180C64D4-1F88-430A-923B-F7507BED2288}" dt="2019-10-25T16:54:32.192" v="4170" actId="2696"/>
        <pc:sldMkLst>
          <pc:docMk/>
          <pc:sldMk cId="1074121383" sldId="320"/>
        </pc:sldMkLst>
        <pc:spChg chg="mod">
          <ac:chgData name="Jorge Cataldo" userId="78768dd619163137" providerId="LiveId" clId="{180C64D4-1F88-430A-923B-F7507BED2288}" dt="2019-10-23T22:51:30.266" v="3072" actId="122"/>
          <ac:spMkLst>
            <pc:docMk/>
            <pc:sldMk cId="1074121383" sldId="320"/>
            <ac:spMk id="19" creationId="{00000000-0000-0000-0000-000000000000}"/>
          </ac:spMkLst>
        </pc:spChg>
        <pc:spChg chg="mod">
          <ac:chgData name="Jorge Cataldo" userId="78768dd619163137" providerId="LiveId" clId="{180C64D4-1F88-430A-923B-F7507BED2288}" dt="2019-10-23T22:47:12.207" v="3063" actId="20577"/>
          <ac:spMkLst>
            <pc:docMk/>
            <pc:sldMk cId="1074121383" sldId="320"/>
            <ac:spMk id="41" creationId="{FC5EA626-2AE0-4E98-AE87-F6942BD7D10F}"/>
          </ac:spMkLst>
        </pc:spChg>
        <pc:spChg chg="mod">
          <ac:chgData name="Jorge Cataldo" userId="78768dd619163137" providerId="LiveId" clId="{180C64D4-1F88-430A-923B-F7507BED2288}" dt="2019-10-23T22:37:50.922" v="2914" actId="207"/>
          <ac:spMkLst>
            <pc:docMk/>
            <pc:sldMk cId="1074121383" sldId="320"/>
            <ac:spMk id="51" creationId="{811A77DE-F51F-421C-984C-C6DD75AA8885}"/>
          </ac:spMkLst>
        </pc:spChg>
        <pc:spChg chg="del">
          <ac:chgData name="Jorge Cataldo" userId="78768dd619163137" providerId="LiveId" clId="{180C64D4-1F88-430A-923B-F7507BED2288}" dt="2019-10-23T22:37:37.957" v="2912" actId="478"/>
          <ac:spMkLst>
            <pc:docMk/>
            <pc:sldMk cId="1074121383" sldId="320"/>
            <ac:spMk id="55" creationId="{A298DCF6-9168-43F0-AD70-9BF8DEB46B68}"/>
          </ac:spMkLst>
        </pc:spChg>
        <pc:spChg chg="del">
          <ac:chgData name="Jorge Cataldo" userId="78768dd619163137" providerId="LiveId" clId="{180C64D4-1F88-430A-923B-F7507BED2288}" dt="2019-10-23T22:37:37.957" v="2912" actId="478"/>
          <ac:spMkLst>
            <pc:docMk/>
            <pc:sldMk cId="1074121383" sldId="320"/>
            <ac:spMk id="61" creationId="{CE6D46E4-72AB-4361-BAF5-17DA32AA2F70}"/>
          </ac:spMkLst>
        </pc:spChg>
        <pc:spChg chg="del">
          <ac:chgData name="Jorge Cataldo" userId="78768dd619163137" providerId="LiveId" clId="{180C64D4-1F88-430A-923B-F7507BED2288}" dt="2019-10-23T22:37:37.957" v="2912" actId="478"/>
          <ac:spMkLst>
            <pc:docMk/>
            <pc:sldMk cId="1074121383" sldId="320"/>
            <ac:spMk id="65" creationId="{FDB3032D-20C3-468C-8689-21119275CCEA}"/>
          </ac:spMkLst>
        </pc:spChg>
        <pc:spChg chg="del">
          <ac:chgData name="Jorge Cataldo" userId="78768dd619163137" providerId="LiveId" clId="{180C64D4-1F88-430A-923B-F7507BED2288}" dt="2019-10-23T22:37:41.318" v="2913" actId="478"/>
          <ac:spMkLst>
            <pc:docMk/>
            <pc:sldMk cId="1074121383" sldId="320"/>
            <ac:spMk id="80" creationId="{8CB72DE5-D581-44C9-B4B9-8C44BD7028F5}"/>
          </ac:spMkLst>
        </pc:spChg>
        <pc:grpChg chg="del">
          <ac:chgData name="Jorge Cataldo" userId="78768dd619163137" providerId="LiveId" clId="{180C64D4-1F88-430A-923B-F7507BED2288}" dt="2019-10-25T16:48:03.992" v="4030"/>
          <ac:grpSpMkLst>
            <pc:docMk/>
            <pc:sldMk cId="1074121383" sldId="320"/>
            <ac:grpSpMk id="2" creationId="{F5D906B8-CF11-4056-BE00-B15E39B01DD4}"/>
          </ac:grpSpMkLst>
        </pc:grpChg>
        <pc:grpChg chg="del">
          <ac:chgData name="Jorge Cataldo" userId="78768dd619163137" providerId="LiveId" clId="{180C64D4-1F88-430A-923B-F7507BED2288}" dt="2019-10-23T22:37:37.957" v="2912" actId="478"/>
          <ac:grpSpMkLst>
            <pc:docMk/>
            <pc:sldMk cId="1074121383" sldId="320"/>
            <ac:grpSpMk id="4" creationId="{73E37C97-CCA0-4607-B420-F5DB634AC804}"/>
          </ac:grpSpMkLst>
        </pc:grpChg>
        <pc:grpChg chg="del">
          <ac:chgData name="Jorge Cataldo" userId="78768dd619163137" providerId="LiveId" clId="{180C64D4-1F88-430A-923B-F7507BED2288}" dt="2019-10-23T22:37:37.957" v="2912" actId="478"/>
          <ac:grpSpMkLst>
            <pc:docMk/>
            <pc:sldMk cId="1074121383" sldId="320"/>
            <ac:grpSpMk id="67" creationId="{1D28EAF2-D946-4F63-AED1-D195002F2E9F}"/>
          </ac:grpSpMkLst>
        </pc:grpChg>
        <pc:grpChg chg="del">
          <ac:chgData name="Jorge Cataldo" userId="78768dd619163137" providerId="LiveId" clId="{180C64D4-1F88-430A-923B-F7507BED2288}" dt="2019-10-23T22:37:37.957" v="2912" actId="478"/>
          <ac:grpSpMkLst>
            <pc:docMk/>
            <pc:sldMk cId="1074121383" sldId="320"/>
            <ac:grpSpMk id="71" creationId="{31FAB09C-79FB-456A-8C83-A418BE3D6CD1}"/>
          </ac:grpSpMkLst>
        </pc:grpChg>
        <pc:grpChg chg="del">
          <ac:chgData name="Jorge Cataldo" userId="78768dd619163137" providerId="LiveId" clId="{180C64D4-1F88-430A-923B-F7507BED2288}" dt="2019-10-23T22:37:37.957" v="2912" actId="478"/>
          <ac:grpSpMkLst>
            <pc:docMk/>
            <pc:sldMk cId="1074121383" sldId="320"/>
            <ac:grpSpMk id="74" creationId="{8FEAA464-1348-4A1C-B150-3F633FB4865A}"/>
          </ac:grpSpMkLst>
        </pc:grpChg>
        <pc:grpChg chg="del">
          <ac:chgData name="Jorge Cataldo" userId="78768dd619163137" providerId="LiveId" clId="{180C64D4-1F88-430A-923B-F7507BED2288}" dt="2019-10-23T22:37:37.957" v="2912" actId="478"/>
          <ac:grpSpMkLst>
            <pc:docMk/>
            <pc:sldMk cId="1074121383" sldId="320"/>
            <ac:grpSpMk id="77" creationId="{AEFB4D29-D0A7-4876-9C5D-4EBC4020B385}"/>
          </ac:grpSpMkLst>
        </pc:grpChg>
        <pc:picChg chg="del">
          <ac:chgData name="Jorge Cataldo" userId="78768dd619163137" providerId="LiveId" clId="{180C64D4-1F88-430A-923B-F7507BED2288}" dt="2019-10-23T22:37:37.957" v="2912" actId="478"/>
          <ac:picMkLst>
            <pc:docMk/>
            <pc:sldMk cId="1074121383" sldId="320"/>
            <ac:picMk id="48" creationId="{D6D92A05-77C4-4D41-A681-0B58633F9497}"/>
          </ac:picMkLst>
        </pc:picChg>
      </pc:sldChg>
      <pc:sldChg chg="addSp delSp modSp add del modAnim">
        <pc:chgData name="Jorge Cataldo" userId="78768dd619163137" providerId="LiveId" clId="{180C64D4-1F88-430A-923B-F7507BED2288}" dt="2019-10-25T17:04:55.122" v="4293" actId="2696"/>
        <pc:sldMkLst>
          <pc:docMk/>
          <pc:sldMk cId="1980157483" sldId="321"/>
        </pc:sldMkLst>
        <pc:spChg chg="add del mod">
          <ac:chgData name="Jorge Cataldo" userId="78768dd619163137" providerId="LiveId" clId="{180C64D4-1F88-430A-923B-F7507BED2288}" dt="2019-10-23T23:15:18.749" v="3311" actId="478"/>
          <ac:spMkLst>
            <pc:docMk/>
            <pc:sldMk cId="1980157483" sldId="321"/>
            <ac:spMk id="6" creationId="{E095DCA9-8289-497D-BDEA-1D091102EF82}"/>
          </ac:spMkLst>
        </pc:spChg>
        <pc:spChg chg="mod">
          <ac:chgData name="Jorge Cataldo" userId="78768dd619163137" providerId="LiveId" clId="{180C64D4-1F88-430A-923B-F7507BED2288}" dt="2019-10-23T22:51:36.481" v="3073" actId="122"/>
          <ac:spMkLst>
            <pc:docMk/>
            <pc:sldMk cId="1980157483" sldId="321"/>
            <ac:spMk id="19" creationId="{00000000-0000-0000-0000-000000000000}"/>
          </ac:spMkLst>
        </pc:spChg>
        <pc:spChg chg="mod">
          <ac:chgData name="Jorge Cataldo" userId="78768dd619163137" providerId="LiveId" clId="{180C64D4-1F88-430A-923B-F7507BED2288}" dt="2019-10-23T22:46:29.606" v="3028" actId="207"/>
          <ac:spMkLst>
            <pc:docMk/>
            <pc:sldMk cId="1980157483" sldId="321"/>
            <ac:spMk id="51" creationId="{811A77DE-F51F-421C-984C-C6DD75AA8885}"/>
          </ac:spMkLst>
        </pc:spChg>
        <pc:spChg chg="del">
          <ac:chgData name="Jorge Cataldo" userId="78768dd619163137" providerId="LiveId" clId="{180C64D4-1F88-430A-923B-F7507BED2288}" dt="2019-10-25T16:56:17.392" v="4174"/>
          <ac:spMkLst>
            <pc:docMk/>
            <pc:sldMk cId="1980157483" sldId="321"/>
            <ac:spMk id="55" creationId="{A298DCF6-9168-43F0-AD70-9BF8DEB46B68}"/>
          </ac:spMkLst>
        </pc:spChg>
        <pc:spChg chg="del mod">
          <ac:chgData name="Jorge Cataldo" userId="78768dd619163137" providerId="LiveId" clId="{180C64D4-1F88-430A-923B-F7507BED2288}" dt="2019-10-25T16:56:17.392" v="4174"/>
          <ac:spMkLst>
            <pc:docMk/>
            <pc:sldMk cId="1980157483" sldId="321"/>
            <ac:spMk id="61" creationId="{CE6D46E4-72AB-4361-BAF5-17DA32AA2F70}"/>
          </ac:spMkLst>
        </pc:spChg>
        <pc:spChg chg="add del mod">
          <ac:chgData name="Jorge Cataldo" userId="78768dd619163137" providerId="LiveId" clId="{180C64D4-1F88-430A-923B-F7507BED2288}" dt="2019-10-23T23:15:10.905" v="3304" actId="478"/>
          <ac:spMkLst>
            <pc:docMk/>
            <pc:sldMk cId="1980157483" sldId="321"/>
            <ac:spMk id="62" creationId="{7CFDA679-C11B-4F7A-94FE-AC8B2E9AFEB2}"/>
          </ac:spMkLst>
        </pc:spChg>
        <pc:spChg chg="add del mod">
          <ac:chgData name="Jorge Cataldo" userId="78768dd619163137" providerId="LiveId" clId="{180C64D4-1F88-430A-923B-F7507BED2288}" dt="2019-10-23T23:15:14.055" v="3307" actId="478"/>
          <ac:spMkLst>
            <pc:docMk/>
            <pc:sldMk cId="1980157483" sldId="321"/>
            <ac:spMk id="63" creationId="{515C525B-31AD-49DA-A982-3962656B2231}"/>
          </ac:spMkLst>
        </pc:spChg>
        <pc:spChg chg="add del mod">
          <ac:chgData name="Jorge Cataldo" userId="78768dd619163137" providerId="LiveId" clId="{180C64D4-1F88-430A-923B-F7507BED2288}" dt="2019-10-23T23:15:15.744" v="3308" actId="478"/>
          <ac:spMkLst>
            <pc:docMk/>
            <pc:sldMk cId="1980157483" sldId="321"/>
            <ac:spMk id="64" creationId="{5E30805B-F72F-4FF2-8B27-2514B41EE038}"/>
          </ac:spMkLst>
        </pc:spChg>
        <pc:spChg chg="del">
          <ac:chgData name="Jorge Cataldo" userId="78768dd619163137" providerId="LiveId" clId="{180C64D4-1F88-430A-923B-F7507BED2288}" dt="2019-10-25T16:56:31.312" v="4176"/>
          <ac:spMkLst>
            <pc:docMk/>
            <pc:sldMk cId="1980157483" sldId="321"/>
            <ac:spMk id="65" creationId="{FDB3032D-20C3-468C-8689-21119275CCEA}"/>
          </ac:spMkLst>
        </pc:spChg>
        <pc:spChg chg="mod">
          <ac:chgData name="Jorge Cataldo" userId="78768dd619163137" providerId="LiveId" clId="{180C64D4-1F88-430A-923B-F7507BED2288}" dt="2019-10-23T23:15:22.215" v="3313" actId="6549"/>
          <ac:spMkLst>
            <pc:docMk/>
            <pc:sldMk cId="1980157483" sldId="321"/>
            <ac:spMk id="66" creationId="{0EB0155D-C3AA-4FF3-8D3B-935734D85486}"/>
          </ac:spMkLst>
        </pc:spChg>
        <pc:spChg chg="del mod">
          <ac:chgData name="Jorge Cataldo" userId="78768dd619163137" providerId="LiveId" clId="{180C64D4-1F88-430A-923B-F7507BED2288}" dt="2019-10-23T23:15:20.444" v="3312" actId="478"/>
          <ac:spMkLst>
            <pc:docMk/>
            <pc:sldMk cId="1980157483" sldId="321"/>
            <ac:spMk id="80" creationId="{8CB72DE5-D581-44C9-B4B9-8C44BD7028F5}"/>
          </ac:spMkLst>
        </pc:spChg>
        <pc:grpChg chg="del">
          <ac:chgData name="Jorge Cataldo" userId="78768dd619163137" providerId="LiveId" clId="{180C64D4-1F88-430A-923B-F7507BED2288}" dt="2019-10-23T23:14:58.294" v="3302" actId="478"/>
          <ac:grpSpMkLst>
            <pc:docMk/>
            <pc:sldMk cId="1980157483" sldId="321"/>
            <ac:grpSpMk id="2" creationId="{F5D906B8-CF11-4056-BE00-B15E39B01DD4}"/>
          </ac:grpSpMkLst>
        </pc:grpChg>
        <pc:grpChg chg="del">
          <ac:chgData name="Jorge Cataldo" userId="78768dd619163137" providerId="LiveId" clId="{180C64D4-1F88-430A-923B-F7507BED2288}" dt="2019-10-23T23:15:28.605" v="3315" actId="478"/>
          <ac:grpSpMkLst>
            <pc:docMk/>
            <pc:sldMk cId="1980157483" sldId="321"/>
            <ac:grpSpMk id="4" creationId="{73E37C97-CCA0-4607-B420-F5DB634AC804}"/>
          </ac:grpSpMkLst>
        </pc:grpChg>
        <pc:grpChg chg="del">
          <ac:chgData name="Jorge Cataldo" userId="78768dd619163137" providerId="LiveId" clId="{180C64D4-1F88-430A-923B-F7507BED2288}" dt="2019-10-23T23:15:27.584" v="3314" actId="478"/>
          <ac:grpSpMkLst>
            <pc:docMk/>
            <pc:sldMk cId="1980157483" sldId="321"/>
            <ac:grpSpMk id="67" creationId="{1D28EAF2-D946-4F63-AED1-D195002F2E9F}"/>
          </ac:grpSpMkLst>
        </pc:grpChg>
        <pc:grpChg chg="del">
          <ac:chgData name="Jorge Cataldo" userId="78768dd619163137" providerId="LiveId" clId="{180C64D4-1F88-430A-923B-F7507BED2288}" dt="2019-10-23T23:15:11.675" v="3305" actId="478"/>
          <ac:grpSpMkLst>
            <pc:docMk/>
            <pc:sldMk cId="1980157483" sldId="321"/>
            <ac:grpSpMk id="71" creationId="{31FAB09C-79FB-456A-8C83-A418BE3D6CD1}"/>
          </ac:grpSpMkLst>
        </pc:grpChg>
        <pc:grpChg chg="del mod">
          <ac:chgData name="Jorge Cataldo" userId="78768dd619163137" providerId="LiveId" clId="{180C64D4-1F88-430A-923B-F7507BED2288}" dt="2019-10-23T23:15:12.564" v="3306" actId="478"/>
          <ac:grpSpMkLst>
            <pc:docMk/>
            <pc:sldMk cId="1980157483" sldId="321"/>
            <ac:grpSpMk id="74" creationId="{8FEAA464-1348-4A1C-B150-3F633FB4865A}"/>
          </ac:grpSpMkLst>
        </pc:grpChg>
        <pc:grpChg chg="del">
          <ac:chgData name="Jorge Cataldo" userId="78768dd619163137" providerId="LiveId" clId="{180C64D4-1F88-430A-923B-F7507BED2288}" dt="2019-10-23T23:15:16.529" v="3309" actId="478"/>
          <ac:grpSpMkLst>
            <pc:docMk/>
            <pc:sldMk cId="1980157483" sldId="321"/>
            <ac:grpSpMk id="77" creationId="{AEFB4D29-D0A7-4876-9C5D-4EBC4020B385}"/>
          </ac:grpSpMkLst>
        </pc:grpChg>
        <pc:grpChg chg="add del mod">
          <ac:chgData name="Jorge Cataldo" userId="78768dd619163137" providerId="LiveId" clId="{180C64D4-1F88-430A-923B-F7507BED2288}" dt="2019-10-23T22:44:23.807" v="3012" actId="478"/>
          <ac:grpSpMkLst>
            <pc:docMk/>
            <pc:sldMk cId="1980157483" sldId="321"/>
            <ac:grpSpMk id="81" creationId="{9751FC66-402E-4672-8E56-BBDB63AE1D27}"/>
          </ac:grpSpMkLst>
        </pc:grpChg>
        <pc:grpChg chg="add del">
          <ac:chgData name="Jorge Cataldo" userId="78768dd619163137" providerId="LiveId" clId="{180C64D4-1F88-430A-923B-F7507BED2288}" dt="2019-10-25T16:56:17.392" v="4174"/>
          <ac:grpSpMkLst>
            <pc:docMk/>
            <pc:sldMk cId="1980157483" sldId="321"/>
            <ac:grpSpMk id="84" creationId="{83823826-7513-455D-8636-00250062969F}"/>
          </ac:grpSpMkLst>
        </pc:grpChg>
        <pc:picChg chg="mod">
          <ac:chgData name="Jorge Cataldo" userId="78768dd619163137" providerId="LiveId" clId="{180C64D4-1F88-430A-923B-F7507BED2288}" dt="2019-10-23T22:41:04.017" v="2924" actId="1037"/>
          <ac:picMkLst>
            <pc:docMk/>
            <pc:sldMk cId="1980157483" sldId="321"/>
            <ac:picMk id="34" creationId="{40069777-2B9C-4BE4-BAC2-F7CDD2335B69}"/>
          </ac:picMkLst>
        </pc:picChg>
        <pc:picChg chg="del">
          <ac:chgData name="Jorge Cataldo" userId="78768dd619163137" providerId="LiveId" clId="{180C64D4-1F88-430A-923B-F7507BED2288}" dt="2019-10-23T23:15:29.435" v="3316" actId="478"/>
          <ac:picMkLst>
            <pc:docMk/>
            <pc:sldMk cId="1980157483" sldId="321"/>
            <ac:picMk id="48" creationId="{D6D92A05-77C4-4D41-A681-0B58633F9497}"/>
          </ac:picMkLst>
        </pc:picChg>
        <pc:cxnChg chg="del topLvl">
          <ac:chgData name="Jorge Cataldo" userId="78768dd619163137" providerId="LiveId" clId="{180C64D4-1F88-430A-923B-F7507BED2288}" dt="2019-10-23T22:44:23.807" v="3012" actId="478"/>
          <ac:cxnSpMkLst>
            <pc:docMk/>
            <pc:sldMk cId="1980157483" sldId="321"/>
            <ac:cxnSpMk id="82" creationId="{6CF94E3A-8120-4031-8EFE-B3B3C6013F94}"/>
          </ac:cxnSpMkLst>
        </pc:cxnChg>
        <pc:cxnChg chg="del mod topLvl">
          <ac:chgData name="Jorge Cataldo" userId="78768dd619163137" providerId="LiveId" clId="{180C64D4-1F88-430A-923B-F7507BED2288}" dt="2019-10-23T22:45:15.187" v="3016" actId="478"/>
          <ac:cxnSpMkLst>
            <pc:docMk/>
            <pc:sldMk cId="1980157483" sldId="321"/>
            <ac:cxnSpMk id="83" creationId="{C1E3D27A-8C50-4BFE-8A22-AE7BA44C3198}"/>
          </ac:cxnSpMkLst>
        </pc:cxnChg>
      </pc:sldChg>
      <pc:sldChg chg="addSp delSp modSp add del">
        <pc:chgData name="Jorge Cataldo" userId="78768dd619163137" providerId="LiveId" clId="{180C64D4-1F88-430A-923B-F7507BED2288}" dt="2019-10-25T17:30:27.441" v="4721" actId="2696"/>
        <pc:sldMkLst>
          <pc:docMk/>
          <pc:sldMk cId="2380821583" sldId="322"/>
        </pc:sldMkLst>
        <pc:spChg chg="mod">
          <ac:chgData name="Jorge Cataldo" userId="78768dd619163137" providerId="LiveId" clId="{180C64D4-1F88-430A-923B-F7507BED2288}" dt="2019-10-25T17:22:35.451" v="4628" actId="164"/>
          <ac:spMkLst>
            <pc:docMk/>
            <pc:sldMk cId="2380821583" sldId="322"/>
            <ac:spMk id="6" creationId="{E095DCA9-8289-497D-BDEA-1D091102EF82}"/>
          </ac:spMkLst>
        </pc:spChg>
        <pc:spChg chg="mod">
          <ac:chgData name="Jorge Cataldo" userId="78768dd619163137" providerId="LiveId" clId="{180C64D4-1F88-430A-923B-F7507BED2288}" dt="2019-10-25T17:22:35.451" v="4628" actId="164"/>
          <ac:spMkLst>
            <pc:docMk/>
            <pc:sldMk cId="2380821583" sldId="322"/>
            <ac:spMk id="55" creationId="{A298DCF6-9168-43F0-AD70-9BF8DEB46B68}"/>
          </ac:spMkLst>
        </pc:spChg>
        <pc:spChg chg="mod">
          <ac:chgData name="Jorge Cataldo" userId="78768dd619163137" providerId="LiveId" clId="{180C64D4-1F88-430A-923B-F7507BED2288}" dt="2019-10-25T17:22:35.451" v="4628" actId="164"/>
          <ac:spMkLst>
            <pc:docMk/>
            <pc:sldMk cId="2380821583" sldId="322"/>
            <ac:spMk id="61" creationId="{CE6D46E4-72AB-4361-BAF5-17DA32AA2F70}"/>
          </ac:spMkLst>
        </pc:spChg>
        <pc:spChg chg="mod">
          <ac:chgData name="Jorge Cataldo" userId="78768dd619163137" providerId="LiveId" clId="{180C64D4-1F88-430A-923B-F7507BED2288}" dt="2019-10-25T17:22:35.451" v="4628" actId="164"/>
          <ac:spMkLst>
            <pc:docMk/>
            <pc:sldMk cId="2380821583" sldId="322"/>
            <ac:spMk id="62" creationId="{7CFDA679-C11B-4F7A-94FE-AC8B2E9AFEB2}"/>
          </ac:spMkLst>
        </pc:spChg>
        <pc:spChg chg="mod">
          <ac:chgData name="Jorge Cataldo" userId="78768dd619163137" providerId="LiveId" clId="{180C64D4-1F88-430A-923B-F7507BED2288}" dt="2019-10-25T17:22:35.451" v="4628" actId="164"/>
          <ac:spMkLst>
            <pc:docMk/>
            <pc:sldMk cId="2380821583" sldId="322"/>
            <ac:spMk id="63" creationId="{515C525B-31AD-49DA-A982-3962656B2231}"/>
          </ac:spMkLst>
        </pc:spChg>
        <pc:spChg chg="mod">
          <ac:chgData name="Jorge Cataldo" userId="78768dd619163137" providerId="LiveId" clId="{180C64D4-1F88-430A-923B-F7507BED2288}" dt="2019-10-25T17:22:35.451" v="4628" actId="164"/>
          <ac:spMkLst>
            <pc:docMk/>
            <pc:sldMk cId="2380821583" sldId="322"/>
            <ac:spMk id="64" creationId="{5E30805B-F72F-4FF2-8B27-2514B41EE038}"/>
          </ac:spMkLst>
        </pc:spChg>
        <pc:spChg chg="mod">
          <ac:chgData name="Jorge Cataldo" userId="78768dd619163137" providerId="LiveId" clId="{180C64D4-1F88-430A-923B-F7507BED2288}" dt="2019-10-25T17:22:35.451" v="4628" actId="164"/>
          <ac:spMkLst>
            <pc:docMk/>
            <pc:sldMk cId="2380821583" sldId="322"/>
            <ac:spMk id="65" creationId="{FDB3032D-20C3-468C-8689-21119275CCEA}"/>
          </ac:spMkLst>
        </pc:spChg>
        <pc:spChg chg="mod">
          <ac:chgData name="Jorge Cataldo" userId="78768dd619163137" providerId="LiveId" clId="{180C64D4-1F88-430A-923B-F7507BED2288}" dt="2019-10-25T17:22:35.451" v="4628" actId="164"/>
          <ac:spMkLst>
            <pc:docMk/>
            <pc:sldMk cId="2380821583" sldId="322"/>
            <ac:spMk id="80" creationId="{8CB72DE5-D581-44C9-B4B9-8C44BD7028F5}"/>
          </ac:spMkLst>
        </pc:spChg>
        <pc:grpChg chg="add del">
          <ac:chgData name="Jorge Cataldo" userId="78768dd619163137" providerId="LiveId" clId="{180C64D4-1F88-430A-923B-F7507BED2288}" dt="2019-10-25T17:30:17.401" v="4719"/>
          <ac:grpSpMkLst>
            <pc:docMk/>
            <pc:sldMk cId="2380821583" sldId="322"/>
            <ac:grpSpMk id="4" creationId="{73E37C97-CCA0-4607-B420-F5DB634AC804}"/>
          </ac:grpSpMkLst>
        </pc:grpChg>
        <pc:grpChg chg="add del mod">
          <ac:chgData name="Jorge Cataldo" userId="78768dd619163137" providerId="LiveId" clId="{180C64D4-1F88-430A-923B-F7507BED2288}" dt="2019-10-25T17:22:37.975" v="4629"/>
          <ac:grpSpMkLst>
            <pc:docMk/>
            <pc:sldMk cId="2380821583" sldId="322"/>
            <ac:grpSpMk id="5" creationId="{4F3813EC-6B59-4A59-BD91-3B8B04461110}"/>
          </ac:grpSpMkLst>
        </pc:grpChg>
        <pc:grpChg chg="add del">
          <ac:chgData name="Jorge Cataldo" userId="78768dd619163137" providerId="LiveId" clId="{180C64D4-1F88-430A-923B-F7507BED2288}" dt="2019-10-25T17:30:17.401" v="4719"/>
          <ac:grpSpMkLst>
            <pc:docMk/>
            <pc:sldMk cId="2380821583" sldId="322"/>
            <ac:grpSpMk id="67" creationId="{1D28EAF2-D946-4F63-AED1-D195002F2E9F}"/>
          </ac:grpSpMkLst>
        </pc:grpChg>
        <pc:grpChg chg="mod">
          <ac:chgData name="Jorge Cataldo" userId="78768dd619163137" providerId="LiveId" clId="{180C64D4-1F88-430A-923B-F7507BED2288}" dt="2019-10-25T17:22:35.451" v="4628" actId="164"/>
          <ac:grpSpMkLst>
            <pc:docMk/>
            <pc:sldMk cId="2380821583" sldId="322"/>
            <ac:grpSpMk id="71" creationId="{31FAB09C-79FB-456A-8C83-A418BE3D6CD1}"/>
          </ac:grpSpMkLst>
        </pc:grpChg>
        <pc:grpChg chg="mod">
          <ac:chgData name="Jorge Cataldo" userId="78768dd619163137" providerId="LiveId" clId="{180C64D4-1F88-430A-923B-F7507BED2288}" dt="2019-10-25T17:22:35.451" v="4628" actId="164"/>
          <ac:grpSpMkLst>
            <pc:docMk/>
            <pc:sldMk cId="2380821583" sldId="322"/>
            <ac:grpSpMk id="74" creationId="{8FEAA464-1348-4A1C-B150-3F633FB4865A}"/>
          </ac:grpSpMkLst>
        </pc:grpChg>
        <pc:grpChg chg="mod">
          <ac:chgData name="Jorge Cataldo" userId="78768dd619163137" providerId="LiveId" clId="{180C64D4-1F88-430A-923B-F7507BED2288}" dt="2019-10-25T17:22:35.451" v="4628" actId="164"/>
          <ac:grpSpMkLst>
            <pc:docMk/>
            <pc:sldMk cId="2380821583" sldId="322"/>
            <ac:grpSpMk id="77" creationId="{AEFB4D29-D0A7-4876-9C5D-4EBC4020B385}"/>
          </ac:grpSpMkLst>
        </pc:grpChg>
        <pc:picChg chg="del">
          <ac:chgData name="Jorge Cataldo" userId="78768dd619163137" providerId="LiveId" clId="{180C64D4-1F88-430A-923B-F7507BED2288}" dt="2019-10-25T16:55:22.522" v="4173" actId="478"/>
          <ac:picMkLst>
            <pc:docMk/>
            <pc:sldMk cId="2380821583" sldId="322"/>
            <ac:picMk id="34" creationId="{40069777-2B9C-4BE4-BAC2-F7CDD2335B69}"/>
          </ac:picMkLst>
        </pc:picChg>
        <pc:picChg chg="add del">
          <ac:chgData name="Jorge Cataldo" userId="78768dd619163137" providerId="LiveId" clId="{180C64D4-1F88-430A-923B-F7507BED2288}" dt="2019-10-25T17:30:17.401" v="4719"/>
          <ac:picMkLst>
            <pc:docMk/>
            <pc:sldMk cId="2380821583" sldId="322"/>
            <ac:picMk id="48" creationId="{D6D92A05-77C4-4D41-A681-0B58633F9497}"/>
          </ac:picMkLst>
        </pc:picChg>
      </pc:sldChg>
      <pc:sldChg chg="add">
        <pc:chgData name="Jorge Cataldo" userId="78768dd619163137" providerId="LiveId" clId="{180C64D4-1F88-430A-923B-F7507BED2288}" dt="2019-10-25T15:47:23.417" v="3443"/>
        <pc:sldMkLst>
          <pc:docMk/>
          <pc:sldMk cId="2211600132" sldId="323"/>
        </pc:sldMkLst>
      </pc:sldChg>
      <pc:sldChg chg="addSp delSp modSp add del modAnim">
        <pc:chgData name="Jorge Cataldo" userId="78768dd619163137" providerId="LiveId" clId="{180C64D4-1F88-430A-923B-F7507BED2288}" dt="2019-10-25T16:47:47.472" v="4026" actId="2696"/>
        <pc:sldMkLst>
          <pc:docMk/>
          <pc:sldMk cId="2399537217" sldId="324"/>
        </pc:sldMkLst>
        <pc:spChg chg="del">
          <ac:chgData name="Jorge Cataldo" userId="78768dd619163137" providerId="LiveId" clId="{180C64D4-1F88-430A-923B-F7507BED2288}" dt="2019-10-25T16:47:32.459" v="4023"/>
          <ac:spMkLst>
            <pc:docMk/>
            <pc:sldMk cId="2399537217" sldId="324"/>
            <ac:spMk id="19" creationId="{00000000-0000-0000-0000-000000000000}"/>
          </ac:spMkLst>
        </pc:spChg>
        <pc:spChg chg="del mod">
          <ac:chgData name="Jorge Cataldo" userId="78768dd619163137" providerId="LiveId" clId="{180C64D4-1F88-430A-923B-F7507BED2288}" dt="2019-10-25T16:29:39.203" v="3755" actId="478"/>
          <ac:spMkLst>
            <pc:docMk/>
            <pc:sldMk cId="2399537217" sldId="324"/>
            <ac:spMk id="21" creationId="{FE0CD480-309A-4E5F-A032-102D1FCADAE2}"/>
          </ac:spMkLst>
        </pc:spChg>
        <pc:spChg chg="add del mod">
          <ac:chgData name="Jorge Cataldo" userId="78768dd619163137" providerId="LiveId" clId="{180C64D4-1F88-430A-923B-F7507BED2288}" dt="2019-10-25T16:30:53.123" v="3759" actId="478"/>
          <ac:spMkLst>
            <pc:docMk/>
            <pc:sldMk cId="2399537217" sldId="324"/>
            <ac:spMk id="22" creationId="{F4C3790F-3F06-4D12-90E7-2E1BCB23C6DA}"/>
          </ac:spMkLst>
        </pc:spChg>
        <pc:spChg chg="del">
          <ac:chgData name="Jorge Cataldo" userId="78768dd619163137" providerId="LiveId" clId="{180C64D4-1F88-430A-923B-F7507BED2288}" dt="2019-10-25T16:47:32.459" v="4023"/>
          <ac:spMkLst>
            <pc:docMk/>
            <pc:sldMk cId="2399537217" sldId="324"/>
            <ac:spMk id="23" creationId="{E3BE98EA-F725-4544-BCCF-BCB5FA6885C4}"/>
          </ac:spMkLst>
        </pc:spChg>
        <pc:spChg chg="del">
          <ac:chgData name="Jorge Cataldo" userId="78768dd619163137" providerId="LiveId" clId="{180C64D4-1F88-430A-923B-F7507BED2288}" dt="2019-10-25T16:29:41.213" v="3756" actId="478"/>
          <ac:spMkLst>
            <pc:docMk/>
            <pc:sldMk cId="2399537217" sldId="324"/>
            <ac:spMk id="28" creationId="{8FCD727C-220A-4547-9FEB-2C746AB5A40B}"/>
          </ac:spMkLst>
        </pc:spChg>
        <pc:spChg chg="del">
          <ac:chgData name="Jorge Cataldo" userId="78768dd619163137" providerId="LiveId" clId="{180C64D4-1F88-430A-923B-F7507BED2288}" dt="2019-10-25T16:27:12.293" v="3719" actId="478"/>
          <ac:spMkLst>
            <pc:docMk/>
            <pc:sldMk cId="2399537217" sldId="324"/>
            <ac:spMk id="41" creationId="{FC5EA626-2AE0-4E98-AE87-F6942BD7D10F}"/>
          </ac:spMkLst>
        </pc:spChg>
        <pc:spChg chg="del">
          <ac:chgData name="Jorge Cataldo" userId="78768dd619163137" providerId="LiveId" clId="{180C64D4-1F88-430A-923B-F7507BED2288}" dt="2019-10-25T16:47:32.459" v="4023"/>
          <ac:spMkLst>
            <pc:docMk/>
            <pc:sldMk cId="2399537217" sldId="324"/>
            <ac:spMk id="42" creationId="{0FBE7495-0FE9-42E5-9AF8-FB9948709AF3}"/>
          </ac:spMkLst>
        </pc:spChg>
        <pc:spChg chg="del">
          <ac:chgData name="Jorge Cataldo" userId="78768dd619163137" providerId="LiveId" clId="{180C64D4-1F88-430A-923B-F7507BED2288}" dt="2019-10-25T16:47:32.459" v="4023"/>
          <ac:spMkLst>
            <pc:docMk/>
            <pc:sldMk cId="2399537217" sldId="324"/>
            <ac:spMk id="45" creationId="{A3BB6740-BD36-4F22-86F0-6DD6CF7EF01B}"/>
          </ac:spMkLst>
        </pc:spChg>
        <pc:spChg chg="del">
          <ac:chgData name="Jorge Cataldo" userId="78768dd619163137" providerId="LiveId" clId="{180C64D4-1F88-430A-923B-F7507BED2288}" dt="2019-10-25T16:47:32.459" v="4023"/>
          <ac:spMkLst>
            <pc:docMk/>
            <pc:sldMk cId="2399537217" sldId="324"/>
            <ac:spMk id="46" creationId="{1C96BF6B-444F-4898-AAF3-801C9F76F3B4}"/>
          </ac:spMkLst>
        </pc:spChg>
        <pc:spChg chg="del">
          <ac:chgData name="Jorge Cataldo" userId="78768dd619163137" providerId="LiveId" clId="{180C64D4-1F88-430A-923B-F7507BED2288}" dt="2019-10-25T16:47:32.459" v="4023"/>
          <ac:spMkLst>
            <pc:docMk/>
            <pc:sldMk cId="2399537217" sldId="324"/>
            <ac:spMk id="83" creationId="{0AED84A5-8818-4FF1-8DF3-7D098D859BC7}"/>
          </ac:spMkLst>
        </pc:spChg>
        <pc:grpChg chg="del">
          <ac:chgData name="Jorge Cataldo" userId="78768dd619163137" providerId="LiveId" clId="{180C64D4-1F88-430A-923B-F7507BED2288}" dt="2019-10-25T16:47:32.459" v="4023"/>
          <ac:grpSpMkLst>
            <pc:docMk/>
            <pc:sldMk cId="2399537217" sldId="324"/>
            <ac:grpSpMk id="7" creationId="{F8333FB8-D416-4A87-9AC6-AA79A7B0B3A5}"/>
          </ac:grpSpMkLst>
        </pc:grpChg>
        <pc:graphicFrameChg chg="mod modGraphic">
          <ac:chgData name="Jorge Cataldo" userId="78768dd619163137" providerId="LiveId" clId="{180C64D4-1F88-430A-923B-F7507BED2288}" dt="2019-10-25T16:40:19.082" v="3902" actId="255"/>
          <ac:graphicFrameMkLst>
            <pc:docMk/>
            <pc:sldMk cId="2399537217" sldId="324"/>
            <ac:graphicFrameMk id="6" creationId="{3751E528-58E4-44B5-A4CF-413D25A0DADF}"/>
          </ac:graphicFrameMkLst>
        </pc:graphicFrameChg>
        <pc:graphicFrameChg chg="add mod modGraphic">
          <ac:chgData name="Jorge Cataldo" userId="78768dd619163137" providerId="LiveId" clId="{180C64D4-1F88-430A-923B-F7507BED2288}" dt="2019-10-25T16:38:44.093" v="3871" actId="1076"/>
          <ac:graphicFrameMkLst>
            <pc:docMk/>
            <pc:sldMk cId="2399537217" sldId="324"/>
            <ac:graphicFrameMk id="24" creationId="{A66DFDE5-BA12-4C7D-A142-70A2329D6CB2}"/>
          </ac:graphicFrameMkLst>
        </pc:graphicFrameChg>
        <pc:graphicFrameChg chg="del">
          <ac:chgData name="Jorge Cataldo" userId="78768dd619163137" providerId="LiveId" clId="{180C64D4-1F88-430A-923B-F7507BED2288}" dt="2019-10-25T16:34:01.063" v="3835" actId="478"/>
          <ac:graphicFrameMkLst>
            <pc:docMk/>
            <pc:sldMk cId="2399537217" sldId="324"/>
            <ac:graphicFrameMk id="29" creationId="{B77A5942-CB97-4951-896F-D037248BFFA1}"/>
          </ac:graphicFrameMkLst>
        </pc:graphicFrameChg>
        <pc:picChg chg="del">
          <ac:chgData name="Jorge Cataldo" userId="78768dd619163137" providerId="LiveId" clId="{180C64D4-1F88-430A-923B-F7507BED2288}" dt="2019-10-25T16:47:32.459" v="4023"/>
          <ac:picMkLst>
            <pc:docMk/>
            <pc:sldMk cId="2399537217" sldId="324"/>
            <ac:picMk id="2" creationId="{1E98ED08-080D-4225-8D25-FD9D1601C2EA}"/>
          </ac:picMkLst>
        </pc:picChg>
        <pc:picChg chg="del">
          <ac:chgData name="Jorge Cataldo" userId="78768dd619163137" providerId="LiveId" clId="{180C64D4-1F88-430A-923B-F7507BED2288}" dt="2019-10-25T16:47:32.459" v="4023"/>
          <ac:picMkLst>
            <pc:docMk/>
            <pc:sldMk cId="2399537217" sldId="324"/>
            <ac:picMk id="50" creationId="{0C252B77-C9A6-4682-93EC-D7135DA7C3AB}"/>
          </ac:picMkLst>
        </pc:picChg>
        <pc:cxnChg chg="del">
          <ac:chgData name="Jorge Cataldo" userId="78768dd619163137" providerId="LiveId" clId="{180C64D4-1F88-430A-923B-F7507BED2288}" dt="2019-10-25T16:47:32.459" v="4023"/>
          <ac:cxnSpMkLst>
            <pc:docMk/>
            <pc:sldMk cId="2399537217" sldId="324"/>
            <ac:cxnSpMk id="26" creationId="{5030976C-E058-4A75-8547-4314908234F8}"/>
          </ac:cxnSpMkLst>
        </pc:cxnChg>
        <pc:cxnChg chg="del">
          <ac:chgData name="Jorge Cataldo" userId="78768dd619163137" providerId="LiveId" clId="{180C64D4-1F88-430A-923B-F7507BED2288}" dt="2019-10-25T16:47:32.459" v="4023"/>
          <ac:cxnSpMkLst>
            <pc:docMk/>
            <pc:sldMk cId="2399537217" sldId="324"/>
            <ac:cxnSpMk id="27" creationId="{2C8697B3-8679-4DD2-8CB1-C38636D348EA}"/>
          </ac:cxnSpMkLst>
        </pc:cxnChg>
      </pc:sldChg>
      <pc:sldChg chg="delSp modSp add del delAnim">
        <pc:chgData name="Jorge Cataldo" userId="78768dd619163137" providerId="LiveId" clId="{180C64D4-1F88-430A-923B-F7507BED2288}" dt="2019-10-25T17:55:42.241" v="5094" actId="2696"/>
        <pc:sldMkLst>
          <pc:docMk/>
          <pc:sldMk cId="1679147835" sldId="325"/>
        </pc:sldMkLst>
        <pc:spChg chg="del">
          <ac:chgData name="Jorge Cataldo" userId="78768dd619163137" providerId="LiveId" clId="{180C64D4-1F88-430A-923B-F7507BED2288}" dt="2019-10-25T16:41:19.706" v="3905" actId="478"/>
          <ac:spMkLst>
            <pc:docMk/>
            <pc:sldMk cId="1679147835" sldId="325"/>
            <ac:spMk id="19" creationId="{00000000-0000-0000-0000-000000000000}"/>
          </ac:spMkLst>
        </pc:spChg>
        <pc:spChg chg="del">
          <ac:chgData name="Jorge Cataldo" userId="78768dd619163137" providerId="LiveId" clId="{180C64D4-1F88-430A-923B-F7507BED2288}" dt="2019-10-25T16:41:19.706" v="3905" actId="478"/>
          <ac:spMkLst>
            <pc:docMk/>
            <pc:sldMk cId="1679147835" sldId="325"/>
            <ac:spMk id="23" creationId="{E3BE98EA-F725-4544-BCCF-BCB5FA6885C4}"/>
          </ac:spMkLst>
        </pc:spChg>
        <pc:spChg chg="del">
          <ac:chgData name="Jorge Cataldo" userId="78768dd619163137" providerId="LiveId" clId="{180C64D4-1F88-430A-923B-F7507BED2288}" dt="2019-10-25T16:41:19.706" v="3905" actId="478"/>
          <ac:spMkLst>
            <pc:docMk/>
            <pc:sldMk cId="1679147835" sldId="325"/>
            <ac:spMk id="42" creationId="{0FBE7495-0FE9-42E5-9AF8-FB9948709AF3}"/>
          </ac:spMkLst>
        </pc:spChg>
        <pc:spChg chg="del">
          <ac:chgData name="Jorge Cataldo" userId="78768dd619163137" providerId="LiveId" clId="{180C64D4-1F88-430A-923B-F7507BED2288}" dt="2019-10-25T16:41:19.706" v="3905" actId="478"/>
          <ac:spMkLst>
            <pc:docMk/>
            <pc:sldMk cId="1679147835" sldId="325"/>
            <ac:spMk id="45" creationId="{A3BB6740-BD36-4F22-86F0-6DD6CF7EF01B}"/>
          </ac:spMkLst>
        </pc:spChg>
        <pc:spChg chg="del">
          <ac:chgData name="Jorge Cataldo" userId="78768dd619163137" providerId="LiveId" clId="{180C64D4-1F88-430A-923B-F7507BED2288}" dt="2019-10-25T16:41:19.706" v="3905" actId="478"/>
          <ac:spMkLst>
            <pc:docMk/>
            <pc:sldMk cId="1679147835" sldId="325"/>
            <ac:spMk id="46" creationId="{1C96BF6B-444F-4898-AAF3-801C9F76F3B4}"/>
          </ac:spMkLst>
        </pc:spChg>
        <pc:spChg chg="del">
          <ac:chgData name="Jorge Cataldo" userId="78768dd619163137" providerId="LiveId" clId="{180C64D4-1F88-430A-923B-F7507BED2288}" dt="2019-10-25T16:41:19.706" v="3905" actId="478"/>
          <ac:spMkLst>
            <pc:docMk/>
            <pc:sldMk cId="1679147835" sldId="325"/>
            <ac:spMk id="83" creationId="{0AED84A5-8818-4FF1-8DF3-7D098D859BC7}"/>
          </ac:spMkLst>
        </pc:spChg>
        <pc:grpChg chg="del">
          <ac:chgData name="Jorge Cataldo" userId="78768dd619163137" providerId="LiveId" clId="{180C64D4-1F88-430A-923B-F7507BED2288}" dt="2019-10-25T16:41:19.706" v="3905" actId="478"/>
          <ac:grpSpMkLst>
            <pc:docMk/>
            <pc:sldMk cId="1679147835" sldId="325"/>
            <ac:grpSpMk id="7" creationId="{F8333FB8-D416-4A87-9AC6-AA79A7B0B3A5}"/>
          </ac:grpSpMkLst>
        </pc:grpChg>
        <pc:graphicFrameChg chg="mod modGraphic">
          <ac:chgData name="Jorge Cataldo" userId="78768dd619163137" providerId="LiveId" clId="{180C64D4-1F88-430A-923B-F7507BED2288}" dt="2019-10-25T16:46:52.232" v="4021" actId="3064"/>
          <ac:graphicFrameMkLst>
            <pc:docMk/>
            <pc:sldMk cId="1679147835" sldId="325"/>
            <ac:graphicFrameMk id="6" creationId="{3751E528-58E4-44B5-A4CF-413D25A0DADF}"/>
          </ac:graphicFrameMkLst>
        </pc:graphicFrameChg>
        <pc:graphicFrameChg chg="mod modGraphic">
          <ac:chgData name="Jorge Cataldo" userId="78768dd619163137" providerId="LiveId" clId="{180C64D4-1F88-430A-923B-F7507BED2288}" dt="2019-10-25T16:46:27.512" v="4018" actId="14100"/>
          <ac:graphicFrameMkLst>
            <pc:docMk/>
            <pc:sldMk cId="1679147835" sldId="325"/>
            <ac:graphicFrameMk id="24" creationId="{A66DFDE5-BA12-4C7D-A142-70A2329D6CB2}"/>
          </ac:graphicFrameMkLst>
        </pc:graphicFrameChg>
        <pc:picChg chg="del">
          <ac:chgData name="Jorge Cataldo" userId="78768dd619163137" providerId="LiveId" clId="{180C64D4-1F88-430A-923B-F7507BED2288}" dt="2019-10-25T16:41:19.706" v="3905" actId="478"/>
          <ac:picMkLst>
            <pc:docMk/>
            <pc:sldMk cId="1679147835" sldId="325"/>
            <ac:picMk id="2" creationId="{1E98ED08-080D-4225-8D25-FD9D1601C2EA}"/>
          </ac:picMkLst>
        </pc:picChg>
        <pc:picChg chg="del">
          <ac:chgData name="Jorge Cataldo" userId="78768dd619163137" providerId="LiveId" clId="{180C64D4-1F88-430A-923B-F7507BED2288}" dt="2019-10-25T16:41:19.706" v="3905" actId="478"/>
          <ac:picMkLst>
            <pc:docMk/>
            <pc:sldMk cId="1679147835" sldId="325"/>
            <ac:picMk id="50" creationId="{0C252B77-C9A6-4682-93EC-D7135DA7C3AB}"/>
          </ac:picMkLst>
        </pc:picChg>
        <pc:cxnChg chg="del">
          <ac:chgData name="Jorge Cataldo" userId="78768dd619163137" providerId="LiveId" clId="{180C64D4-1F88-430A-923B-F7507BED2288}" dt="2019-10-25T16:41:19.706" v="3905" actId="478"/>
          <ac:cxnSpMkLst>
            <pc:docMk/>
            <pc:sldMk cId="1679147835" sldId="325"/>
            <ac:cxnSpMk id="26" creationId="{5030976C-E058-4A75-8547-4314908234F8}"/>
          </ac:cxnSpMkLst>
        </pc:cxnChg>
        <pc:cxnChg chg="del">
          <ac:chgData name="Jorge Cataldo" userId="78768dd619163137" providerId="LiveId" clId="{180C64D4-1F88-430A-923B-F7507BED2288}" dt="2019-10-25T16:41:19.706" v="3905" actId="478"/>
          <ac:cxnSpMkLst>
            <pc:docMk/>
            <pc:sldMk cId="1679147835" sldId="325"/>
            <ac:cxnSpMk id="27" creationId="{2C8697B3-8679-4DD2-8CB1-C38636D348EA}"/>
          </ac:cxnSpMkLst>
        </pc:cxnChg>
      </pc:sldChg>
      <pc:sldChg chg="addSp delSp modSp add ord modAnim">
        <pc:chgData name="Jorge Cataldo" userId="78768dd619163137" providerId="LiveId" clId="{180C64D4-1F88-430A-923B-F7507BED2288}" dt="2019-10-26T16:09:39.503" v="6928"/>
        <pc:sldMkLst>
          <pc:docMk/>
          <pc:sldMk cId="4159094311" sldId="326"/>
        </pc:sldMkLst>
        <pc:spChg chg="add">
          <ac:chgData name="Jorge Cataldo" userId="78768dd619163137" providerId="LiveId" clId="{180C64D4-1F88-430A-923B-F7507BED2288}" dt="2019-10-25T16:47:35.922" v="4024"/>
          <ac:spMkLst>
            <pc:docMk/>
            <pc:sldMk cId="4159094311" sldId="326"/>
            <ac:spMk id="4" creationId="{A9FD24BB-C30E-4F82-BCFC-FE390BFFE282}"/>
          </ac:spMkLst>
        </pc:spChg>
        <pc:spChg chg="add">
          <ac:chgData name="Jorge Cataldo" userId="78768dd619163137" providerId="LiveId" clId="{180C64D4-1F88-430A-923B-F7507BED2288}" dt="2019-10-25T16:47:35.922" v="4024"/>
          <ac:spMkLst>
            <pc:docMk/>
            <pc:sldMk cId="4159094311" sldId="326"/>
            <ac:spMk id="5" creationId="{B76A0841-B400-448A-8B6F-3602AA2A65F4}"/>
          </ac:spMkLst>
        </pc:spChg>
        <pc:spChg chg="add del">
          <ac:chgData name="Jorge Cataldo" userId="78768dd619163137" providerId="LiveId" clId="{180C64D4-1F88-430A-923B-F7507BED2288}" dt="2019-10-25T17:59:30.116" v="5106"/>
          <ac:spMkLst>
            <pc:docMk/>
            <pc:sldMk cId="4159094311" sldId="326"/>
            <ac:spMk id="9" creationId="{C4F9F493-1006-4561-8349-C5C6D9513532}"/>
          </ac:spMkLst>
        </pc:spChg>
        <pc:spChg chg="add">
          <ac:chgData name="Jorge Cataldo" userId="78768dd619163137" providerId="LiveId" clId="{180C64D4-1F88-430A-923B-F7507BED2288}" dt="2019-10-25T16:47:35.922" v="4024"/>
          <ac:spMkLst>
            <pc:docMk/>
            <pc:sldMk cId="4159094311" sldId="326"/>
            <ac:spMk id="10" creationId="{B3D4CC3F-3DB6-418B-9EF4-8D868549B8E5}"/>
          </ac:spMkLst>
        </pc:spChg>
        <pc:spChg chg="add">
          <ac:chgData name="Jorge Cataldo" userId="78768dd619163137" providerId="LiveId" clId="{180C64D4-1F88-430A-923B-F7507BED2288}" dt="2019-10-25T16:47:35.922" v="4024"/>
          <ac:spMkLst>
            <pc:docMk/>
            <pc:sldMk cId="4159094311" sldId="326"/>
            <ac:spMk id="11" creationId="{CCEA761D-2E00-441B-B46D-D0DE52CAD60A}"/>
          </ac:spMkLst>
        </pc:spChg>
        <pc:spChg chg="add">
          <ac:chgData name="Jorge Cataldo" userId="78768dd619163137" providerId="LiveId" clId="{180C64D4-1F88-430A-923B-F7507BED2288}" dt="2019-10-25T16:47:35.922" v="4024"/>
          <ac:spMkLst>
            <pc:docMk/>
            <pc:sldMk cId="4159094311" sldId="326"/>
            <ac:spMk id="18" creationId="{2B7E7B47-B8F0-4EF4-AC59-D2597C48B212}"/>
          </ac:spMkLst>
        </pc:spChg>
        <pc:spChg chg="add del mod">
          <ac:chgData name="Jorge Cataldo" userId="78768dd619163137" providerId="LiveId" clId="{180C64D4-1F88-430A-923B-F7507BED2288}" dt="2019-10-25T18:07:56.686" v="5166"/>
          <ac:spMkLst>
            <pc:docMk/>
            <pc:sldMk cId="4159094311" sldId="326"/>
            <ac:spMk id="45" creationId="{63B23FA4-F9DD-4A30-B7BB-AE23F277EF6F}"/>
          </ac:spMkLst>
        </pc:spChg>
        <pc:grpChg chg="add">
          <ac:chgData name="Jorge Cataldo" userId="78768dd619163137" providerId="LiveId" clId="{180C64D4-1F88-430A-923B-F7507BED2288}" dt="2019-10-25T16:47:35.922" v="4024"/>
          <ac:grpSpMkLst>
            <pc:docMk/>
            <pc:sldMk cId="4159094311" sldId="326"/>
            <ac:grpSpMk id="13" creationId="{55713D8D-588C-4EF3-B899-AE8746C38F3B}"/>
          </ac:grpSpMkLst>
        </pc:grpChg>
        <pc:grpChg chg="add del mod">
          <ac:chgData name="Jorge Cataldo" userId="78768dd619163137" providerId="LiveId" clId="{180C64D4-1F88-430A-923B-F7507BED2288}" dt="2019-10-25T17:59:38.966" v="5107"/>
          <ac:grpSpMkLst>
            <pc:docMk/>
            <pc:sldMk cId="4159094311" sldId="326"/>
            <ac:grpSpMk id="20" creationId="{1221D817-570E-4D4B-98A2-DC3A8CD4979A}"/>
          </ac:grpSpMkLst>
        </pc:grpChg>
        <pc:picChg chg="add">
          <ac:chgData name="Jorge Cataldo" userId="78768dd619163137" providerId="LiveId" clId="{180C64D4-1F88-430A-923B-F7507BED2288}" dt="2019-10-25T16:47:35.922" v="4024"/>
          <ac:picMkLst>
            <pc:docMk/>
            <pc:sldMk cId="4159094311" sldId="326"/>
            <ac:picMk id="12" creationId="{EE8C60DB-8F4C-4DCE-B8AE-CA7113CDE844}"/>
          </ac:picMkLst>
        </pc:picChg>
        <pc:picChg chg="add">
          <ac:chgData name="Jorge Cataldo" userId="78768dd619163137" providerId="LiveId" clId="{180C64D4-1F88-430A-923B-F7507BED2288}" dt="2019-10-25T16:47:35.922" v="4024"/>
          <ac:picMkLst>
            <pc:docMk/>
            <pc:sldMk cId="4159094311" sldId="326"/>
            <ac:picMk id="19" creationId="{268D6807-3D4A-44E0-A63B-9DD36712EEC6}"/>
          </ac:picMkLst>
        </pc:picChg>
        <pc:cxnChg chg="add">
          <ac:chgData name="Jorge Cataldo" userId="78768dd619163137" providerId="LiveId" clId="{180C64D4-1F88-430A-923B-F7507BED2288}" dt="2019-10-25T16:47:35.922" v="4024"/>
          <ac:cxnSpMkLst>
            <pc:docMk/>
            <pc:sldMk cId="4159094311" sldId="326"/>
            <ac:cxnSpMk id="7" creationId="{0DE690ED-8CCC-472E-B904-797CFC210456}"/>
          </ac:cxnSpMkLst>
        </pc:cxnChg>
        <pc:cxnChg chg="add">
          <ac:chgData name="Jorge Cataldo" userId="78768dd619163137" providerId="LiveId" clId="{180C64D4-1F88-430A-923B-F7507BED2288}" dt="2019-10-25T16:47:35.922" v="4024"/>
          <ac:cxnSpMkLst>
            <pc:docMk/>
            <pc:sldMk cId="4159094311" sldId="326"/>
            <ac:cxnSpMk id="8" creationId="{D405F8DF-09F9-4EAF-BC80-9EE4ABF578ED}"/>
          </ac:cxnSpMkLst>
        </pc:cxnChg>
      </pc:sldChg>
      <pc:sldChg chg="add del">
        <pc:chgData name="Jorge Cataldo" userId="78768dd619163137" providerId="LiveId" clId="{180C64D4-1F88-430A-923B-F7507BED2288}" dt="2019-10-25T17:55:43.311" v="5095" actId="2696"/>
        <pc:sldMkLst>
          <pc:docMk/>
          <pc:sldMk cId="2813039799" sldId="327"/>
        </pc:sldMkLst>
      </pc:sldChg>
      <pc:sldChg chg="addSp delSp modSp add del ord">
        <pc:chgData name="Jorge Cataldo" userId="78768dd619163137" providerId="LiveId" clId="{180C64D4-1F88-430A-923B-F7507BED2288}" dt="2019-10-26T17:12:28.136" v="7816" actId="2696"/>
        <pc:sldMkLst>
          <pc:docMk/>
          <pc:sldMk cId="866014404" sldId="328"/>
        </pc:sldMkLst>
        <pc:spChg chg="add mod">
          <ac:chgData name="Jorge Cataldo" userId="78768dd619163137" providerId="LiveId" clId="{180C64D4-1F88-430A-923B-F7507BED2288}" dt="2019-10-25T16:51:07.012" v="4126" actId="164"/>
          <ac:spMkLst>
            <pc:docMk/>
            <pc:sldMk cId="866014404" sldId="328"/>
            <ac:spMk id="43" creationId="{7B4E8FCA-86B8-4D78-90E4-D33A5A792350}"/>
          </ac:spMkLst>
        </pc:spChg>
        <pc:spChg chg="mod">
          <ac:chgData name="Jorge Cataldo" userId="78768dd619163137" providerId="LiveId" clId="{180C64D4-1F88-430A-923B-F7507BED2288}" dt="2019-10-25T17:17:34.651" v="4554" actId="20577"/>
          <ac:spMkLst>
            <pc:docMk/>
            <pc:sldMk cId="866014404" sldId="328"/>
            <ac:spMk id="45" creationId="{2D59F9BC-B8C5-4BC6-9EE8-7FADA84D469F}"/>
          </ac:spMkLst>
        </pc:spChg>
        <pc:spChg chg="add mod">
          <ac:chgData name="Jorge Cataldo" userId="78768dd619163137" providerId="LiveId" clId="{180C64D4-1F88-430A-923B-F7507BED2288}" dt="2019-10-25T17:17:51.502" v="4565" actId="20577"/>
          <ac:spMkLst>
            <pc:docMk/>
            <pc:sldMk cId="866014404" sldId="328"/>
            <ac:spMk id="48" creationId="{21C657EF-1B5C-4FC5-A66C-49E5DC9AA3C4}"/>
          </ac:spMkLst>
        </pc:spChg>
        <pc:spChg chg="add mod">
          <ac:chgData name="Jorge Cataldo" userId="78768dd619163137" providerId="LiveId" clId="{180C64D4-1F88-430A-923B-F7507BED2288}" dt="2019-10-25T16:51:07.012" v="4126" actId="164"/>
          <ac:spMkLst>
            <pc:docMk/>
            <pc:sldMk cId="866014404" sldId="328"/>
            <ac:spMk id="49" creationId="{6EE61405-779E-4288-94BA-9E8CFE022799}"/>
          </ac:spMkLst>
        </pc:spChg>
        <pc:spChg chg="add mod">
          <ac:chgData name="Jorge Cataldo" userId="78768dd619163137" providerId="LiveId" clId="{180C64D4-1F88-430A-923B-F7507BED2288}" dt="2019-10-25T16:51:07.012" v="4126" actId="164"/>
          <ac:spMkLst>
            <pc:docMk/>
            <pc:sldMk cId="866014404" sldId="328"/>
            <ac:spMk id="50" creationId="{22511E1A-5032-47AF-A4C6-2CB43087DE7D}"/>
          </ac:spMkLst>
        </pc:spChg>
        <pc:spChg chg="add mod">
          <ac:chgData name="Jorge Cataldo" userId="78768dd619163137" providerId="LiveId" clId="{180C64D4-1F88-430A-923B-F7507BED2288}" dt="2019-10-25T16:51:07.012" v="4126" actId="164"/>
          <ac:spMkLst>
            <pc:docMk/>
            <pc:sldMk cId="866014404" sldId="328"/>
            <ac:spMk id="51" creationId="{B0590E2E-839B-4F9A-BCFB-A32328C1C454}"/>
          </ac:spMkLst>
        </pc:spChg>
        <pc:spChg chg="add mod">
          <ac:chgData name="Jorge Cataldo" userId="78768dd619163137" providerId="LiveId" clId="{180C64D4-1F88-430A-923B-F7507BED2288}" dt="2019-10-25T17:09:59.741" v="4360" actId="27636"/>
          <ac:spMkLst>
            <pc:docMk/>
            <pc:sldMk cId="866014404" sldId="328"/>
            <ac:spMk id="62" creationId="{50695B40-7F9D-473E-8846-436818D58153}"/>
          </ac:spMkLst>
        </pc:spChg>
        <pc:spChg chg="add del mod">
          <ac:chgData name="Jorge Cataldo" userId="78768dd619163137" providerId="LiveId" clId="{180C64D4-1F88-430A-923B-F7507BED2288}" dt="2019-10-25T17:11:26.852" v="4439" actId="478"/>
          <ac:spMkLst>
            <pc:docMk/>
            <pc:sldMk cId="866014404" sldId="328"/>
            <ac:spMk id="63" creationId="{F0A701F7-A20A-4F7F-ACD6-D78C93D7C5B3}"/>
          </ac:spMkLst>
        </pc:spChg>
        <pc:spChg chg="add del mod">
          <ac:chgData name="Jorge Cataldo" userId="78768dd619163137" providerId="LiveId" clId="{180C64D4-1F88-430A-923B-F7507BED2288}" dt="2019-10-26T17:07:21.483" v="7774" actId="478"/>
          <ac:spMkLst>
            <pc:docMk/>
            <pc:sldMk cId="866014404" sldId="328"/>
            <ac:spMk id="64" creationId="{6D04BD93-13DE-4854-915E-1E47D1BE0849}"/>
          </ac:spMkLst>
        </pc:spChg>
        <pc:spChg chg="add del mod">
          <ac:chgData name="Jorge Cataldo" userId="78768dd619163137" providerId="LiveId" clId="{180C64D4-1F88-430A-923B-F7507BED2288}" dt="2019-10-26T17:07:19.781" v="7773" actId="478"/>
          <ac:spMkLst>
            <pc:docMk/>
            <pc:sldMk cId="866014404" sldId="328"/>
            <ac:spMk id="65" creationId="{753BA019-5F36-4D86-B336-760AD47DA0DD}"/>
          </ac:spMkLst>
        </pc:spChg>
        <pc:spChg chg="add mod">
          <ac:chgData name="Jorge Cataldo" userId="78768dd619163137" providerId="LiveId" clId="{180C64D4-1F88-430A-923B-F7507BED2288}" dt="2019-10-26T16:56:40.058" v="7543" actId="6549"/>
          <ac:spMkLst>
            <pc:docMk/>
            <pc:sldMk cId="866014404" sldId="328"/>
            <ac:spMk id="126" creationId="{57EDB98B-36DB-4788-81E7-45CDBF797BB4}"/>
          </ac:spMkLst>
        </pc:spChg>
        <pc:spChg chg="add del mod">
          <ac:chgData name="Jorge Cataldo" userId="78768dd619163137" providerId="LiveId" clId="{180C64D4-1F88-430A-923B-F7507BED2288}" dt="2019-10-26T17:07:41.040" v="7776"/>
          <ac:spMkLst>
            <pc:docMk/>
            <pc:sldMk cId="866014404" sldId="328"/>
            <ac:spMk id="127" creationId="{D150CF7E-8D72-4A52-AD93-1332CCB1266F}"/>
          </ac:spMkLst>
        </pc:spChg>
        <pc:spChg chg="add del mod">
          <ac:chgData name="Jorge Cataldo" userId="78768dd619163137" providerId="LiveId" clId="{180C64D4-1F88-430A-923B-F7507BED2288}" dt="2019-10-26T17:07:41.040" v="7776"/>
          <ac:spMkLst>
            <pc:docMk/>
            <pc:sldMk cId="866014404" sldId="328"/>
            <ac:spMk id="128" creationId="{7402D23C-1005-480F-A3EE-BC7DDC7E314E}"/>
          </ac:spMkLst>
        </pc:spChg>
        <pc:grpChg chg="add del mod">
          <ac:chgData name="Jorge Cataldo" userId="78768dd619163137" providerId="LiveId" clId="{180C64D4-1F88-430A-923B-F7507BED2288}" dt="2019-10-26T17:08:16.289" v="7781"/>
          <ac:grpSpMkLst>
            <pc:docMk/>
            <pc:sldMk cId="866014404" sldId="328"/>
            <ac:grpSpMk id="2" creationId="{A25EB6EC-10B2-4925-A227-179B56700237}"/>
          </ac:grpSpMkLst>
        </pc:grpChg>
        <pc:grpChg chg="add del mod">
          <ac:chgData name="Jorge Cataldo" userId="78768dd619163137" providerId="LiveId" clId="{180C64D4-1F88-430A-923B-F7507BED2288}" dt="2019-10-26T17:08:16.289" v="7781"/>
          <ac:grpSpMkLst>
            <pc:docMk/>
            <pc:sldMk cId="866014404" sldId="328"/>
            <ac:grpSpMk id="3" creationId="{6BAC1CC7-6969-4EE2-843B-A3F00EEE81D4}"/>
          </ac:grpSpMkLst>
        </pc:grpChg>
        <pc:grpChg chg="add del mod">
          <ac:chgData name="Jorge Cataldo" userId="78768dd619163137" providerId="LiveId" clId="{180C64D4-1F88-430A-923B-F7507BED2288}" dt="2019-10-25T18:20:21.445" v="5199" actId="478"/>
          <ac:grpSpMkLst>
            <pc:docMk/>
            <pc:sldMk cId="866014404" sldId="328"/>
            <ac:grpSpMk id="4" creationId="{FC0848D5-11CA-4765-8938-F998699BC18D}"/>
          </ac:grpSpMkLst>
        </pc:grpChg>
        <pc:grpChg chg="add mod">
          <ac:chgData name="Jorge Cataldo" userId="78768dd619163137" providerId="LiveId" clId="{180C64D4-1F88-430A-923B-F7507BED2288}" dt="2019-10-25T16:51:07.012" v="4126" actId="164"/>
          <ac:grpSpMkLst>
            <pc:docMk/>
            <pc:sldMk cId="866014404" sldId="328"/>
            <ac:grpSpMk id="44" creationId="{53EF4D2B-6481-4CA1-B061-6E27FDBB6A20}"/>
          </ac:grpSpMkLst>
        </pc:grpChg>
        <pc:grpChg chg="add mod">
          <ac:chgData name="Jorge Cataldo" userId="78768dd619163137" providerId="LiveId" clId="{180C64D4-1F88-430A-923B-F7507BED2288}" dt="2019-10-25T16:53:21.002" v="4152" actId="164"/>
          <ac:grpSpMkLst>
            <pc:docMk/>
            <pc:sldMk cId="866014404" sldId="328"/>
            <ac:grpSpMk id="54" creationId="{8447F58E-2378-4036-A0E5-61522E09795A}"/>
          </ac:grpSpMkLst>
        </pc:grpChg>
        <pc:grpChg chg="add del">
          <ac:chgData name="Jorge Cataldo" userId="78768dd619163137" providerId="LiveId" clId="{180C64D4-1F88-430A-923B-F7507BED2288}" dt="2019-10-25T17:30:02.766" v="4716"/>
          <ac:grpSpMkLst>
            <pc:docMk/>
            <pc:sldMk cId="866014404" sldId="328"/>
            <ac:grpSpMk id="67" creationId="{97BDBE04-47F8-4A67-A7D0-2940EDF798DD}"/>
          </ac:grpSpMkLst>
        </pc:grpChg>
        <pc:grpChg chg="add del">
          <ac:chgData name="Jorge Cataldo" userId="78768dd619163137" providerId="LiveId" clId="{180C64D4-1F88-430A-923B-F7507BED2288}" dt="2019-10-25T17:30:02.766" v="4716"/>
          <ac:grpSpMkLst>
            <pc:docMk/>
            <pc:sldMk cId="866014404" sldId="328"/>
            <ac:grpSpMk id="70" creationId="{572FF3A5-FE21-4019-9F37-D59CB352C5BE}"/>
          </ac:grpSpMkLst>
        </pc:grpChg>
        <pc:grpChg chg="add">
          <ac:chgData name="Jorge Cataldo" userId="78768dd619163137" providerId="LiveId" clId="{180C64D4-1F88-430A-923B-F7507BED2288}" dt="2019-10-25T18:20:23" v="5200"/>
          <ac:grpSpMkLst>
            <pc:docMk/>
            <pc:sldMk cId="866014404" sldId="328"/>
            <ac:grpSpMk id="74" creationId="{687F7B12-1B22-415A-A902-F72601C1DF0D}"/>
          </ac:grpSpMkLst>
        </pc:grpChg>
        <pc:graphicFrameChg chg="modGraphic">
          <ac:chgData name="Jorge Cataldo" userId="78768dd619163137" providerId="LiveId" clId="{180C64D4-1F88-430A-923B-F7507BED2288}" dt="2019-10-25T16:54:14.122" v="4169" actId="20577"/>
          <ac:graphicFrameMkLst>
            <pc:docMk/>
            <pc:sldMk cId="866014404" sldId="328"/>
            <ac:graphicFrameMk id="6" creationId="{3751E528-58E4-44B5-A4CF-413D25A0DADF}"/>
          </ac:graphicFrameMkLst>
        </pc:graphicFrameChg>
        <pc:picChg chg="add mod">
          <ac:chgData name="Jorge Cataldo" userId="78768dd619163137" providerId="LiveId" clId="{180C64D4-1F88-430A-923B-F7507BED2288}" dt="2019-10-25T16:51:07.012" v="4126" actId="164"/>
          <ac:picMkLst>
            <pc:docMk/>
            <pc:sldMk cId="866014404" sldId="328"/>
            <ac:picMk id="52" creationId="{C1A1053B-67C2-4566-8664-88385868981A}"/>
          </ac:picMkLst>
        </pc:picChg>
        <pc:picChg chg="add mod">
          <ac:chgData name="Jorge Cataldo" userId="78768dd619163137" providerId="LiveId" clId="{180C64D4-1F88-430A-923B-F7507BED2288}" dt="2019-10-25T16:51:07.012" v="4126" actId="164"/>
          <ac:picMkLst>
            <pc:docMk/>
            <pc:sldMk cId="866014404" sldId="328"/>
            <ac:picMk id="53" creationId="{47CEFF8E-9C8F-47B2-B9F0-6BA7145D74F5}"/>
          </ac:picMkLst>
        </pc:picChg>
        <pc:picChg chg="add mod">
          <ac:chgData name="Jorge Cataldo" userId="78768dd619163137" providerId="LiveId" clId="{180C64D4-1F88-430A-923B-F7507BED2288}" dt="2019-10-25T16:53:21.002" v="4152" actId="164"/>
          <ac:picMkLst>
            <pc:docMk/>
            <pc:sldMk cId="866014404" sldId="328"/>
            <ac:picMk id="61" creationId="{B42D2A8A-2A68-414F-B795-87957F52111C}"/>
          </ac:picMkLst>
        </pc:picChg>
        <pc:picChg chg="add del">
          <ac:chgData name="Jorge Cataldo" userId="78768dd619163137" providerId="LiveId" clId="{180C64D4-1F88-430A-923B-F7507BED2288}" dt="2019-10-25T17:30:02.766" v="4716"/>
          <ac:picMkLst>
            <pc:docMk/>
            <pc:sldMk cId="866014404" sldId="328"/>
            <ac:picMk id="66" creationId="{57F10567-C567-49DC-AFB8-29C6EF0A0068}"/>
          </ac:picMkLst>
        </pc:picChg>
      </pc:sldChg>
      <pc:sldChg chg="add del">
        <pc:chgData name="Jorge Cataldo" userId="78768dd619163137" providerId="LiveId" clId="{180C64D4-1F88-430A-923B-F7507BED2288}" dt="2019-10-25T16:50:36.997" v="4062"/>
        <pc:sldMkLst>
          <pc:docMk/>
          <pc:sldMk cId="2498346289" sldId="329"/>
        </pc:sldMkLst>
      </pc:sldChg>
      <pc:sldChg chg="addSp delSp modSp add ord delAnim modAnim">
        <pc:chgData name="Jorge Cataldo" userId="78768dd619163137" providerId="LiveId" clId="{180C64D4-1F88-430A-923B-F7507BED2288}" dt="2019-10-27T01:01:40.034" v="11015"/>
        <pc:sldMkLst>
          <pc:docMk/>
          <pc:sldMk cId="3599529279" sldId="329"/>
        </pc:sldMkLst>
        <pc:spChg chg="add mod">
          <ac:chgData name="Jorge Cataldo" userId="78768dd619163137" providerId="LiveId" clId="{180C64D4-1F88-430A-923B-F7507BED2288}" dt="2019-10-26T22:25:20.066" v="10191" actId="14100"/>
          <ac:spMkLst>
            <pc:docMk/>
            <pc:sldMk cId="3599529279" sldId="329"/>
            <ac:spMk id="2" creationId="{BB9924BC-7B3F-44DE-82B8-6D852EB02D89}"/>
          </ac:spMkLst>
        </pc:spChg>
        <pc:spChg chg="add mod">
          <ac:chgData name="Jorge Cataldo" userId="78768dd619163137" providerId="LiveId" clId="{180C64D4-1F88-430A-923B-F7507BED2288}" dt="2019-10-26T22:23:40.548" v="10165" actId="1076"/>
          <ac:spMkLst>
            <pc:docMk/>
            <pc:sldMk cId="3599529279" sldId="329"/>
            <ac:spMk id="3" creationId="{3E45F983-4019-45ED-BA1F-1895153D3A37}"/>
          </ac:spMkLst>
        </pc:spChg>
        <pc:spChg chg="add del mod">
          <ac:chgData name="Jorge Cataldo" userId="78768dd619163137" providerId="LiveId" clId="{180C64D4-1F88-430A-923B-F7507BED2288}" dt="2019-10-26T16:26:11.674" v="6995" actId="478"/>
          <ac:spMkLst>
            <pc:docMk/>
            <pc:sldMk cId="3599529279" sldId="329"/>
            <ac:spMk id="4" creationId="{9134ED8E-DB66-4F47-B4B1-67D98B9BD933}"/>
          </ac:spMkLst>
        </pc:spChg>
        <pc:spChg chg="add del mod">
          <ac:chgData name="Jorge Cataldo" userId="78768dd619163137" providerId="LiveId" clId="{180C64D4-1F88-430A-923B-F7507BED2288}" dt="2019-10-25T18:01:51.026" v="5131" actId="478"/>
          <ac:spMkLst>
            <pc:docMk/>
            <pc:sldMk cId="3599529279" sldId="329"/>
            <ac:spMk id="4" creationId="{E2F6651A-1161-4089-B913-AF307873239A}"/>
          </ac:spMkLst>
        </pc:spChg>
        <pc:spChg chg="add del mod">
          <ac:chgData name="Jorge Cataldo" userId="78768dd619163137" providerId="LiveId" clId="{180C64D4-1F88-430A-923B-F7507BED2288}" dt="2019-10-25T18:01:47.946" v="5129" actId="478"/>
          <ac:spMkLst>
            <pc:docMk/>
            <pc:sldMk cId="3599529279" sldId="329"/>
            <ac:spMk id="5" creationId="{38654BE1-0191-4A66-943D-1E5EE6DF1A66}"/>
          </ac:spMkLst>
        </pc:spChg>
        <pc:spChg chg="add mod">
          <ac:chgData name="Jorge Cataldo" userId="78768dd619163137" providerId="LiveId" clId="{180C64D4-1F88-430A-923B-F7507BED2288}" dt="2019-10-26T22:25:30.790" v="10198" actId="1035"/>
          <ac:spMkLst>
            <pc:docMk/>
            <pc:sldMk cId="3599529279" sldId="329"/>
            <ac:spMk id="5" creationId="{F2946E4F-23CB-4DEE-AAC5-0B4854906DE7}"/>
          </ac:spMkLst>
        </pc:spChg>
        <pc:spChg chg="del mod topLvl">
          <ac:chgData name="Jorge Cataldo" userId="78768dd619163137" providerId="LiveId" clId="{180C64D4-1F88-430A-923B-F7507BED2288}" dt="2019-10-26T22:21:55.440" v="10145" actId="478"/>
          <ac:spMkLst>
            <pc:docMk/>
            <pc:sldMk cId="3599529279" sldId="329"/>
            <ac:spMk id="8" creationId="{A4E6B9FA-AB80-4ADF-9132-604AC40566CE}"/>
          </ac:spMkLst>
        </pc:spChg>
        <pc:spChg chg="del mod topLvl">
          <ac:chgData name="Jorge Cataldo" userId="78768dd619163137" providerId="LiveId" clId="{180C64D4-1F88-430A-923B-F7507BED2288}" dt="2019-10-26T22:21:55.440" v="10145" actId="478"/>
          <ac:spMkLst>
            <pc:docMk/>
            <pc:sldMk cId="3599529279" sldId="329"/>
            <ac:spMk id="9" creationId="{BE25A175-5291-476A-B7EA-75D1EE727695}"/>
          </ac:spMkLst>
        </pc:spChg>
        <pc:spChg chg="del mod topLvl">
          <ac:chgData name="Jorge Cataldo" userId="78768dd619163137" providerId="LiveId" clId="{180C64D4-1F88-430A-923B-F7507BED2288}" dt="2019-10-25T18:01:55.626" v="5132" actId="478"/>
          <ac:spMkLst>
            <pc:docMk/>
            <pc:sldMk cId="3599529279" sldId="329"/>
            <ac:spMk id="14" creationId="{8E5AA6D5-0D75-45CE-B4A2-E6083235B3E5}"/>
          </ac:spMkLst>
        </pc:spChg>
        <pc:spChg chg="del mod topLvl">
          <ac:chgData name="Jorge Cataldo" userId="78768dd619163137" providerId="LiveId" clId="{180C64D4-1F88-430A-923B-F7507BED2288}" dt="2019-10-25T18:01:55.626" v="5132" actId="478"/>
          <ac:spMkLst>
            <pc:docMk/>
            <pc:sldMk cId="3599529279" sldId="329"/>
            <ac:spMk id="15" creationId="{DD634EAE-5FD4-4921-95D7-63DB4C6461BB}"/>
          </ac:spMkLst>
        </pc:spChg>
        <pc:spChg chg="del mod topLvl">
          <ac:chgData name="Jorge Cataldo" userId="78768dd619163137" providerId="LiveId" clId="{180C64D4-1F88-430A-923B-F7507BED2288}" dt="2019-10-25T18:01:55.626" v="5132" actId="478"/>
          <ac:spMkLst>
            <pc:docMk/>
            <pc:sldMk cId="3599529279" sldId="329"/>
            <ac:spMk id="16" creationId="{28456271-3C76-4662-842E-A316F40B3765}"/>
          </ac:spMkLst>
        </pc:spChg>
        <pc:spChg chg="del mod topLvl">
          <ac:chgData name="Jorge Cataldo" userId="78768dd619163137" providerId="LiveId" clId="{180C64D4-1F88-430A-923B-F7507BED2288}" dt="2019-10-25T18:01:55.626" v="5132" actId="478"/>
          <ac:spMkLst>
            <pc:docMk/>
            <pc:sldMk cId="3599529279" sldId="329"/>
            <ac:spMk id="17" creationId="{AEC873EF-8E20-4B37-9538-E038214A14BA}"/>
          </ac:spMkLst>
        </pc:spChg>
        <pc:spChg chg="del mod topLvl">
          <ac:chgData name="Jorge Cataldo" userId="78768dd619163137" providerId="LiveId" clId="{180C64D4-1F88-430A-923B-F7507BED2288}" dt="2019-10-25T17:59:19.880" v="5104" actId="478"/>
          <ac:spMkLst>
            <pc:docMk/>
            <pc:sldMk cId="3599529279" sldId="329"/>
            <ac:spMk id="21" creationId="{00DCF35F-05FF-48EA-B755-E6382670B0B7}"/>
          </ac:spMkLst>
        </pc:spChg>
        <pc:spChg chg="del mod topLvl">
          <ac:chgData name="Jorge Cataldo" userId="78768dd619163137" providerId="LiveId" clId="{180C64D4-1F88-430A-923B-F7507BED2288}" dt="2019-10-25T17:59:19.880" v="5104" actId="478"/>
          <ac:spMkLst>
            <pc:docMk/>
            <pc:sldMk cId="3599529279" sldId="329"/>
            <ac:spMk id="22" creationId="{2C53216F-CDF3-43DA-98D7-1C537E889983}"/>
          </ac:spMkLst>
        </pc:spChg>
        <pc:spChg chg="del mod topLvl">
          <ac:chgData name="Jorge Cataldo" userId="78768dd619163137" providerId="LiveId" clId="{180C64D4-1F88-430A-923B-F7507BED2288}" dt="2019-10-25T17:59:19.880" v="5104" actId="478"/>
          <ac:spMkLst>
            <pc:docMk/>
            <pc:sldMk cId="3599529279" sldId="329"/>
            <ac:spMk id="23" creationId="{D0DFF7C4-18F3-46FB-9A58-F09D9B83BD2C}"/>
          </ac:spMkLst>
        </pc:spChg>
        <pc:spChg chg="del mod topLvl">
          <ac:chgData name="Jorge Cataldo" userId="78768dd619163137" providerId="LiveId" clId="{180C64D4-1F88-430A-923B-F7507BED2288}" dt="2019-10-25T18:01:55.626" v="5132" actId="478"/>
          <ac:spMkLst>
            <pc:docMk/>
            <pc:sldMk cId="3599529279" sldId="329"/>
            <ac:spMk id="29" creationId="{EAF2EF5B-CC08-4E20-9733-E357F1BFC0EE}"/>
          </ac:spMkLst>
        </pc:spChg>
        <pc:spChg chg="add del mod">
          <ac:chgData name="Jorge Cataldo" userId="78768dd619163137" providerId="LiveId" clId="{180C64D4-1F88-430A-923B-F7507BED2288}" dt="2019-10-25T18:01:47.946" v="5129" actId="478"/>
          <ac:spMkLst>
            <pc:docMk/>
            <pc:sldMk cId="3599529279" sldId="329"/>
            <ac:spMk id="45" creationId="{B63C0199-C5D2-447D-B0D2-030B840440B0}"/>
          </ac:spMkLst>
        </pc:spChg>
        <pc:spChg chg="mod">
          <ac:chgData name="Jorge Cataldo" userId="78768dd619163137" providerId="LiveId" clId="{180C64D4-1F88-430A-923B-F7507BED2288}" dt="2019-10-26T16:29:20.448" v="7026" actId="14100"/>
          <ac:spMkLst>
            <pc:docMk/>
            <pc:sldMk cId="3599529279" sldId="329"/>
            <ac:spMk id="57" creationId="{8AF7072D-4433-4940-A72C-5D9CEB743B61}"/>
          </ac:spMkLst>
        </pc:spChg>
        <pc:spChg chg="mod">
          <ac:chgData name="Jorge Cataldo" userId="78768dd619163137" providerId="LiveId" clId="{180C64D4-1F88-430A-923B-F7507BED2288}" dt="2019-10-26T16:30:08.822" v="7052" actId="20577"/>
          <ac:spMkLst>
            <pc:docMk/>
            <pc:sldMk cId="3599529279" sldId="329"/>
            <ac:spMk id="66" creationId="{ED391C91-B15F-41EB-9E38-959B33F370A4}"/>
          </ac:spMkLst>
        </pc:spChg>
        <pc:spChg chg="mod">
          <ac:chgData name="Jorge Cataldo" userId="78768dd619163137" providerId="LiveId" clId="{180C64D4-1F88-430A-923B-F7507BED2288}" dt="2019-10-26T16:21:19.368" v="6938" actId="14100"/>
          <ac:spMkLst>
            <pc:docMk/>
            <pc:sldMk cId="3599529279" sldId="329"/>
            <ac:spMk id="68" creationId="{5A63A32C-D98A-4F27-9DDC-3B0291C9725F}"/>
          </ac:spMkLst>
        </pc:spChg>
        <pc:spChg chg="mod">
          <ac:chgData name="Jorge Cataldo" userId="78768dd619163137" providerId="LiveId" clId="{180C64D4-1F88-430A-923B-F7507BED2288}" dt="2019-10-26T16:28:12.371" v="7015" actId="255"/>
          <ac:spMkLst>
            <pc:docMk/>
            <pc:sldMk cId="3599529279" sldId="329"/>
            <ac:spMk id="69" creationId="{8FC9A251-DC3E-4FEE-ADBC-663E5A229134}"/>
          </ac:spMkLst>
        </pc:spChg>
        <pc:spChg chg="add mod">
          <ac:chgData name="Jorge Cataldo" userId="78768dd619163137" providerId="LiveId" clId="{180C64D4-1F88-430A-923B-F7507BED2288}" dt="2019-10-26T22:40:37.830" v="10242" actId="14100"/>
          <ac:spMkLst>
            <pc:docMk/>
            <pc:sldMk cId="3599529279" sldId="329"/>
            <ac:spMk id="70" creationId="{A857FAAE-31D3-432A-89CF-8E8D4924662F}"/>
          </ac:spMkLst>
        </pc:spChg>
        <pc:spChg chg="add mod ord">
          <ac:chgData name="Jorge Cataldo" userId="78768dd619163137" providerId="LiveId" clId="{180C64D4-1F88-430A-923B-F7507BED2288}" dt="2019-10-26T22:39:23.570" v="10238" actId="1076"/>
          <ac:spMkLst>
            <pc:docMk/>
            <pc:sldMk cId="3599529279" sldId="329"/>
            <ac:spMk id="72" creationId="{5A6F9660-F15A-4F5E-9C76-F19B89CA14B0}"/>
          </ac:spMkLst>
        </pc:spChg>
        <pc:spChg chg="add mod">
          <ac:chgData name="Jorge Cataldo" userId="78768dd619163137" providerId="LiveId" clId="{180C64D4-1F88-430A-923B-F7507BED2288}" dt="2019-10-26T16:07:34.673" v="6912" actId="1037"/>
          <ac:spMkLst>
            <pc:docMk/>
            <pc:sldMk cId="3599529279" sldId="329"/>
            <ac:spMk id="73" creationId="{BB83D96E-16D4-4C62-A11A-79FF69255F97}"/>
          </ac:spMkLst>
        </pc:spChg>
        <pc:spChg chg="add mod">
          <ac:chgData name="Jorge Cataldo" userId="78768dd619163137" providerId="LiveId" clId="{180C64D4-1F88-430A-923B-F7507BED2288}" dt="2019-10-26T16:07:34.673" v="6912" actId="1037"/>
          <ac:spMkLst>
            <pc:docMk/>
            <pc:sldMk cId="3599529279" sldId="329"/>
            <ac:spMk id="74" creationId="{5934A2FD-4EAD-479F-B538-359F33C0A9FD}"/>
          </ac:spMkLst>
        </pc:spChg>
        <pc:spChg chg="mod topLvl">
          <ac:chgData name="Jorge Cataldo" userId="78768dd619163137" providerId="LiveId" clId="{180C64D4-1F88-430A-923B-F7507BED2288}" dt="2019-10-26T22:40:06.495" v="10240" actId="164"/>
          <ac:spMkLst>
            <pc:docMk/>
            <pc:sldMk cId="3599529279" sldId="329"/>
            <ac:spMk id="118" creationId="{23B0F972-EB99-4AFE-9823-40105F7E176D}"/>
          </ac:spMkLst>
        </pc:spChg>
        <pc:spChg chg="mod topLvl">
          <ac:chgData name="Jorge Cataldo" userId="78768dd619163137" providerId="LiveId" clId="{180C64D4-1F88-430A-923B-F7507BED2288}" dt="2019-10-26T22:38:41.940" v="10232" actId="165"/>
          <ac:spMkLst>
            <pc:docMk/>
            <pc:sldMk cId="3599529279" sldId="329"/>
            <ac:spMk id="125" creationId="{58B81120-C96A-4BFD-ABF2-8E21AADCE469}"/>
          </ac:spMkLst>
        </pc:spChg>
        <pc:spChg chg="mod">
          <ac:chgData name="Jorge Cataldo" userId="78768dd619163137" providerId="LiveId" clId="{180C64D4-1F88-430A-923B-F7507BED2288}" dt="2019-10-26T22:37:00.141" v="10210" actId="6549"/>
          <ac:spMkLst>
            <pc:docMk/>
            <pc:sldMk cId="3599529279" sldId="329"/>
            <ac:spMk id="133" creationId="{74EBE514-9FD5-47F4-A0BE-07BD9BA09B0F}"/>
          </ac:spMkLst>
        </pc:spChg>
        <pc:spChg chg="mod">
          <ac:chgData name="Jorge Cataldo" userId="78768dd619163137" providerId="LiveId" clId="{180C64D4-1F88-430A-923B-F7507BED2288}" dt="2019-10-26T22:38:47.430" v="10235" actId="20577"/>
          <ac:spMkLst>
            <pc:docMk/>
            <pc:sldMk cId="3599529279" sldId="329"/>
            <ac:spMk id="135" creationId="{54810824-BE80-46B1-B9C4-6E9AD306A97B}"/>
          </ac:spMkLst>
        </pc:spChg>
        <pc:spChg chg="del">
          <ac:chgData name="Jorge Cataldo" userId="78768dd619163137" providerId="LiveId" clId="{180C64D4-1F88-430A-923B-F7507BED2288}" dt="2019-10-26T22:36:08.670" v="10206" actId="478"/>
          <ac:spMkLst>
            <pc:docMk/>
            <pc:sldMk cId="3599529279" sldId="329"/>
            <ac:spMk id="136" creationId="{99CAF2D5-BD19-477F-96CE-B6CFA3B1E63A}"/>
          </ac:spMkLst>
        </pc:spChg>
        <pc:spChg chg="del">
          <ac:chgData name="Jorge Cataldo" userId="78768dd619163137" providerId="LiveId" clId="{180C64D4-1F88-430A-923B-F7507BED2288}" dt="2019-10-26T22:36:08.670" v="10206" actId="478"/>
          <ac:spMkLst>
            <pc:docMk/>
            <pc:sldMk cId="3599529279" sldId="329"/>
            <ac:spMk id="137" creationId="{A3C73F76-A5F6-4A76-A984-C3F8A87563D4}"/>
          </ac:spMkLst>
        </pc:spChg>
        <pc:spChg chg="del">
          <ac:chgData name="Jorge Cataldo" userId="78768dd619163137" providerId="LiveId" clId="{180C64D4-1F88-430A-923B-F7507BED2288}" dt="2019-10-26T22:36:08.670" v="10206" actId="478"/>
          <ac:spMkLst>
            <pc:docMk/>
            <pc:sldMk cId="3599529279" sldId="329"/>
            <ac:spMk id="143" creationId="{144D2026-D6E2-4923-952A-C814C967BF13}"/>
          </ac:spMkLst>
        </pc:spChg>
        <pc:spChg chg="del">
          <ac:chgData name="Jorge Cataldo" userId="78768dd619163137" providerId="LiveId" clId="{180C64D4-1F88-430A-923B-F7507BED2288}" dt="2019-10-26T22:35:55.410" v="10205" actId="478"/>
          <ac:spMkLst>
            <pc:docMk/>
            <pc:sldMk cId="3599529279" sldId="329"/>
            <ac:spMk id="145" creationId="{53A32708-1D4D-43CD-B0FD-E5721ED19069}"/>
          </ac:spMkLst>
        </pc:spChg>
        <pc:spChg chg="del">
          <ac:chgData name="Jorge Cataldo" userId="78768dd619163137" providerId="LiveId" clId="{180C64D4-1F88-430A-923B-F7507BED2288}" dt="2019-10-26T22:35:55.410" v="10205" actId="478"/>
          <ac:spMkLst>
            <pc:docMk/>
            <pc:sldMk cId="3599529279" sldId="329"/>
            <ac:spMk id="146" creationId="{4FBD3C3C-BFE3-46CC-B290-470F3529C5F5}"/>
          </ac:spMkLst>
        </pc:spChg>
        <pc:spChg chg="del">
          <ac:chgData name="Jorge Cataldo" userId="78768dd619163137" providerId="LiveId" clId="{180C64D4-1F88-430A-923B-F7507BED2288}" dt="2019-10-26T22:35:49.081" v="10204" actId="478"/>
          <ac:spMkLst>
            <pc:docMk/>
            <pc:sldMk cId="3599529279" sldId="329"/>
            <ac:spMk id="151" creationId="{AB236F40-B508-43F0-948C-1918D2FAFAB4}"/>
          </ac:spMkLst>
        </pc:spChg>
        <pc:spChg chg="del">
          <ac:chgData name="Jorge Cataldo" userId="78768dd619163137" providerId="LiveId" clId="{180C64D4-1F88-430A-923B-F7507BED2288}" dt="2019-10-26T22:35:49.081" v="10204" actId="478"/>
          <ac:spMkLst>
            <pc:docMk/>
            <pc:sldMk cId="3599529279" sldId="329"/>
            <ac:spMk id="152" creationId="{E36EDE18-C175-4537-9DA9-CF2C10260672}"/>
          </ac:spMkLst>
        </pc:spChg>
        <pc:grpChg chg="add mod">
          <ac:chgData name="Jorge Cataldo" userId="78768dd619163137" providerId="LiveId" clId="{180C64D4-1F88-430A-923B-F7507BED2288}" dt="2019-10-26T22:25:30.790" v="10198" actId="1035"/>
          <ac:grpSpMkLst>
            <pc:docMk/>
            <pc:sldMk cId="3599529279" sldId="329"/>
            <ac:grpSpMk id="7" creationId="{59FEB263-33A7-49C4-8A1C-A0340EC88FBB}"/>
          </ac:grpSpMkLst>
        </pc:grpChg>
        <pc:grpChg chg="add del">
          <ac:chgData name="Jorge Cataldo" userId="78768dd619163137" providerId="LiveId" clId="{180C64D4-1F88-430A-923B-F7507BED2288}" dt="2019-10-25T17:59:12.651" v="5103" actId="165"/>
          <ac:grpSpMkLst>
            <pc:docMk/>
            <pc:sldMk cId="3599529279" sldId="329"/>
            <ac:grpSpMk id="7" creationId="{7DD6E391-8F16-4994-8150-A00F6B028559}"/>
          </ac:grpSpMkLst>
        </pc:grpChg>
        <pc:grpChg chg="del mod topLvl">
          <ac:chgData name="Jorge Cataldo" userId="78768dd619163137" providerId="LiveId" clId="{180C64D4-1F88-430A-923B-F7507BED2288}" dt="2019-10-25T18:01:55.626" v="5132" actId="478"/>
          <ac:grpSpMkLst>
            <pc:docMk/>
            <pc:sldMk cId="3599529279" sldId="329"/>
            <ac:grpSpMk id="12" creationId="{21A2BDE2-4AE0-425C-9C9C-532398DCA422}"/>
          </ac:grpSpMkLst>
        </pc:grpChg>
        <pc:grpChg chg="add mod">
          <ac:chgData name="Jorge Cataldo" userId="78768dd619163137" providerId="LiveId" clId="{180C64D4-1F88-430A-923B-F7507BED2288}" dt="2019-10-26T22:40:06.495" v="10240" actId="164"/>
          <ac:grpSpMkLst>
            <pc:docMk/>
            <pc:sldMk cId="3599529279" sldId="329"/>
            <ac:grpSpMk id="12" creationId="{C23AFBBB-26E1-4885-96CB-76171E9BDF94}"/>
          </ac:grpSpMkLst>
        </pc:grpChg>
        <pc:grpChg chg="del mod topLvl">
          <ac:chgData name="Jorge Cataldo" userId="78768dd619163137" providerId="LiveId" clId="{180C64D4-1F88-430A-923B-F7507BED2288}" dt="2019-10-25T18:01:55.626" v="5132" actId="478"/>
          <ac:grpSpMkLst>
            <pc:docMk/>
            <pc:sldMk cId="3599529279" sldId="329"/>
            <ac:grpSpMk id="13" creationId="{95D57965-0C54-4ACC-9116-5A6F1EEC6F07}"/>
          </ac:grpSpMkLst>
        </pc:grpChg>
        <pc:grpChg chg="del mod topLvl">
          <ac:chgData name="Jorge Cataldo" userId="78768dd619163137" providerId="LiveId" clId="{180C64D4-1F88-430A-923B-F7507BED2288}" dt="2019-10-25T18:01:55.626" v="5132" actId="478"/>
          <ac:grpSpMkLst>
            <pc:docMk/>
            <pc:sldMk cId="3599529279" sldId="329"/>
            <ac:grpSpMk id="18" creationId="{699F543B-236E-4B79-8F33-E151F28DB650}"/>
          </ac:grpSpMkLst>
        </pc:grpChg>
        <pc:grpChg chg="del mod topLvl">
          <ac:chgData name="Jorge Cataldo" userId="78768dd619163137" providerId="LiveId" clId="{180C64D4-1F88-430A-923B-F7507BED2288}" dt="2019-10-25T17:59:19.880" v="5104" actId="478"/>
          <ac:grpSpMkLst>
            <pc:docMk/>
            <pc:sldMk cId="3599529279" sldId="329"/>
            <ac:grpSpMk id="28" creationId="{AAB5858E-DD55-4710-A363-0771E92DA77C}"/>
          </ac:grpSpMkLst>
        </pc:grpChg>
        <pc:grpChg chg="del mod topLvl">
          <ac:chgData name="Jorge Cataldo" userId="78768dd619163137" providerId="LiveId" clId="{180C64D4-1F88-430A-923B-F7507BED2288}" dt="2019-10-25T18:01:55.626" v="5132" actId="478"/>
          <ac:grpSpMkLst>
            <pc:docMk/>
            <pc:sldMk cId="3599529279" sldId="329"/>
            <ac:grpSpMk id="31" creationId="{0497E601-F7D3-4EEE-9A5C-525AF4627113}"/>
          </ac:grpSpMkLst>
        </pc:grpChg>
        <pc:grpChg chg="add del">
          <ac:chgData name="Jorge Cataldo" userId="78768dd619163137" providerId="LiveId" clId="{180C64D4-1F88-430A-923B-F7507BED2288}" dt="2019-10-26T22:22:29.589" v="10149"/>
          <ac:grpSpMkLst>
            <pc:docMk/>
            <pc:sldMk cId="3599529279" sldId="329"/>
            <ac:grpSpMk id="41" creationId="{FB5C13BF-B422-48D3-B1F1-C1623058D0C8}"/>
          </ac:grpSpMkLst>
        </pc:grpChg>
        <pc:grpChg chg="add del">
          <ac:chgData name="Jorge Cataldo" userId="78768dd619163137" providerId="LiveId" clId="{180C64D4-1F88-430A-923B-F7507BED2288}" dt="2019-10-26T22:22:29.589" v="10149"/>
          <ac:grpSpMkLst>
            <pc:docMk/>
            <pc:sldMk cId="3599529279" sldId="329"/>
            <ac:grpSpMk id="45" creationId="{A9A87061-A95C-4E0A-B788-7CC2C8705F51}"/>
          </ac:grpSpMkLst>
        </pc:grpChg>
        <pc:grpChg chg="add del mod">
          <ac:chgData name="Jorge Cataldo" userId="78768dd619163137" providerId="LiveId" clId="{180C64D4-1F88-430A-923B-F7507BED2288}" dt="2019-10-26T22:22:09.528" v="10147" actId="478"/>
          <ac:grpSpMkLst>
            <pc:docMk/>
            <pc:sldMk cId="3599529279" sldId="329"/>
            <ac:grpSpMk id="46" creationId="{B52D4A76-4DC2-496E-AB82-8C8C71B64F05}"/>
          </ac:grpSpMkLst>
        </pc:grpChg>
        <pc:grpChg chg="add del">
          <ac:chgData name="Jorge Cataldo" userId="78768dd619163137" providerId="LiveId" clId="{180C64D4-1F88-430A-923B-F7507BED2288}" dt="2019-10-26T22:35:10.370" v="10202" actId="478"/>
          <ac:grpSpMkLst>
            <pc:docMk/>
            <pc:sldMk cId="3599529279" sldId="329"/>
            <ac:grpSpMk id="93" creationId="{0132E9B0-5AE1-49F1-8A81-FB292807A28D}"/>
          </ac:grpSpMkLst>
        </pc:grpChg>
        <pc:grpChg chg="add del">
          <ac:chgData name="Jorge Cataldo" userId="78768dd619163137" providerId="LiveId" clId="{180C64D4-1F88-430A-923B-F7507BED2288}" dt="2019-10-26T22:35:07.270" v="10201" actId="478"/>
          <ac:grpSpMkLst>
            <pc:docMk/>
            <pc:sldMk cId="3599529279" sldId="329"/>
            <ac:grpSpMk id="97" creationId="{CC5D884D-5388-4BFE-BC41-17AB0B12E900}"/>
          </ac:grpSpMkLst>
        </pc:grpChg>
        <pc:grpChg chg="add del mod">
          <ac:chgData name="Jorge Cataldo" userId="78768dd619163137" providerId="LiveId" clId="{180C64D4-1F88-430A-923B-F7507BED2288}" dt="2019-10-26T22:39:46.775" v="10239" actId="165"/>
          <ac:grpSpMkLst>
            <pc:docMk/>
            <pc:sldMk cId="3599529279" sldId="329"/>
            <ac:grpSpMk id="116" creationId="{C9611A35-5CBA-44BF-91A5-C2FC8CB9B2EA}"/>
          </ac:grpSpMkLst>
        </pc:grpChg>
        <pc:grpChg chg="mod topLvl">
          <ac:chgData name="Jorge Cataldo" userId="78768dd619163137" providerId="LiveId" clId="{180C64D4-1F88-430A-923B-F7507BED2288}" dt="2019-10-26T22:40:06.495" v="10240" actId="164"/>
          <ac:grpSpMkLst>
            <pc:docMk/>
            <pc:sldMk cId="3599529279" sldId="329"/>
            <ac:grpSpMk id="117" creationId="{85FF1A93-5EB7-4AE6-8D82-205297985DA5}"/>
          </ac:grpSpMkLst>
        </pc:grpChg>
        <pc:grpChg chg="mod topLvl">
          <ac:chgData name="Jorge Cataldo" userId="78768dd619163137" providerId="LiveId" clId="{180C64D4-1F88-430A-923B-F7507BED2288}" dt="2019-10-26T22:40:06.495" v="10240" actId="164"/>
          <ac:grpSpMkLst>
            <pc:docMk/>
            <pc:sldMk cId="3599529279" sldId="329"/>
            <ac:grpSpMk id="119" creationId="{F0835BB5-0B59-4471-89EF-E0BF1DBFB203}"/>
          </ac:grpSpMkLst>
        </pc:grpChg>
        <pc:grpChg chg="del">
          <ac:chgData name="Jorge Cataldo" userId="78768dd619163137" providerId="LiveId" clId="{180C64D4-1F88-430A-923B-F7507BED2288}" dt="2019-10-26T22:36:23.531" v="10207" actId="478"/>
          <ac:grpSpMkLst>
            <pc:docMk/>
            <pc:sldMk cId="3599529279" sldId="329"/>
            <ac:grpSpMk id="120" creationId="{594AEE14-C3AE-419D-846E-0C1825DEF5AA}"/>
          </ac:grpSpMkLst>
        </pc:grpChg>
        <pc:grpChg chg="del">
          <ac:chgData name="Jorge Cataldo" userId="78768dd619163137" providerId="LiveId" clId="{180C64D4-1F88-430A-923B-F7507BED2288}" dt="2019-10-26T22:36:30.730" v="10208" actId="478"/>
          <ac:grpSpMkLst>
            <pc:docMk/>
            <pc:sldMk cId="3599529279" sldId="329"/>
            <ac:grpSpMk id="121" creationId="{E55EF364-49E2-4EC0-86D2-0E69057AEA84}"/>
          </ac:grpSpMkLst>
        </pc:grpChg>
        <pc:grpChg chg="del">
          <ac:chgData name="Jorge Cataldo" userId="78768dd619163137" providerId="LiveId" clId="{180C64D4-1F88-430A-923B-F7507BED2288}" dt="2019-10-26T22:36:23.531" v="10207" actId="478"/>
          <ac:grpSpMkLst>
            <pc:docMk/>
            <pc:sldMk cId="3599529279" sldId="329"/>
            <ac:grpSpMk id="122" creationId="{60503FB9-9FA3-4DD5-9AF5-6030E4AD0DFE}"/>
          </ac:grpSpMkLst>
        </pc:grpChg>
        <pc:grpChg chg="mod topLvl">
          <ac:chgData name="Jorge Cataldo" userId="78768dd619163137" providerId="LiveId" clId="{180C64D4-1F88-430A-923B-F7507BED2288}" dt="2019-10-26T22:39:46.775" v="10239" actId="165"/>
          <ac:grpSpMkLst>
            <pc:docMk/>
            <pc:sldMk cId="3599529279" sldId="329"/>
            <ac:grpSpMk id="123" creationId="{606FCB9F-853F-4317-8237-7BF095981FE5}"/>
          </ac:grpSpMkLst>
        </pc:grpChg>
        <pc:grpChg chg="add del mod topLvl">
          <ac:chgData name="Jorge Cataldo" userId="78768dd619163137" providerId="LiveId" clId="{180C64D4-1F88-430A-923B-F7507BED2288}" dt="2019-10-26T22:40:06.495" v="10240" actId="164"/>
          <ac:grpSpMkLst>
            <pc:docMk/>
            <pc:sldMk cId="3599529279" sldId="329"/>
            <ac:grpSpMk id="124" creationId="{850310AB-90E0-46C1-BA5D-1A6658296A43}"/>
          </ac:grpSpMkLst>
        </pc:grpChg>
        <pc:grpChg chg="mod topLvl">
          <ac:chgData name="Jorge Cataldo" userId="78768dd619163137" providerId="LiveId" clId="{180C64D4-1F88-430A-923B-F7507BED2288}" dt="2019-10-26T22:38:41.940" v="10232" actId="165"/>
          <ac:grpSpMkLst>
            <pc:docMk/>
            <pc:sldMk cId="3599529279" sldId="329"/>
            <ac:grpSpMk id="126" creationId="{8FEDD152-5694-48D5-89F0-5A14EE9AF460}"/>
          </ac:grpSpMkLst>
        </pc:grpChg>
        <pc:grpChg chg="del">
          <ac:chgData name="Jorge Cataldo" userId="78768dd619163137" providerId="LiveId" clId="{180C64D4-1F88-430A-923B-F7507BED2288}" dt="2019-10-26T22:36:08.670" v="10206" actId="478"/>
          <ac:grpSpMkLst>
            <pc:docMk/>
            <pc:sldMk cId="3599529279" sldId="329"/>
            <ac:grpSpMk id="142" creationId="{C491E8AC-FF33-47D6-A476-56AAF2B78934}"/>
          </ac:grpSpMkLst>
        </pc:grpChg>
        <pc:graphicFrameChg chg="mod modGraphic">
          <ac:chgData name="Jorge Cataldo" userId="78768dd619163137" providerId="LiveId" clId="{180C64D4-1F88-430A-923B-F7507BED2288}" dt="2019-10-26T17:26:13.033" v="8101" actId="113"/>
          <ac:graphicFrameMkLst>
            <pc:docMk/>
            <pc:sldMk cId="3599529279" sldId="329"/>
            <ac:graphicFrameMk id="6" creationId="{3751E528-58E4-44B5-A4CF-413D25A0DADF}"/>
          </ac:graphicFrameMkLst>
        </pc:graphicFrameChg>
        <pc:picChg chg="del mod topLvl">
          <ac:chgData name="Jorge Cataldo" userId="78768dd619163137" providerId="LiveId" clId="{180C64D4-1F88-430A-923B-F7507BED2288}" dt="2019-10-25T18:01:55.626" v="5132" actId="478"/>
          <ac:picMkLst>
            <pc:docMk/>
            <pc:sldMk cId="3599529279" sldId="329"/>
            <ac:picMk id="19" creationId="{99C8C2EB-06E4-4A54-ABD2-433F806DE036}"/>
          </ac:picMkLst>
        </pc:picChg>
        <pc:picChg chg="del mod topLvl">
          <ac:chgData name="Jorge Cataldo" userId="78768dd619163137" providerId="LiveId" clId="{180C64D4-1F88-430A-923B-F7507BED2288}" dt="2019-10-25T18:01:55.626" v="5132" actId="478"/>
          <ac:picMkLst>
            <pc:docMk/>
            <pc:sldMk cId="3599529279" sldId="329"/>
            <ac:picMk id="20" creationId="{5F742C6C-8A52-4EE6-B153-8BEFD4560248}"/>
          </ac:picMkLst>
        </pc:picChg>
        <pc:picChg chg="del mod topLvl">
          <ac:chgData name="Jorge Cataldo" userId="78768dd619163137" providerId="LiveId" clId="{180C64D4-1F88-430A-923B-F7507BED2288}" dt="2019-10-25T17:59:19.880" v="5104" actId="478"/>
          <ac:picMkLst>
            <pc:docMk/>
            <pc:sldMk cId="3599529279" sldId="329"/>
            <ac:picMk id="25" creationId="{8EE94D7B-12B2-4C14-B038-F36A81CAAC05}"/>
          </ac:picMkLst>
        </pc:picChg>
        <pc:picChg chg="del mod topLvl">
          <ac:chgData name="Jorge Cataldo" userId="78768dd619163137" providerId="LiveId" clId="{180C64D4-1F88-430A-923B-F7507BED2288}" dt="2019-10-25T18:01:55.626" v="5132" actId="478"/>
          <ac:picMkLst>
            <pc:docMk/>
            <pc:sldMk cId="3599529279" sldId="329"/>
            <ac:picMk id="26" creationId="{0E0C550A-4656-4116-BFFE-4452C8310553}"/>
          </ac:picMkLst>
        </pc:picChg>
        <pc:picChg chg="del mod topLvl">
          <ac:chgData name="Jorge Cataldo" userId="78768dd619163137" providerId="LiveId" clId="{180C64D4-1F88-430A-923B-F7507BED2288}" dt="2019-10-25T18:01:55.626" v="5132" actId="478"/>
          <ac:picMkLst>
            <pc:docMk/>
            <pc:sldMk cId="3599529279" sldId="329"/>
            <ac:picMk id="27" creationId="{B7385C7E-8666-45B2-AE4D-59DE660F2899}"/>
          </ac:picMkLst>
        </pc:picChg>
        <pc:picChg chg="del mod topLvl">
          <ac:chgData name="Jorge Cataldo" userId="78768dd619163137" providerId="LiveId" clId="{180C64D4-1F88-430A-923B-F7507BED2288}" dt="2019-10-25T18:01:55.626" v="5132" actId="478"/>
          <ac:picMkLst>
            <pc:docMk/>
            <pc:sldMk cId="3599529279" sldId="329"/>
            <ac:picMk id="30" creationId="{F83F6D39-5689-444E-8330-123BB34AE782}"/>
          </ac:picMkLst>
        </pc:picChg>
        <pc:picChg chg="mod">
          <ac:chgData name="Jorge Cataldo" userId="78768dd619163137" providerId="LiveId" clId="{180C64D4-1F88-430A-923B-F7507BED2288}" dt="2019-10-26T16:28:44.414" v="7021" actId="1038"/>
          <ac:picMkLst>
            <pc:docMk/>
            <pc:sldMk cId="3599529279" sldId="329"/>
            <ac:picMk id="63" creationId="{B53535D9-DDE0-4928-9B79-73806C5348E8}"/>
          </ac:picMkLst>
        </pc:picChg>
        <pc:picChg chg="add mod">
          <ac:chgData name="Jorge Cataldo" userId="78768dd619163137" providerId="LiveId" clId="{180C64D4-1F88-430A-923B-F7507BED2288}" dt="2019-10-26T22:23:57.796" v="10169" actId="164"/>
          <ac:picMkLst>
            <pc:docMk/>
            <pc:sldMk cId="3599529279" sldId="329"/>
            <ac:picMk id="71" creationId="{36E3FB29-CC68-4DC2-81C4-5A3D251FC244}"/>
          </ac:picMkLst>
        </pc:picChg>
        <pc:picChg chg="mod topLvl">
          <ac:chgData name="Jorge Cataldo" userId="78768dd619163137" providerId="LiveId" clId="{180C64D4-1F88-430A-923B-F7507BED2288}" dt="2019-10-26T22:38:41.940" v="10232" actId="165"/>
          <ac:picMkLst>
            <pc:docMk/>
            <pc:sldMk cId="3599529279" sldId="329"/>
            <ac:picMk id="127" creationId="{31C6BFE7-B298-4754-83E9-A344AC1E1BDB}"/>
          </ac:picMkLst>
        </pc:picChg>
        <pc:picChg chg="mod topLvl">
          <ac:chgData name="Jorge Cataldo" userId="78768dd619163137" providerId="LiveId" clId="{180C64D4-1F88-430A-923B-F7507BED2288}" dt="2019-10-26T22:38:41.940" v="10232" actId="165"/>
          <ac:picMkLst>
            <pc:docMk/>
            <pc:sldMk cId="3599529279" sldId="329"/>
            <ac:picMk id="128" creationId="{6CD7DF5B-64ED-4C62-B308-BC8C9490F3FA}"/>
          </ac:picMkLst>
        </pc:picChg>
        <pc:picChg chg="del">
          <ac:chgData name="Jorge Cataldo" userId="78768dd619163137" providerId="LiveId" clId="{180C64D4-1F88-430A-923B-F7507BED2288}" dt="2019-10-26T22:36:23.531" v="10207" actId="478"/>
          <ac:picMkLst>
            <pc:docMk/>
            <pc:sldMk cId="3599529279" sldId="329"/>
            <ac:picMk id="138" creationId="{5F802409-2DC3-4FD8-832D-8F145F114939}"/>
          </ac:picMkLst>
        </pc:picChg>
        <pc:picChg chg="del">
          <ac:chgData name="Jorge Cataldo" userId="78768dd619163137" providerId="LiveId" clId="{180C64D4-1F88-430A-923B-F7507BED2288}" dt="2019-10-26T22:36:23.531" v="10207" actId="478"/>
          <ac:picMkLst>
            <pc:docMk/>
            <pc:sldMk cId="3599529279" sldId="329"/>
            <ac:picMk id="139" creationId="{C4747B4F-BD02-48A0-B541-D39A11AB50C5}"/>
          </ac:picMkLst>
        </pc:picChg>
        <pc:picChg chg="del">
          <ac:chgData name="Jorge Cataldo" userId="78768dd619163137" providerId="LiveId" clId="{180C64D4-1F88-430A-923B-F7507BED2288}" dt="2019-10-26T22:36:23.531" v="10207" actId="478"/>
          <ac:picMkLst>
            <pc:docMk/>
            <pc:sldMk cId="3599529279" sldId="329"/>
            <ac:picMk id="140" creationId="{7D474B20-2087-4A87-BCBD-F64AA3C32833}"/>
          </ac:picMkLst>
        </pc:picChg>
        <pc:picChg chg="del">
          <ac:chgData name="Jorge Cataldo" userId="78768dd619163137" providerId="LiveId" clId="{180C64D4-1F88-430A-923B-F7507BED2288}" dt="2019-10-26T22:36:08.670" v="10206" actId="478"/>
          <ac:picMkLst>
            <pc:docMk/>
            <pc:sldMk cId="3599529279" sldId="329"/>
            <ac:picMk id="141" creationId="{C5C919C1-7802-4960-9F74-C28BB64B1907}"/>
          </ac:picMkLst>
        </pc:picChg>
        <pc:picChg chg="del">
          <ac:chgData name="Jorge Cataldo" userId="78768dd619163137" providerId="LiveId" clId="{180C64D4-1F88-430A-923B-F7507BED2288}" dt="2019-10-26T22:36:23.531" v="10207" actId="478"/>
          <ac:picMkLst>
            <pc:docMk/>
            <pc:sldMk cId="3599529279" sldId="329"/>
            <ac:picMk id="144" creationId="{20B23C6D-27AD-4AF5-AEB6-228A5C1BBB11}"/>
          </ac:picMkLst>
        </pc:picChg>
        <pc:picChg chg="del">
          <ac:chgData name="Jorge Cataldo" userId="78768dd619163137" providerId="LiveId" clId="{180C64D4-1F88-430A-923B-F7507BED2288}" dt="2019-10-26T22:36:23.531" v="10207" actId="478"/>
          <ac:picMkLst>
            <pc:docMk/>
            <pc:sldMk cId="3599529279" sldId="329"/>
            <ac:picMk id="147" creationId="{7F04FAD2-F204-4417-BD88-9E35A1685AEC}"/>
          </ac:picMkLst>
        </pc:picChg>
        <pc:picChg chg="del">
          <ac:chgData name="Jorge Cataldo" userId="78768dd619163137" providerId="LiveId" clId="{180C64D4-1F88-430A-923B-F7507BED2288}" dt="2019-10-26T22:36:30.730" v="10208" actId="478"/>
          <ac:picMkLst>
            <pc:docMk/>
            <pc:sldMk cId="3599529279" sldId="329"/>
            <ac:picMk id="148" creationId="{24BC14B0-4A80-47B4-8DFF-652BCE8C8BB7}"/>
          </ac:picMkLst>
        </pc:picChg>
        <pc:picChg chg="del">
          <ac:chgData name="Jorge Cataldo" userId="78768dd619163137" providerId="LiveId" clId="{180C64D4-1F88-430A-923B-F7507BED2288}" dt="2019-10-26T22:36:30.730" v="10208" actId="478"/>
          <ac:picMkLst>
            <pc:docMk/>
            <pc:sldMk cId="3599529279" sldId="329"/>
            <ac:picMk id="149" creationId="{CF5F77B1-03B6-4A02-9DA1-83F0F48C3841}"/>
          </ac:picMkLst>
        </pc:picChg>
        <pc:picChg chg="del">
          <ac:chgData name="Jorge Cataldo" userId="78768dd619163137" providerId="LiveId" clId="{180C64D4-1F88-430A-923B-F7507BED2288}" dt="2019-10-26T22:35:55.410" v="10205" actId="478"/>
          <ac:picMkLst>
            <pc:docMk/>
            <pc:sldMk cId="3599529279" sldId="329"/>
            <ac:picMk id="150" creationId="{14B0A3A8-1E27-42A3-B852-7BCAC92FFED4}"/>
          </ac:picMkLst>
        </pc:picChg>
        <pc:picChg chg="del">
          <ac:chgData name="Jorge Cataldo" userId="78768dd619163137" providerId="LiveId" clId="{180C64D4-1F88-430A-923B-F7507BED2288}" dt="2019-10-26T22:36:30.730" v="10208" actId="478"/>
          <ac:picMkLst>
            <pc:docMk/>
            <pc:sldMk cId="3599529279" sldId="329"/>
            <ac:picMk id="153" creationId="{62DBFC6D-7B41-4A2B-8CCD-61A3079A9A52}"/>
          </ac:picMkLst>
        </pc:picChg>
        <pc:picChg chg="del">
          <ac:chgData name="Jorge Cataldo" userId="78768dd619163137" providerId="LiveId" clId="{180C64D4-1F88-430A-923B-F7507BED2288}" dt="2019-10-26T22:36:23.531" v="10207" actId="478"/>
          <ac:picMkLst>
            <pc:docMk/>
            <pc:sldMk cId="3599529279" sldId="329"/>
            <ac:picMk id="154" creationId="{809BBEFF-CA06-4A3B-BB3D-56FD087965F4}"/>
          </ac:picMkLst>
        </pc:picChg>
        <pc:picChg chg="del">
          <ac:chgData name="Jorge Cataldo" userId="78768dd619163137" providerId="LiveId" clId="{180C64D4-1F88-430A-923B-F7507BED2288}" dt="2019-10-26T22:36:23.531" v="10207" actId="478"/>
          <ac:picMkLst>
            <pc:docMk/>
            <pc:sldMk cId="3599529279" sldId="329"/>
            <ac:picMk id="155" creationId="{A94D450A-A880-4B63-A887-D07DE2ACF577}"/>
          </ac:picMkLst>
        </pc:picChg>
        <pc:picChg chg="del">
          <ac:chgData name="Jorge Cataldo" userId="78768dd619163137" providerId="LiveId" clId="{180C64D4-1F88-430A-923B-F7507BED2288}" dt="2019-10-26T22:36:23.531" v="10207" actId="478"/>
          <ac:picMkLst>
            <pc:docMk/>
            <pc:sldMk cId="3599529279" sldId="329"/>
            <ac:picMk id="156" creationId="{9E1AE647-D169-4DB9-A440-681B1D352CCF}"/>
          </ac:picMkLst>
        </pc:picChg>
        <pc:picChg chg="del">
          <ac:chgData name="Jorge Cataldo" userId="78768dd619163137" providerId="LiveId" clId="{180C64D4-1F88-430A-923B-F7507BED2288}" dt="2019-10-26T22:35:49.081" v="10204" actId="478"/>
          <ac:picMkLst>
            <pc:docMk/>
            <pc:sldMk cId="3599529279" sldId="329"/>
            <ac:picMk id="157" creationId="{D0126005-3C45-46B6-8D16-167A8C3F2B04}"/>
          </ac:picMkLst>
        </pc:picChg>
        <pc:cxnChg chg="del mod topLvl">
          <ac:chgData name="Jorge Cataldo" userId="78768dd619163137" providerId="LiveId" clId="{180C64D4-1F88-430A-923B-F7507BED2288}" dt="2019-10-26T22:21:55.440" v="10145" actId="478"/>
          <ac:cxnSpMkLst>
            <pc:docMk/>
            <pc:sldMk cId="3599529279" sldId="329"/>
            <ac:cxnSpMk id="10" creationId="{D4445020-301A-44F6-8E8C-83326BB19145}"/>
          </ac:cxnSpMkLst>
        </pc:cxnChg>
        <pc:cxnChg chg="del mod topLvl">
          <ac:chgData name="Jorge Cataldo" userId="78768dd619163137" providerId="LiveId" clId="{180C64D4-1F88-430A-923B-F7507BED2288}" dt="2019-10-26T22:21:55.440" v="10145" actId="478"/>
          <ac:cxnSpMkLst>
            <pc:docMk/>
            <pc:sldMk cId="3599529279" sldId="329"/>
            <ac:cxnSpMk id="11" creationId="{70BD0F3A-D3C0-48A9-9C85-EEF94A146D3E}"/>
          </ac:cxnSpMkLst>
        </pc:cxnChg>
      </pc:sldChg>
      <pc:sldChg chg="addSp delSp modSp add ord">
        <pc:chgData name="Jorge Cataldo" userId="78768dd619163137" providerId="LiveId" clId="{180C64D4-1F88-430A-923B-F7507BED2288}" dt="2019-10-27T02:30:37.597" v="12319" actId="113"/>
        <pc:sldMkLst>
          <pc:docMk/>
          <pc:sldMk cId="220967438" sldId="330"/>
        </pc:sldMkLst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4" creationId="{C2667261-89B6-451A-81DC-39595C3810CE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5" creationId="{F576157A-107F-40C2-94BE-05F70B6805C6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7" creationId="{37B5DA1A-BCFE-4788-A5F6-36FF8E45F55A}"/>
          </ac:spMkLst>
        </pc:spChg>
        <pc:spChg chg="add del mod">
          <ac:chgData name="Jorge Cataldo" userId="78768dd619163137" providerId="LiveId" clId="{180C64D4-1F88-430A-923B-F7507BED2288}" dt="2019-10-25T17:34:55.471" v="4760" actId="478"/>
          <ac:spMkLst>
            <pc:docMk/>
            <pc:sldMk cId="220967438" sldId="330"/>
            <ac:spMk id="8" creationId="{33FEE265-51EE-426E-8202-D62F883A70D9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46" creationId="{30926C8A-1A0D-4666-A49D-11A9E9B187A6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47" creationId="{49A0F847-86D0-48D3-BD75-1EC920BD2F4B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53" creationId="{3BBA2E6F-0007-46C6-AB2C-A9F74189FAC3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54" creationId="{AFB8DB8B-146D-47F4-A57C-51E433E9F3C6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55" creationId="{C69EFAC7-EB48-49A9-B34E-F6A5CFEE893D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56" creationId="{A49C5D5A-7284-4BCD-B816-5881A6B45205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06" creationId="{A8F921C6-C4D1-4F24-A1A6-C26B6259F88D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07" creationId="{E8500958-C77B-417E-8812-CDAD853CB297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09" creationId="{13297730-56ED-4C2A-BD57-033EB0327E55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10" creationId="{C4E390D2-EAC1-4815-A386-F520AAD77A27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11" creationId="{53D7CE19-54D8-4DF0-8AC1-15233B2F11B3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12" creationId="{12AB0615-C233-4BC6-BD15-D66BA3F87D56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13" creationId="{32C13293-D0A1-43FA-8876-F8F5745950FE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14" creationId="{05F2311C-DE0F-44B1-91C8-7C7AE4EDB6B9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16" creationId="{02B22D9E-3410-45B8-8A7E-DB39FB0A08AA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17" creationId="{4DA95576-6228-4A21-A614-B4BB42A0AF0F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18" creationId="{CCAEFCE6-32AD-4058-9A86-B41D56341ECC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19" creationId="{6F6725A2-7AA8-451B-BD34-DF608828354F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20" creationId="{7ADA1B82-EFD4-464E-BE54-045C9318F5F0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21" creationId="{7C250DA5-4767-40EE-A5CD-B66B53122ABC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28" creationId="{F36A9B6D-F555-4309-8A69-0E8B4D8449DE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29" creationId="{501EAA4A-B359-42EC-837D-906C3561E7CE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36" creationId="{F6B64E8E-A513-4C7F-96D3-43DC942BC00A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37" creationId="{1F2992C0-65C6-43F0-BA92-D3EF06ED6322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38" creationId="{5277C509-2820-4BC8-8111-25CBA8B214F0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39" creationId="{FCFD306E-5636-44C6-9421-A8500A63F765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52" creationId="{F7E24E21-A384-415F-88D8-F84A1360F307}"/>
          </ac:spMkLst>
        </pc:spChg>
        <pc:spChg chg="add del mod">
          <ac:chgData name="Jorge Cataldo" userId="78768dd619163137" providerId="LiveId" clId="{180C64D4-1F88-430A-923B-F7507BED2288}" dt="2019-10-25T17:34:51.511" v="4759" actId="478"/>
          <ac:spMkLst>
            <pc:docMk/>
            <pc:sldMk cId="220967438" sldId="330"/>
            <ac:spMk id="153" creationId="{40CAC73A-2CB9-456D-BC7C-6173C1DAEE53}"/>
          </ac:spMkLst>
        </pc:spChg>
        <pc:spChg chg="add mod">
          <ac:chgData name="Jorge Cataldo" userId="78768dd619163137" providerId="LiveId" clId="{180C64D4-1F88-430A-923B-F7507BED2288}" dt="2019-10-27T02:17:27.102" v="12184" actId="6549"/>
          <ac:spMkLst>
            <pc:docMk/>
            <pc:sldMk cId="220967438" sldId="330"/>
            <ac:spMk id="159" creationId="{40954ACC-2E06-47D1-8FFD-F84B8F4CFF66}"/>
          </ac:spMkLst>
        </pc:spChg>
        <pc:spChg chg="add">
          <ac:chgData name="Jorge Cataldo" userId="78768dd619163137" providerId="LiveId" clId="{180C64D4-1F88-430A-923B-F7507BED2288}" dt="2019-10-25T17:43:53.771" v="4972"/>
          <ac:spMkLst>
            <pc:docMk/>
            <pc:sldMk cId="220967438" sldId="330"/>
            <ac:spMk id="166" creationId="{5EFD9DE2-D9B9-42A9-B985-DD50CE0A616B}"/>
          </ac:spMkLst>
        </pc:spChg>
        <pc:spChg chg="add">
          <ac:chgData name="Jorge Cataldo" userId="78768dd619163137" providerId="LiveId" clId="{180C64D4-1F88-430A-923B-F7507BED2288}" dt="2019-10-25T17:43:53.771" v="4972"/>
          <ac:spMkLst>
            <pc:docMk/>
            <pc:sldMk cId="220967438" sldId="330"/>
            <ac:spMk id="167" creationId="{1726B938-D296-477B-8C47-82B298F64118}"/>
          </ac:spMkLst>
        </pc:spChg>
        <pc:spChg chg="mod">
          <ac:chgData name="Jorge Cataldo" userId="78768dd619163137" providerId="LiveId" clId="{180C64D4-1F88-430A-923B-F7507BED2288}" dt="2019-10-27T02:29:09.480" v="12316" actId="207"/>
          <ac:spMkLst>
            <pc:docMk/>
            <pc:sldMk cId="220967438" sldId="330"/>
            <ac:spMk id="173" creationId="{C8B0C103-126A-44D2-8F75-6BBC84017C1A}"/>
          </ac:spMkLst>
        </pc:s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9" creationId="{7B62FD0E-EF38-4032-AA0D-2BBA9A2DCBBE}"/>
          </ac:grpSpMkLst>
        </pc:gr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12" creationId="{205F7FA9-8BAF-4C16-BFA4-235BBFEDAA0D}"/>
          </ac:grpSpMkLst>
        </pc:gr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23" creationId="{867197B1-09F8-4D0C-97EA-BB5F121E40AD}"/>
          </ac:grpSpMkLst>
        </pc:gr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43" creationId="{7D2B839A-06D7-40A0-BC66-8CCB2CA94BAC}"/>
          </ac:grpSpMkLst>
        </pc:gr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50" creationId="{A32FE4AA-0168-4FB9-AA79-260931CA8FE5}"/>
          </ac:grpSpMkLst>
        </pc:gr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57" creationId="{C6E5D51E-C63D-44A8-ACDC-90904CCE7DD5}"/>
          </ac:grpSpMkLst>
        </pc:gr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64" creationId="{849E1B43-13D0-41C8-B951-A9E745E1AFE4}"/>
          </ac:grpSpMkLst>
        </pc:gr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67" creationId="{04F072FF-43E9-41D9-826F-526797426AFE}"/>
          </ac:grpSpMkLst>
        </pc:gr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74" creationId="{E25C56D5-6D15-4964-92F3-E8687D4DC121}"/>
          </ac:grpSpMkLst>
        </pc:gr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98" creationId="{20753A9F-040C-43CD-952A-1BF48E9BA3D7}"/>
          </ac:grpSpMkLst>
        </pc:gr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102" creationId="{3ED9601E-D1E5-41AF-B8C1-42FBA466ADF2}"/>
          </ac:grpSpMkLst>
        </pc:gr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130" creationId="{6D8615F6-7FB1-4FA0-B105-2AA6F0E9E6FF}"/>
          </ac:grpSpMkLst>
        </pc:gr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133" creationId="{09C36D24-8EF1-456E-BD3B-4699417E14CD}"/>
          </ac:grpSpMkLst>
        </pc:gr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141" creationId="{5C5A6891-347B-4CD6-A3F1-8FB1FB0F61FC}"/>
          </ac:grpSpMkLst>
        </pc:gr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144" creationId="{0D92A6EF-42DE-4C19-ABAD-BDAE41911B1D}"/>
          </ac:grpSpMkLst>
        </pc:grpChg>
        <pc:grpChg chg="add del mod">
          <ac:chgData name="Jorge Cataldo" userId="78768dd619163137" providerId="LiveId" clId="{180C64D4-1F88-430A-923B-F7507BED2288}" dt="2019-10-25T17:34:51.511" v="4759" actId="478"/>
          <ac:grpSpMkLst>
            <pc:docMk/>
            <pc:sldMk cId="220967438" sldId="330"/>
            <ac:grpSpMk id="147" creationId="{0EF395D2-97FC-442E-BE28-4DA09C15D2CA}"/>
          </ac:grpSpMkLst>
        </pc:grpChg>
        <pc:grpChg chg="add">
          <ac:chgData name="Jorge Cataldo" userId="78768dd619163137" providerId="LiveId" clId="{180C64D4-1F88-430A-923B-F7507BED2288}" dt="2019-10-25T17:43:53.771" v="4972"/>
          <ac:grpSpMkLst>
            <pc:docMk/>
            <pc:sldMk cId="220967438" sldId="330"/>
            <ac:grpSpMk id="156" creationId="{4C34AA65-F2FD-4376-8CDE-6C6C3DDF5F90}"/>
          </ac:grpSpMkLst>
        </pc:grpChg>
        <pc:grpChg chg="add">
          <ac:chgData name="Jorge Cataldo" userId="78768dd619163137" providerId="LiveId" clId="{180C64D4-1F88-430A-923B-F7507BED2288}" dt="2019-10-25T17:43:53.771" v="4972"/>
          <ac:grpSpMkLst>
            <pc:docMk/>
            <pc:sldMk cId="220967438" sldId="330"/>
            <ac:grpSpMk id="160" creationId="{ACF10849-B3FA-415A-99E8-A00A7360676A}"/>
          </ac:grpSpMkLst>
        </pc:grpChg>
        <pc:grpChg chg="add">
          <ac:chgData name="Jorge Cataldo" userId="78768dd619163137" providerId="LiveId" clId="{180C64D4-1F88-430A-923B-F7507BED2288}" dt="2019-10-25T17:43:53.771" v="4972"/>
          <ac:grpSpMkLst>
            <pc:docMk/>
            <pc:sldMk cId="220967438" sldId="330"/>
            <ac:grpSpMk id="168" creationId="{CB876569-AB42-48B7-BDF8-9878DD00FEC5}"/>
          </ac:grpSpMkLst>
        </pc:grpChg>
        <pc:graphicFrameChg chg="modGraphic">
          <ac:chgData name="Jorge Cataldo" userId="78768dd619163137" providerId="LiveId" clId="{180C64D4-1F88-430A-923B-F7507BED2288}" dt="2019-10-27T02:30:37.597" v="12319" actId="113"/>
          <ac:graphicFrameMkLst>
            <pc:docMk/>
            <pc:sldMk cId="220967438" sldId="330"/>
            <ac:graphicFrameMk id="6" creationId="{3751E528-58E4-44B5-A4CF-413D25A0DADF}"/>
          </ac:graphicFrameMkLst>
        </pc:graphicFrameChg>
        <pc:picChg chg="add del">
          <ac:chgData name="Jorge Cataldo" userId="78768dd619163137" providerId="LiveId" clId="{180C64D4-1F88-430A-923B-F7507BED2288}" dt="2019-10-26T23:19:04.814" v="10514"/>
          <ac:picMkLst>
            <pc:docMk/>
            <pc:sldMk cId="220967438" sldId="330"/>
            <ac:picMk id="23" creationId="{03F4373D-5E0F-46A9-BD10-B6010D20FE6B}"/>
          </ac:picMkLst>
        </pc:picChg>
        <pc:picChg chg="add del">
          <ac:chgData name="Jorge Cataldo" userId="78768dd619163137" providerId="LiveId" clId="{180C64D4-1F88-430A-923B-F7507BED2288}" dt="2019-10-26T23:19:04.814" v="10514"/>
          <ac:picMkLst>
            <pc:docMk/>
            <pc:sldMk cId="220967438" sldId="330"/>
            <ac:picMk id="25" creationId="{50511C0C-EFBE-4DF6-A0D3-65EACD6F0E2B}"/>
          </ac:picMkLst>
        </pc:picChg>
        <pc:picChg chg="add del mod">
          <ac:chgData name="Jorge Cataldo" userId="78768dd619163137" providerId="LiveId" clId="{180C64D4-1F88-430A-923B-F7507BED2288}" dt="2019-10-25T17:34:51.511" v="4759" actId="478"/>
          <ac:picMkLst>
            <pc:docMk/>
            <pc:sldMk cId="220967438" sldId="330"/>
            <ac:picMk id="108" creationId="{AD13E146-6FF8-40AB-98BE-CD1427424F5D}"/>
          </ac:picMkLst>
        </pc:picChg>
        <pc:picChg chg="add del mod">
          <ac:chgData name="Jorge Cataldo" userId="78768dd619163137" providerId="LiveId" clId="{180C64D4-1F88-430A-923B-F7507BED2288}" dt="2019-10-25T17:34:51.511" v="4759" actId="478"/>
          <ac:picMkLst>
            <pc:docMk/>
            <pc:sldMk cId="220967438" sldId="330"/>
            <ac:picMk id="115" creationId="{D0E3DA0D-4CB3-488A-82CD-660E6741B3A3}"/>
          </ac:picMkLst>
        </pc:picChg>
        <pc:picChg chg="add del mod">
          <ac:chgData name="Jorge Cataldo" userId="78768dd619163137" providerId="LiveId" clId="{180C64D4-1F88-430A-923B-F7507BED2288}" dt="2019-10-25T17:34:51.511" v="4759" actId="478"/>
          <ac:picMkLst>
            <pc:docMk/>
            <pc:sldMk cId="220967438" sldId="330"/>
            <ac:picMk id="122" creationId="{BB02F206-269E-4CFA-8DCB-971244F0593A}"/>
          </ac:picMkLst>
        </pc:picChg>
        <pc:picChg chg="add del mod">
          <ac:chgData name="Jorge Cataldo" userId="78768dd619163137" providerId="LiveId" clId="{180C64D4-1F88-430A-923B-F7507BED2288}" dt="2019-10-25T17:34:51.511" v="4759" actId="478"/>
          <ac:picMkLst>
            <pc:docMk/>
            <pc:sldMk cId="220967438" sldId="330"/>
            <ac:picMk id="123" creationId="{58B4A1EF-27AA-4790-B8DA-2457085BBB89}"/>
          </ac:picMkLst>
        </pc:picChg>
        <pc:picChg chg="add del mod">
          <ac:chgData name="Jorge Cataldo" userId="78768dd619163137" providerId="LiveId" clId="{180C64D4-1F88-430A-923B-F7507BED2288}" dt="2019-10-25T17:34:51.511" v="4759" actId="478"/>
          <ac:picMkLst>
            <pc:docMk/>
            <pc:sldMk cId="220967438" sldId="330"/>
            <ac:picMk id="124" creationId="{84C4E076-99D6-4117-A3B9-470799FB1575}"/>
          </ac:picMkLst>
        </pc:picChg>
        <pc:picChg chg="add del mod">
          <ac:chgData name="Jorge Cataldo" userId="78768dd619163137" providerId="LiveId" clId="{180C64D4-1F88-430A-923B-F7507BED2288}" dt="2019-10-25T17:34:51.511" v="4759" actId="478"/>
          <ac:picMkLst>
            <pc:docMk/>
            <pc:sldMk cId="220967438" sldId="330"/>
            <ac:picMk id="125" creationId="{01B13072-B6DC-4A09-AA72-9C8D8289F673}"/>
          </ac:picMkLst>
        </pc:picChg>
        <pc:picChg chg="add del mod">
          <ac:chgData name="Jorge Cataldo" userId="78768dd619163137" providerId="LiveId" clId="{180C64D4-1F88-430A-923B-F7507BED2288}" dt="2019-10-25T17:34:51.511" v="4759" actId="478"/>
          <ac:picMkLst>
            <pc:docMk/>
            <pc:sldMk cId="220967438" sldId="330"/>
            <ac:picMk id="126" creationId="{E80DB3EE-9F80-447E-A377-BCF7D27CDE91}"/>
          </ac:picMkLst>
        </pc:picChg>
        <pc:picChg chg="add del mod">
          <ac:chgData name="Jorge Cataldo" userId="78768dd619163137" providerId="LiveId" clId="{180C64D4-1F88-430A-923B-F7507BED2288}" dt="2019-10-25T17:34:51.511" v="4759" actId="478"/>
          <ac:picMkLst>
            <pc:docMk/>
            <pc:sldMk cId="220967438" sldId="330"/>
            <ac:picMk id="127" creationId="{5488B600-24DA-4941-A425-F8839CA1FA49}"/>
          </ac:picMkLst>
        </pc:picChg>
        <pc:picChg chg="add del mod">
          <ac:chgData name="Jorge Cataldo" userId="78768dd619163137" providerId="LiveId" clId="{180C64D4-1F88-430A-923B-F7507BED2288}" dt="2019-10-25T17:34:51.511" v="4759" actId="478"/>
          <ac:picMkLst>
            <pc:docMk/>
            <pc:sldMk cId="220967438" sldId="330"/>
            <ac:picMk id="140" creationId="{5298ED65-5007-4881-B008-75CF3A56259A}"/>
          </ac:picMkLst>
        </pc:picChg>
        <pc:picChg chg="add del mod">
          <ac:chgData name="Jorge Cataldo" userId="78768dd619163137" providerId="LiveId" clId="{180C64D4-1F88-430A-923B-F7507BED2288}" dt="2019-10-25T17:34:51.511" v="4759" actId="478"/>
          <ac:picMkLst>
            <pc:docMk/>
            <pc:sldMk cId="220967438" sldId="330"/>
            <ac:picMk id="154" creationId="{EBE313F0-C539-400E-9578-4F26D79A1781}"/>
          </ac:picMkLst>
        </pc:picChg>
        <pc:picChg chg="add del mod">
          <ac:chgData name="Jorge Cataldo" userId="78768dd619163137" providerId="LiveId" clId="{180C64D4-1F88-430A-923B-F7507BED2288}" dt="2019-10-25T17:34:51.511" v="4759" actId="478"/>
          <ac:picMkLst>
            <pc:docMk/>
            <pc:sldMk cId="220967438" sldId="330"/>
            <ac:picMk id="155" creationId="{0F4BFBAD-78EA-4633-B252-7BD1623290D9}"/>
          </ac:picMkLst>
        </pc:picChg>
        <pc:cxnChg chg="add del mod">
          <ac:chgData name="Jorge Cataldo" userId="78768dd619163137" providerId="LiveId" clId="{180C64D4-1F88-430A-923B-F7507BED2288}" dt="2019-10-25T17:34:51.511" v="4759" actId="478"/>
          <ac:cxnSpMkLst>
            <pc:docMk/>
            <pc:sldMk cId="220967438" sldId="330"/>
            <ac:cxnSpMk id="22" creationId="{7042ACE9-82A6-4E0A-A079-2D6EF77F07F0}"/>
          </ac:cxnSpMkLst>
        </pc:cxnChg>
        <pc:cxnChg chg="add del mod">
          <ac:chgData name="Jorge Cataldo" userId="78768dd619163137" providerId="LiveId" clId="{180C64D4-1F88-430A-923B-F7507BED2288}" dt="2019-10-25T17:34:51.511" v="4759" actId="478"/>
          <ac:cxnSpMkLst>
            <pc:docMk/>
            <pc:sldMk cId="220967438" sldId="330"/>
            <ac:cxnSpMk id="48" creationId="{97668417-3BA8-4049-8D9D-5AA48DC00DE9}"/>
          </ac:cxnSpMkLst>
        </pc:cxnChg>
        <pc:cxnChg chg="add del mod">
          <ac:chgData name="Jorge Cataldo" userId="78768dd619163137" providerId="LiveId" clId="{180C64D4-1F88-430A-923B-F7507BED2288}" dt="2019-10-25T17:34:51.511" v="4759" actId="478"/>
          <ac:cxnSpMkLst>
            <pc:docMk/>
            <pc:sldMk cId="220967438" sldId="330"/>
            <ac:cxnSpMk id="49" creationId="{3DC5D3C3-F677-4BA2-991F-554F8D54733D}"/>
          </ac:cxnSpMkLst>
        </pc:cxnChg>
        <pc:cxnChg chg="add">
          <ac:chgData name="Jorge Cataldo" userId="78768dd619163137" providerId="LiveId" clId="{180C64D4-1F88-430A-923B-F7507BED2288}" dt="2019-10-25T17:43:53.771" v="4972"/>
          <ac:cxnSpMkLst>
            <pc:docMk/>
            <pc:sldMk cId="220967438" sldId="330"/>
            <ac:cxnSpMk id="165" creationId="{6199193F-6FA3-47DE-A6D7-D82E072B0908}"/>
          </ac:cxnSpMkLst>
        </pc:cxnChg>
      </pc:sldChg>
      <pc:sldChg chg="add del">
        <pc:chgData name="Jorge Cataldo" userId="78768dd619163137" providerId="LiveId" clId="{180C64D4-1F88-430A-923B-F7507BED2288}" dt="2019-10-25T17:15:11.991" v="4498"/>
        <pc:sldMkLst>
          <pc:docMk/>
          <pc:sldMk cId="3329062912" sldId="330"/>
        </pc:sldMkLst>
      </pc:sldChg>
      <pc:sldChg chg="addSp delSp modSp add ord">
        <pc:chgData name="Jorge Cataldo" userId="78768dd619163137" providerId="LiveId" clId="{180C64D4-1F88-430A-923B-F7507BED2288}" dt="2019-10-27T02:03:42.432" v="12053" actId="20577"/>
        <pc:sldMkLst>
          <pc:docMk/>
          <pc:sldMk cId="2102644523" sldId="331"/>
        </pc:sldMkLst>
        <pc:spChg chg="add mod">
          <ac:chgData name="Jorge Cataldo" userId="78768dd619163137" providerId="LiveId" clId="{180C64D4-1F88-430A-923B-F7507BED2288}" dt="2019-10-27T02:03:42.432" v="12053" actId="20577"/>
          <ac:spMkLst>
            <pc:docMk/>
            <pc:sldMk cId="2102644523" sldId="331"/>
            <ac:spMk id="43" creationId="{BEFC5C56-6114-4953-A986-56CE4F6B7749}"/>
          </ac:spMkLst>
        </pc:spChg>
        <pc:spChg chg="mod">
          <ac:chgData name="Jorge Cataldo" userId="78768dd619163137" providerId="LiveId" clId="{180C64D4-1F88-430A-923B-F7507BED2288}" dt="2019-10-26T17:27:45.489" v="8109" actId="20577"/>
          <ac:spMkLst>
            <pc:docMk/>
            <pc:sldMk cId="2102644523" sldId="331"/>
            <ac:spMk id="60" creationId="{23897058-8F20-43D1-BAF4-573B9CE1EE5C}"/>
          </ac:spMkLst>
        </pc:spChg>
        <pc:spChg chg="del">
          <ac:chgData name="Jorge Cataldo" userId="78768dd619163137" providerId="LiveId" clId="{180C64D4-1F88-430A-923B-F7507BED2288}" dt="2019-10-26T17:20:19.832" v="7941" actId="478"/>
          <ac:spMkLst>
            <pc:docMk/>
            <pc:sldMk cId="2102644523" sldId="331"/>
            <ac:spMk id="66" creationId="{46B7DBDD-78E8-42D8-9742-BE26E9046193}"/>
          </ac:spMkLst>
        </pc:spChg>
        <pc:spChg chg="del">
          <ac:chgData name="Jorge Cataldo" userId="78768dd619163137" providerId="LiveId" clId="{180C64D4-1F88-430A-923B-F7507BED2288}" dt="2019-10-26T17:20:16.895" v="7940" actId="478"/>
          <ac:spMkLst>
            <pc:docMk/>
            <pc:sldMk cId="2102644523" sldId="331"/>
            <ac:spMk id="67" creationId="{B0FCBF81-2586-41AB-98CF-2E4939EEB7A3}"/>
          </ac:spMkLst>
        </pc:spChg>
        <pc:spChg chg="del">
          <ac:chgData name="Jorge Cataldo" userId="78768dd619163137" providerId="LiveId" clId="{180C64D4-1F88-430A-923B-F7507BED2288}" dt="2019-10-26T17:20:07.694" v="7938" actId="478"/>
          <ac:spMkLst>
            <pc:docMk/>
            <pc:sldMk cId="2102644523" sldId="331"/>
            <ac:spMk id="68" creationId="{2C317D0A-9FAD-4C6C-ACC0-6F399E359B45}"/>
          </ac:spMkLst>
        </pc:spChg>
        <pc:spChg chg="del">
          <ac:chgData name="Jorge Cataldo" userId="78768dd619163137" providerId="LiveId" clId="{180C64D4-1F88-430A-923B-F7507BED2288}" dt="2019-10-26T17:20:01.078" v="7936" actId="478"/>
          <ac:spMkLst>
            <pc:docMk/>
            <pc:sldMk cId="2102644523" sldId="331"/>
            <ac:spMk id="69" creationId="{40ACDEBA-322B-4840-A602-2018CBBBF89D}"/>
          </ac:spMkLst>
        </pc:spChg>
        <pc:spChg chg="del">
          <ac:chgData name="Jorge Cataldo" userId="78768dd619163137" providerId="LiveId" clId="{180C64D4-1F88-430A-923B-F7507BED2288}" dt="2019-10-26T17:20:09.743" v="7939" actId="478"/>
          <ac:spMkLst>
            <pc:docMk/>
            <pc:sldMk cId="2102644523" sldId="331"/>
            <ac:spMk id="71" creationId="{13F890FB-78E4-4676-AC1F-39ED61BB67AE}"/>
          </ac:spMkLst>
        </pc:spChg>
        <pc:spChg chg="del">
          <ac:chgData name="Jorge Cataldo" userId="78768dd619163137" providerId="LiveId" clId="{180C64D4-1F88-430A-923B-F7507BED2288}" dt="2019-10-26T17:20:01.078" v="7936" actId="478"/>
          <ac:spMkLst>
            <pc:docMk/>
            <pc:sldMk cId="2102644523" sldId="331"/>
            <ac:spMk id="72" creationId="{C5F3E746-C9D9-4F4B-BA29-4604069F38C0}"/>
          </ac:spMkLst>
        </pc:spChg>
        <pc:spChg chg="del">
          <ac:chgData name="Jorge Cataldo" userId="78768dd619163137" providerId="LiveId" clId="{180C64D4-1F88-430A-923B-F7507BED2288}" dt="2019-10-26T17:20:01.078" v="7936" actId="478"/>
          <ac:spMkLst>
            <pc:docMk/>
            <pc:sldMk cId="2102644523" sldId="331"/>
            <ac:spMk id="74" creationId="{BA7654E7-2277-4EF1-BDD5-431D01479D75}"/>
          </ac:spMkLst>
        </pc:spChg>
        <pc:spChg chg="del">
          <ac:chgData name="Jorge Cataldo" userId="78768dd619163137" providerId="LiveId" clId="{180C64D4-1F88-430A-923B-F7507BED2288}" dt="2019-10-26T17:20:01.078" v="7936" actId="478"/>
          <ac:spMkLst>
            <pc:docMk/>
            <pc:sldMk cId="2102644523" sldId="331"/>
            <ac:spMk id="76" creationId="{BE2D15F2-BB54-4706-9FC7-1AB99C38C31B}"/>
          </ac:spMkLst>
        </pc:spChg>
        <pc:spChg chg="del">
          <ac:chgData name="Jorge Cataldo" userId="78768dd619163137" providerId="LiveId" clId="{180C64D4-1F88-430A-923B-F7507BED2288}" dt="2019-10-26T17:20:03.367" v="7937" actId="478"/>
          <ac:spMkLst>
            <pc:docMk/>
            <pc:sldMk cId="2102644523" sldId="331"/>
            <ac:spMk id="83" creationId="{FC7CBAF6-A19F-4200-9AEE-EC125930FC28}"/>
          </ac:spMkLst>
        </pc:spChg>
        <pc:spChg chg="del">
          <ac:chgData name="Jorge Cataldo" userId="78768dd619163137" providerId="LiveId" clId="{180C64D4-1F88-430A-923B-F7507BED2288}" dt="2019-10-26T17:20:01.078" v="7936" actId="478"/>
          <ac:spMkLst>
            <pc:docMk/>
            <pc:sldMk cId="2102644523" sldId="331"/>
            <ac:spMk id="84" creationId="{42C9E8B1-E4E1-4149-80E4-6106B0EA07FD}"/>
          </ac:spMkLst>
        </pc:spChg>
        <pc:spChg chg="del">
          <ac:chgData name="Jorge Cataldo" userId="78768dd619163137" providerId="LiveId" clId="{180C64D4-1F88-430A-923B-F7507BED2288}" dt="2019-10-26T17:20:01.078" v="7936" actId="478"/>
          <ac:spMkLst>
            <pc:docMk/>
            <pc:sldMk cId="2102644523" sldId="331"/>
            <ac:spMk id="85" creationId="{DF86ACE5-D812-4633-9D00-6E153F582B1D}"/>
          </ac:spMkLst>
        </pc:spChg>
        <pc:spChg chg="del">
          <ac:chgData name="Jorge Cataldo" userId="78768dd619163137" providerId="LiveId" clId="{180C64D4-1F88-430A-923B-F7507BED2288}" dt="2019-10-26T17:20:01.078" v="7936" actId="478"/>
          <ac:spMkLst>
            <pc:docMk/>
            <pc:sldMk cId="2102644523" sldId="331"/>
            <ac:spMk id="86" creationId="{C1352339-F363-43ED-9726-EFEBAF1AD1AA}"/>
          </ac:spMkLst>
        </pc:spChg>
        <pc:spChg chg="add del">
          <ac:chgData name="Jorge Cataldo" userId="78768dd619163137" providerId="LiveId" clId="{180C64D4-1F88-430A-923B-F7507BED2288}" dt="2019-10-27T00:30:18.894" v="10811"/>
          <ac:spMkLst>
            <pc:docMk/>
            <pc:sldMk cId="2102644523" sldId="331"/>
            <ac:spMk id="221" creationId="{894871D0-BC99-4CF8-B9B2-F97516CFD4A0}"/>
          </ac:spMkLst>
        </pc:spChg>
        <pc:spChg chg="add del">
          <ac:chgData name="Jorge Cataldo" userId="78768dd619163137" providerId="LiveId" clId="{180C64D4-1F88-430A-923B-F7507BED2288}" dt="2019-10-27T00:30:27.631" v="10814"/>
          <ac:spMkLst>
            <pc:docMk/>
            <pc:sldMk cId="2102644523" sldId="331"/>
            <ac:spMk id="222" creationId="{DF1676FB-381F-4DFD-92CA-0D22D91F1F53}"/>
          </ac:spMkLst>
        </pc:spChg>
        <pc:spChg chg="add del">
          <ac:chgData name="Jorge Cataldo" userId="78768dd619163137" providerId="LiveId" clId="{180C64D4-1F88-430A-923B-F7507BED2288}" dt="2019-10-27T00:30:33.758" v="10817"/>
          <ac:spMkLst>
            <pc:docMk/>
            <pc:sldMk cId="2102644523" sldId="331"/>
            <ac:spMk id="223" creationId="{76D9209F-AC51-48CB-84C2-77F935A5B415}"/>
          </ac:spMkLst>
        </pc:spChg>
        <pc:grpChg chg="add del mod">
          <ac:chgData name="Jorge Cataldo" userId="78768dd619163137" providerId="LiveId" clId="{180C64D4-1F88-430A-923B-F7507BED2288}" dt="2019-10-26T17:29:29.380" v="8119" actId="478"/>
          <ac:grpSpMkLst>
            <pc:docMk/>
            <pc:sldMk cId="2102644523" sldId="331"/>
            <ac:grpSpMk id="2" creationId="{764FD3E7-6FFF-4FBD-8349-B81AC87FA363}"/>
          </ac:grpSpMkLst>
        </pc:grpChg>
        <pc:grpChg chg="add del">
          <ac:chgData name="Jorge Cataldo" userId="78768dd619163137" providerId="LiveId" clId="{180C64D4-1F88-430A-923B-F7507BED2288}" dt="2019-10-25T18:20:36.035" v="5203" actId="478"/>
          <ac:grpSpMkLst>
            <pc:docMk/>
            <pc:sldMk cId="2102644523" sldId="331"/>
            <ac:grpSpMk id="4" creationId="{F3C51DEC-BC27-4007-B795-C696788C4E24}"/>
          </ac:grpSpMkLst>
        </pc:grpChg>
        <pc:grpChg chg="add mod">
          <ac:chgData name="Jorge Cataldo" userId="78768dd619163137" providerId="LiveId" clId="{180C64D4-1F88-430A-923B-F7507BED2288}" dt="2019-10-26T17:28:46.378" v="8110" actId="164"/>
          <ac:grpSpMkLst>
            <pc:docMk/>
            <pc:sldMk cId="2102644523" sldId="331"/>
            <ac:grpSpMk id="44" creationId="{7B62CBD2-8C1C-480E-9A25-A5436FCFAC7B}"/>
          </ac:grpSpMkLst>
        </pc:grpChg>
        <pc:grpChg chg="del">
          <ac:chgData name="Jorge Cataldo" userId="78768dd619163137" providerId="LiveId" clId="{180C64D4-1F88-430A-923B-F7507BED2288}" dt="2019-10-26T17:20:16.895" v="7940" actId="478"/>
          <ac:grpSpMkLst>
            <pc:docMk/>
            <pc:sldMk cId="2102644523" sldId="331"/>
            <ac:grpSpMk id="63" creationId="{E202B041-AD9E-4F5A-8E29-725116EB5123}"/>
          </ac:grpSpMkLst>
        </pc:grpChg>
        <pc:grpChg chg="del">
          <ac:chgData name="Jorge Cataldo" userId="78768dd619163137" providerId="LiveId" clId="{180C64D4-1F88-430A-923B-F7507BED2288}" dt="2019-10-26T17:20:01.078" v="7936" actId="478"/>
          <ac:grpSpMkLst>
            <pc:docMk/>
            <pc:sldMk cId="2102644523" sldId="331"/>
            <ac:grpSpMk id="64" creationId="{ECCB5B43-94DC-4C53-ACF6-A8D64E7B8F3C}"/>
          </ac:grpSpMkLst>
        </pc:grpChg>
        <pc:grpChg chg="del">
          <ac:chgData name="Jorge Cataldo" userId="78768dd619163137" providerId="LiveId" clId="{180C64D4-1F88-430A-923B-F7507BED2288}" dt="2019-10-26T17:20:07.694" v="7938" actId="478"/>
          <ac:grpSpMkLst>
            <pc:docMk/>
            <pc:sldMk cId="2102644523" sldId="331"/>
            <ac:grpSpMk id="65" creationId="{FD25D6A5-94DA-4438-AD42-F01FAEEFFA68}"/>
          </ac:grpSpMkLst>
        </pc:grpChg>
        <pc:grpChg chg="del">
          <ac:chgData name="Jorge Cataldo" userId="78768dd619163137" providerId="LiveId" clId="{180C64D4-1F88-430A-923B-F7507BED2288}" dt="2019-10-26T17:20:01.078" v="7936" actId="478"/>
          <ac:grpSpMkLst>
            <pc:docMk/>
            <pc:sldMk cId="2102644523" sldId="331"/>
            <ac:grpSpMk id="70" creationId="{263BFFFA-6E4D-41FA-B319-9609041792D4}"/>
          </ac:grpSpMkLst>
        </pc:grpChg>
        <pc:grpChg chg="del">
          <ac:chgData name="Jorge Cataldo" userId="78768dd619163137" providerId="LiveId" clId="{180C64D4-1F88-430A-923B-F7507BED2288}" dt="2019-10-26T17:20:01.078" v="7936" actId="478"/>
          <ac:grpSpMkLst>
            <pc:docMk/>
            <pc:sldMk cId="2102644523" sldId="331"/>
            <ac:grpSpMk id="73" creationId="{F92D949B-5E65-4BEA-AD59-B7E30D9F1EB2}"/>
          </ac:grpSpMkLst>
        </pc:grpChg>
        <pc:grpChg chg="del">
          <ac:chgData name="Jorge Cataldo" userId="78768dd619163137" providerId="LiveId" clId="{180C64D4-1F88-430A-923B-F7507BED2288}" dt="2019-10-26T17:20:01.078" v="7936" actId="478"/>
          <ac:grpSpMkLst>
            <pc:docMk/>
            <pc:sldMk cId="2102644523" sldId="331"/>
            <ac:grpSpMk id="75" creationId="{A8ECE14A-461E-417B-9135-2322381C761C}"/>
          </ac:grpSpMkLst>
        </pc:grpChg>
        <pc:grpChg chg="del">
          <ac:chgData name="Jorge Cataldo" userId="78768dd619163137" providerId="LiveId" clId="{180C64D4-1F88-430A-923B-F7507BED2288}" dt="2019-10-26T17:20:01.078" v="7936" actId="478"/>
          <ac:grpSpMkLst>
            <pc:docMk/>
            <pc:sldMk cId="2102644523" sldId="331"/>
            <ac:grpSpMk id="77" creationId="{497A9327-0537-48B8-8C1C-6EFB4AC3A43B}"/>
          </ac:grpSpMkLst>
        </pc:grpChg>
        <pc:grpChg chg="del">
          <ac:chgData name="Jorge Cataldo" userId="78768dd619163137" providerId="LiveId" clId="{180C64D4-1F88-430A-923B-F7507BED2288}" dt="2019-10-26T17:20:01.078" v="7936" actId="478"/>
          <ac:grpSpMkLst>
            <pc:docMk/>
            <pc:sldMk cId="2102644523" sldId="331"/>
            <ac:grpSpMk id="82" creationId="{0796FCFD-DCF0-486D-848E-5B5D55FD2075}"/>
          </ac:grpSpMkLst>
        </pc:grpChg>
        <pc:grpChg chg="add mod">
          <ac:chgData name="Jorge Cataldo" userId="78768dd619163137" providerId="LiveId" clId="{180C64D4-1F88-430A-923B-F7507BED2288}" dt="2019-10-26T17:28:46.378" v="8110" actId="164"/>
          <ac:grpSpMkLst>
            <pc:docMk/>
            <pc:sldMk cId="2102644523" sldId="331"/>
            <ac:grpSpMk id="96" creationId="{8BBCB2F3-AB8A-493A-A10F-C7B1F9370F32}"/>
          </ac:grpSpMkLst>
        </pc:grpChg>
        <pc:grpChg chg="add del">
          <ac:chgData name="Jorge Cataldo" userId="78768dd619163137" providerId="LiveId" clId="{180C64D4-1F88-430A-923B-F7507BED2288}" dt="2019-10-26T22:16:11.638" v="10109" actId="478"/>
          <ac:grpSpMkLst>
            <pc:docMk/>
            <pc:sldMk cId="2102644523" sldId="331"/>
            <ac:grpSpMk id="120" creationId="{88B2FA93-E7CC-4E12-93B9-B8587BAA3E9D}"/>
          </ac:grpSpMkLst>
        </pc:grpChg>
        <pc:grpChg chg="add">
          <ac:chgData name="Jorge Cataldo" userId="78768dd619163137" providerId="LiveId" clId="{180C64D4-1F88-430A-923B-F7507BED2288}" dt="2019-10-26T22:16:12.994" v="10110"/>
          <ac:grpSpMkLst>
            <pc:docMk/>
            <pc:sldMk cId="2102644523" sldId="331"/>
            <ac:grpSpMk id="173" creationId="{4B992FB6-7751-4D68-B46B-5B6ED34CD0EE}"/>
          </ac:grpSpMkLst>
        </pc:grpChg>
        <pc:graphicFrameChg chg="mod">
          <ac:chgData name="Jorge Cataldo" userId="78768dd619163137" providerId="LiveId" clId="{180C64D4-1F88-430A-923B-F7507BED2288}" dt="2019-10-25T17:31:57.981" v="4726"/>
          <ac:graphicFrameMkLst>
            <pc:docMk/>
            <pc:sldMk cId="2102644523" sldId="331"/>
            <ac:graphicFrameMk id="6" creationId="{3751E528-58E4-44B5-A4CF-413D25A0DADF}"/>
          </ac:graphicFrameMkLst>
        </pc:graphicFrameChg>
        <pc:picChg chg="del">
          <ac:chgData name="Jorge Cataldo" userId="78768dd619163137" providerId="LiveId" clId="{180C64D4-1F88-430A-923B-F7507BED2288}" dt="2019-10-26T17:20:01.078" v="7936" actId="478"/>
          <ac:picMkLst>
            <pc:docMk/>
            <pc:sldMk cId="2102644523" sldId="331"/>
            <ac:picMk id="78" creationId="{8CF2EA1F-42FA-42C5-8C78-37BD0BF9374C}"/>
          </ac:picMkLst>
        </pc:picChg>
        <pc:picChg chg="del">
          <ac:chgData name="Jorge Cataldo" userId="78768dd619163137" providerId="LiveId" clId="{180C64D4-1F88-430A-923B-F7507BED2288}" dt="2019-10-26T17:20:01.078" v="7936" actId="478"/>
          <ac:picMkLst>
            <pc:docMk/>
            <pc:sldMk cId="2102644523" sldId="331"/>
            <ac:picMk id="79" creationId="{2624D6F8-9FE1-491E-B4BC-F6C919BA0CA5}"/>
          </ac:picMkLst>
        </pc:picChg>
        <pc:picChg chg="del">
          <ac:chgData name="Jorge Cataldo" userId="78768dd619163137" providerId="LiveId" clId="{180C64D4-1F88-430A-923B-F7507BED2288}" dt="2019-10-26T17:20:01.078" v="7936" actId="478"/>
          <ac:picMkLst>
            <pc:docMk/>
            <pc:sldMk cId="2102644523" sldId="331"/>
            <ac:picMk id="80" creationId="{019475D3-AE1C-431D-A385-ED585953E985}"/>
          </ac:picMkLst>
        </pc:picChg>
        <pc:picChg chg="del">
          <ac:chgData name="Jorge Cataldo" userId="78768dd619163137" providerId="LiveId" clId="{180C64D4-1F88-430A-923B-F7507BED2288}" dt="2019-10-26T17:20:01.078" v="7936" actId="478"/>
          <ac:picMkLst>
            <pc:docMk/>
            <pc:sldMk cId="2102644523" sldId="331"/>
            <ac:picMk id="81" creationId="{1FF18173-F904-42F6-9B20-858191DA4478}"/>
          </ac:picMkLst>
        </pc:picChg>
      </pc:sldChg>
      <pc:sldChg chg="addSp delSp modSp add del ord">
        <pc:chgData name="Jorge Cataldo" userId="78768dd619163137" providerId="LiveId" clId="{180C64D4-1F88-430A-923B-F7507BED2288}" dt="2019-10-27T02:43:12.229" v="12403"/>
        <pc:sldMkLst>
          <pc:docMk/>
          <pc:sldMk cId="2380133514" sldId="332"/>
        </pc:sldMkLst>
        <pc:spChg chg="add del mod">
          <ac:chgData name="Jorge Cataldo" userId="78768dd619163137" providerId="LiveId" clId="{180C64D4-1F88-430A-923B-F7507BED2288}" dt="2019-10-25T18:44:52.025" v="5465" actId="11529"/>
          <ac:spMkLst>
            <pc:docMk/>
            <pc:sldMk cId="2380133514" sldId="332"/>
            <ac:spMk id="2" creationId="{29CE6543-242B-42B0-AA92-B7CCBB87119C}"/>
          </ac:spMkLst>
        </pc:spChg>
        <pc:spChg chg="add mod ord topLvl">
          <ac:chgData name="Jorge Cataldo" userId="78768dd619163137" providerId="LiveId" clId="{180C64D4-1F88-430A-923B-F7507BED2288}" dt="2019-10-26T22:54:40.870" v="10324" actId="14100"/>
          <ac:spMkLst>
            <pc:docMk/>
            <pc:sldMk cId="2380133514" sldId="332"/>
            <ac:spMk id="3" creationId="{8E66266D-41E0-436C-86C5-09357451E5DC}"/>
          </ac:spMkLst>
        </pc:spChg>
        <pc:spChg chg="mod">
          <ac:chgData name="Jorge Cataldo" userId="78768dd619163137" providerId="LiveId" clId="{180C64D4-1F88-430A-923B-F7507BED2288}" dt="2019-10-25T18:43:22.415" v="5446" actId="20577"/>
          <ac:spMkLst>
            <pc:docMk/>
            <pc:sldMk cId="2380133514" sldId="332"/>
            <ac:spMk id="44" creationId="{43C6A811-3A2E-4AB8-8647-F7B2A30A1A64}"/>
          </ac:spMkLst>
        </pc:spChg>
        <pc:spChg chg="mod">
          <ac:chgData name="Jorge Cataldo" userId="78768dd619163137" providerId="LiveId" clId="{180C64D4-1F88-430A-923B-F7507BED2288}" dt="2019-10-26T22:54:17.520" v="10320" actId="1076"/>
          <ac:spMkLst>
            <pc:docMk/>
            <pc:sldMk cId="2380133514" sldId="332"/>
            <ac:spMk id="45" creationId="{42EFD2F5-1281-429E-95D3-EA0217211519}"/>
          </ac:spMkLst>
        </pc:spChg>
        <pc:spChg chg="mod">
          <ac:chgData name="Jorge Cataldo" userId="78768dd619163137" providerId="LiveId" clId="{180C64D4-1F88-430A-923B-F7507BED2288}" dt="2019-10-25T18:43:34.355" v="5448" actId="14100"/>
          <ac:spMkLst>
            <pc:docMk/>
            <pc:sldMk cId="2380133514" sldId="332"/>
            <ac:spMk id="46" creationId="{7D26E3C9-FFEF-4831-AA5F-606862044D00}"/>
          </ac:spMkLst>
        </pc:spChg>
        <pc:spChg chg="mod">
          <ac:chgData name="Jorge Cataldo" userId="78768dd619163137" providerId="LiveId" clId="{180C64D4-1F88-430A-923B-F7507BED2288}" dt="2019-10-25T18:46:21.175" v="5480" actId="1076"/>
          <ac:spMkLst>
            <pc:docMk/>
            <pc:sldMk cId="2380133514" sldId="332"/>
            <ac:spMk id="51" creationId="{7F336060-435E-4999-9696-EBD8028CBEBA}"/>
          </ac:spMkLst>
        </pc:spChg>
        <pc:spChg chg="mod">
          <ac:chgData name="Jorge Cataldo" userId="78768dd619163137" providerId="LiveId" clId="{180C64D4-1F88-430A-923B-F7507BED2288}" dt="2019-10-25T18:46:30.885" v="5481" actId="1076"/>
          <ac:spMkLst>
            <pc:docMk/>
            <pc:sldMk cId="2380133514" sldId="332"/>
            <ac:spMk id="52" creationId="{219476E9-2BFB-4AFE-8AC0-205D757602C2}"/>
          </ac:spMkLst>
        </pc:spChg>
        <pc:spChg chg="mod">
          <ac:chgData name="Jorge Cataldo" userId="78768dd619163137" providerId="LiveId" clId="{180C64D4-1F88-430A-923B-F7507BED2288}" dt="2019-10-26T22:54:37.740" v="10323" actId="1076"/>
          <ac:spMkLst>
            <pc:docMk/>
            <pc:sldMk cId="2380133514" sldId="332"/>
            <ac:spMk id="53" creationId="{984C5CB5-38F2-48E4-8D41-5FA7239CC137}"/>
          </ac:spMkLst>
        </pc:spChg>
        <pc:spChg chg="mod">
          <ac:chgData name="Jorge Cataldo" userId="78768dd619163137" providerId="LiveId" clId="{180C64D4-1F88-430A-923B-F7507BED2288}" dt="2019-10-25T17:26:39.932" v="4670" actId="14100"/>
          <ac:spMkLst>
            <pc:docMk/>
            <pc:sldMk cId="2380133514" sldId="332"/>
            <ac:spMk id="62" creationId="{A67CCA4B-AACB-47D4-8FE0-B41F9827C800}"/>
          </ac:spMkLst>
        </pc:spChg>
        <pc:spChg chg="del">
          <ac:chgData name="Jorge Cataldo" userId="78768dd619163137" providerId="LiveId" clId="{180C64D4-1F88-430A-923B-F7507BED2288}" dt="2019-10-25T17:23:47.271" v="4635" actId="478"/>
          <ac:spMkLst>
            <pc:docMk/>
            <pc:sldMk cId="2380133514" sldId="332"/>
            <ac:spMk id="70" creationId="{52F5B05C-603A-42CA-8EFF-A3C07A26AD9A}"/>
          </ac:spMkLst>
        </pc:spChg>
        <pc:spChg chg="del">
          <ac:chgData name="Jorge Cataldo" userId="78768dd619163137" providerId="LiveId" clId="{180C64D4-1F88-430A-923B-F7507BED2288}" dt="2019-10-25T17:23:53.222" v="4638" actId="478"/>
          <ac:spMkLst>
            <pc:docMk/>
            <pc:sldMk cId="2380133514" sldId="332"/>
            <ac:spMk id="71" creationId="{352DD6EA-4D64-448A-8C39-83B4472C4752}"/>
          </ac:spMkLst>
        </pc:spChg>
        <pc:spChg chg="del">
          <ac:chgData name="Jorge Cataldo" userId="78768dd619163137" providerId="LiveId" clId="{180C64D4-1F88-430A-923B-F7507BED2288}" dt="2019-10-25T17:23:55.691" v="4639" actId="478"/>
          <ac:spMkLst>
            <pc:docMk/>
            <pc:sldMk cId="2380133514" sldId="332"/>
            <ac:spMk id="72" creationId="{6A0F0516-2FCB-45F2-9D98-8895ED93BF74}"/>
          </ac:spMkLst>
        </pc:spChg>
        <pc:spChg chg="add mod">
          <ac:chgData name="Jorge Cataldo" userId="78768dd619163137" providerId="LiveId" clId="{180C64D4-1F88-430A-923B-F7507BED2288}" dt="2019-10-25T18:50:21.770" v="5514" actId="1035"/>
          <ac:spMkLst>
            <pc:docMk/>
            <pc:sldMk cId="2380133514" sldId="332"/>
            <ac:spMk id="73" creationId="{D1B4CA40-921A-4535-8F9C-7DA4F7F81263}"/>
          </ac:spMkLst>
        </pc:spChg>
        <pc:spChg chg="mod">
          <ac:chgData name="Jorge Cataldo" userId="78768dd619163137" providerId="LiveId" clId="{180C64D4-1F88-430A-923B-F7507BED2288}" dt="2019-10-25T18:41:56.805" v="5439" actId="207"/>
          <ac:spMkLst>
            <pc:docMk/>
            <pc:sldMk cId="2380133514" sldId="332"/>
            <ac:spMk id="98" creationId="{0AFFFF02-18F0-414A-B7CD-BCB9E7CB522D}"/>
          </ac:spMkLst>
        </pc:spChg>
        <pc:spChg chg="add mod">
          <ac:chgData name="Jorge Cataldo" userId="78768dd619163137" providerId="LiveId" clId="{180C64D4-1F88-430A-923B-F7507BED2288}" dt="2019-10-26T22:51:03.520" v="10310" actId="1076"/>
          <ac:spMkLst>
            <pc:docMk/>
            <pc:sldMk cId="2380133514" sldId="332"/>
            <ac:spMk id="135" creationId="{D97F68ED-64C9-4271-A323-D619BB825306}"/>
          </ac:spMkLst>
        </pc:spChg>
        <pc:grpChg chg="add del">
          <ac:chgData name="Jorge Cataldo" userId="78768dd619163137" providerId="LiveId" clId="{180C64D4-1F88-430A-923B-F7507BED2288}" dt="2019-10-25T18:20:29.316" v="5201" actId="478"/>
          <ac:grpSpMkLst>
            <pc:docMk/>
            <pc:sldMk cId="2380133514" sldId="332"/>
            <ac:grpSpMk id="4" creationId="{8749D0D2-24A3-47D1-A3FE-CAA9288EB2E0}"/>
          </ac:grpSpMkLst>
        </pc:grpChg>
        <pc:grpChg chg="add mod topLvl">
          <ac:chgData name="Jorge Cataldo" userId="78768dd619163137" providerId="LiveId" clId="{180C64D4-1F88-430A-923B-F7507BED2288}" dt="2019-10-26T22:54:03.580" v="10319" actId="165"/>
          <ac:grpSpMkLst>
            <pc:docMk/>
            <pc:sldMk cId="2380133514" sldId="332"/>
            <ac:grpSpMk id="43" creationId="{6697E5A5-1DDD-4ED3-827A-20C8EE276ED7}"/>
          </ac:grpSpMkLst>
        </pc:grpChg>
        <pc:grpChg chg="add del mod">
          <ac:chgData name="Jorge Cataldo" userId="78768dd619163137" providerId="LiveId" clId="{180C64D4-1F88-430A-923B-F7507BED2288}" dt="2019-10-25T18:50:21.770" v="5514" actId="1035"/>
          <ac:grpSpMkLst>
            <pc:docMk/>
            <pc:sldMk cId="2380133514" sldId="332"/>
            <ac:grpSpMk id="61" creationId="{CE3344F1-69C7-4392-BE97-49A069CB5883}"/>
          </ac:grpSpMkLst>
        </pc:grpChg>
        <pc:grpChg chg="del">
          <ac:chgData name="Jorge Cataldo" userId="78768dd619163137" providerId="LiveId" clId="{180C64D4-1F88-430A-923B-F7507BED2288}" dt="2019-10-25T17:23:53.222" v="4638" actId="478"/>
          <ac:grpSpMkLst>
            <pc:docMk/>
            <pc:sldMk cId="2380133514" sldId="332"/>
            <ac:grpSpMk id="63" creationId="{7743DBD4-89EA-4A39-A1E4-984629675B28}"/>
          </ac:grpSpMkLst>
        </pc:grpChg>
        <pc:grpChg chg="add">
          <ac:chgData name="Jorge Cataldo" userId="78768dd619163137" providerId="LiveId" clId="{180C64D4-1F88-430A-923B-F7507BED2288}" dt="2019-10-25T17:30:23.081" v="4720"/>
          <ac:grpSpMkLst>
            <pc:docMk/>
            <pc:sldMk cId="2380133514" sldId="332"/>
            <ac:grpSpMk id="75" creationId="{6E86A37A-6312-43F8-A167-D7E3F172E0BC}"/>
          </ac:grpSpMkLst>
        </pc:grpChg>
        <pc:grpChg chg="add">
          <ac:chgData name="Jorge Cataldo" userId="78768dd619163137" providerId="LiveId" clId="{180C64D4-1F88-430A-923B-F7507BED2288}" dt="2019-10-25T17:30:23.081" v="4720"/>
          <ac:grpSpMkLst>
            <pc:docMk/>
            <pc:sldMk cId="2380133514" sldId="332"/>
            <ac:grpSpMk id="78" creationId="{BB29BA60-68D9-44AB-B08F-716E85C4691D}"/>
          </ac:grpSpMkLst>
        </pc:grpChg>
        <pc:grpChg chg="add del">
          <ac:chgData name="Jorge Cataldo" userId="78768dd619163137" providerId="LiveId" clId="{180C64D4-1F88-430A-923B-F7507BED2288}" dt="2019-10-26T17:29:23.536" v="8117" actId="478"/>
          <ac:grpSpMkLst>
            <pc:docMk/>
            <pc:sldMk cId="2380133514" sldId="332"/>
            <ac:grpSpMk id="82" creationId="{CCF570E3-EEA4-4147-84A5-84EBD093D81F}"/>
          </ac:grpSpMkLst>
        </pc:grpChg>
        <pc:grpChg chg="add del mod">
          <ac:chgData name="Jorge Cataldo" userId="78768dd619163137" providerId="LiveId" clId="{180C64D4-1F88-430A-923B-F7507BED2288}" dt="2019-10-26T22:54:03.580" v="10319" actId="165"/>
          <ac:grpSpMkLst>
            <pc:docMk/>
            <pc:sldMk cId="2380133514" sldId="332"/>
            <ac:grpSpMk id="134" creationId="{57021F1C-53B4-44BC-B70A-AB5484F2E83D}"/>
          </ac:grpSpMkLst>
        </pc:grpChg>
        <pc:grpChg chg="add del">
          <ac:chgData name="Jorge Cataldo" userId="78768dd619163137" providerId="LiveId" clId="{180C64D4-1F88-430A-923B-F7507BED2288}" dt="2019-10-26T22:16:04.776" v="10107" actId="478"/>
          <ac:grpSpMkLst>
            <pc:docMk/>
            <pc:sldMk cId="2380133514" sldId="332"/>
            <ac:grpSpMk id="136" creationId="{294D3280-179E-494F-AA92-D8B31A7A61F0}"/>
          </ac:grpSpMkLst>
        </pc:grpChg>
        <pc:grpChg chg="add">
          <ac:chgData name="Jorge Cataldo" userId="78768dd619163137" providerId="LiveId" clId="{180C64D4-1F88-430A-923B-F7507BED2288}" dt="2019-10-26T22:16:06.125" v="10108"/>
          <ac:grpSpMkLst>
            <pc:docMk/>
            <pc:sldMk cId="2380133514" sldId="332"/>
            <ac:grpSpMk id="189" creationId="{A3B0B02E-286B-416B-97D6-436FEB39773F}"/>
          </ac:grpSpMkLst>
        </pc:grpChg>
        <pc:graphicFrameChg chg="modGraphic">
          <ac:chgData name="Jorge Cataldo" userId="78768dd619163137" providerId="LiveId" clId="{180C64D4-1F88-430A-923B-F7507BED2288}" dt="2019-10-26T17:26:45.336" v="8108" actId="20577"/>
          <ac:graphicFrameMkLst>
            <pc:docMk/>
            <pc:sldMk cId="2380133514" sldId="332"/>
            <ac:graphicFrameMk id="6" creationId="{3751E528-58E4-44B5-A4CF-413D25A0DADF}"/>
          </ac:graphicFrameMkLst>
        </pc:graphicFrameChg>
        <pc:picChg chg="add">
          <ac:chgData name="Jorge Cataldo" userId="78768dd619163137" providerId="LiveId" clId="{180C64D4-1F88-430A-923B-F7507BED2288}" dt="2019-10-25T17:30:23.081" v="4720"/>
          <ac:picMkLst>
            <pc:docMk/>
            <pc:sldMk cId="2380133514" sldId="332"/>
            <ac:picMk id="74" creationId="{4DBD42C2-1B2D-49D1-AE35-F4B22F6CDCAE}"/>
          </ac:picMkLst>
        </pc:picChg>
        <pc:picChg chg="mod">
          <ac:chgData name="Jorge Cataldo" userId="78768dd619163137" providerId="LiveId" clId="{180C64D4-1F88-430A-923B-F7507BED2288}" dt="2019-10-26T17:19:10.014" v="7934" actId="1076"/>
          <ac:picMkLst>
            <pc:docMk/>
            <pc:sldMk cId="2380133514" sldId="332"/>
            <ac:picMk id="94" creationId="{F1DB934D-C094-4EDB-B38B-5847FC6A2D96}"/>
          </ac:picMkLst>
        </pc:picChg>
        <pc:picChg chg="mod">
          <ac:chgData name="Jorge Cataldo" userId="78768dd619163137" providerId="LiveId" clId="{180C64D4-1F88-430A-923B-F7507BED2288}" dt="2019-10-26T17:19:19.365" v="7935" actId="14100"/>
          <ac:picMkLst>
            <pc:docMk/>
            <pc:sldMk cId="2380133514" sldId="332"/>
            <ac:picMk id="95" creationId="{372CC3B6-03A8-4AF1-8F12-BCA30D67E8E5}"/>
          </ac:picMkLst>
        </pc:picChg>
        <pc:picChg chg="mod">
          <ac:chgData name="Jorge Cataldo" userId="78768dd619163137" providerId="LiveId" clId="{180C64D4-1F88-430A-923B-F7507BED2288}" dt="2019-10-26T17:19:19.365" v="7935" actId="14100"/>
          <ac:picMkLst>
            <pc:docMk/>
            <pc:sldMk cId="2380133514" sldId="332"/>
            <ac:picMk id="99" creationId="{8F6B5AAD-C173-4F34-A516-17F2E7A2ECFC}"/>
          </ac:picMkLst>
        </pc:picChg>
        <pc:picChg chg="add mod">
          <ac:chgData name="Jorge Cataldo" userId="78768dd619163137" providerId="LiveId" clId="{180C64D4-1F88-430A-923B-F7507BED2288}" dt="2019-10-26T22:54:21" v="10321" actId="1076"/>
          <ac:picMkLst>
            <pc:docMk/>
            <pc:sldMk cId="2380133514" sldId="332"/>
            <ac:picMk id="237" creationId="{8333EAFD-D3F4-4AF1-8BAC-0AC89E3F297D}"/>
          </ac:picMkLst>
        </pc:picChg>
        <pc:picChg chg="add mod">
          <ac:chgData name="Jorge Cataldo" userId="78768dd619163137" providerId="LiveId" clId="{180C64D4-1F88-430A-923B-F7507BED2288}" dt="2019-10-26T22:51:48.600" v="10316" actId="1076"/>
          <ac:picMkLst>
            <pc:docMk/>
            <pc:sldMk cId="2380133514" sldId="332"/>
            <ac:picMk id="238" creationId="{3A296C88-57B5-4AEE-B862-22D874E7D8CB}"/>
          </ac:picMkLst>
        </pc:picChg>
        <pc:picChg chg="add mod">
          <ac:chgData name="Jorge Cataldo" userId="78768dd619163137" providerId="LiveId" clId="{180C64D4-1F88-430A-923B-F7507BED2288}" dt="2019-10-26T22:51:53.930" v="10317" actId="1076"/>
          <ac:picMkLst>
            <pc:docMk/>
            <pc:sldMk cId="2380133514" sldId="332"/>
            <ac:picMk id="239" creationId="{93EB36E6-367B-4A5F-89B0-3E22068ACD54}"/>
          </ac:picMkLst>
        </pc:picChg>
      </pc:sldChg>
      <pc:sldChg chg="addSp delSp modSp add ord">
        <pc:chgData name="Jorge Cataldo" userId="78768dd619163137" providerId="LiveId" clId="{180C64D4-1F88-430A-923B-F7507BED2288}" dt="2019-10-27T02:49:42.492" v="12620" actId="1035"/>
        <pc:sldMkLst>
          <pc:docMk/>
          <pc:sldMk cId="2015929683" sldId="333"/>
        </pc:sldMkLst>
        <pc:spChg chg="add mod">
          <ac:chgData name="Jorge Cataldo" userId="78768dd619163137" providerId="LiveId" clId="{180C64D4-1F88-430A-923B-F7507BED2288}" dt="2019-10-26T22:18:06.906" v="10130" actId="1036"/>
          <ac:spMkLst>
            <pc:docMk/>
            <pc:sldMk cId="2015929683" sldId="333"/>
            <ac:spMk id="2" creationId="{43919780-2700-4F2B-89C9-1C78AAC64292}"/>
          </ac:spMkLst>
        </pc:spChg>
        <pc:spChg chg="mod">
          <ac:chgData name="Jorge Cataldo" userId="78768dd619163137" providerId="LiveId" clId="{180C64D4-1F88-430A-923B-F7507BED2288}" dt="2019-10-26T22:18:06.906" v="10130" actId="1036"/>
          <ac:spMkLst>
            <pc:docMk/>
            <pc:sldMk cId="2015929683" sldId="333"/>
            <ac:spMk id="3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27:57.526" v="12315" actId="20577"/>
          <ac:spMkLst>
            <pc:docMk/>
            <pc:sldMk cId="2015929683" sldId="333"/>
            <ac:spMk id="15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114" creationId="{00000000-0000-0000-0000-000000000000}"/>
          </ac:spMkLst>
        </pc:spChg>
        <pc:spChg chg="mod">
          <ac:chgData name="Jorge Cataldo" userId="78768dd619163137" providerId="LiveId" clId="{180C64D4-1F88-430A-923B-F7507BED2288}" dt="2019-10-26T22:18:06.906" v="10130" actId="1036"/>
          <ac:spMkLst>
            <pc:docMk/>
            <pc:sldMk cId="2015929683" sldId="333"/>
            <ac:spMk id="137" creationId="{00000000-0000-0000-0000-000000000000}"/>
          </ac:spMkLst>
        </pc:spChg>
        <pc:spChg chg="add mod">
          <ac:chgData name="Jorge Cataldo" userId="78768dd619163137" providerId="LiveId" clId="{180C64D4-1F88-430A-923B-F7507BED2288}" dt="2019-10-26T22:18:06.906" v="10130" actId="1036"/>
          <ac:spMkLst>
            <pc:docMk/>
            <pc:sldMk cId="2015929683" sldId="333"/>
            <ac:spMk id="162" creationId="{13DE6DAB-CC1A-45CD-9139-5C1E6853ED02}"/>
          </ac:spMkLst>
        </pc:spChg>
        <pc:spChg chg="mod">
          <ac:chgData name="Jorge Cataldo" userId="78768dd619163137" providerId="LiveId" clId="{180C64D4-1F88-430A-923B-F7507BED2288}" dt="2019-10-27T02:15:08.237" v="12176" actId="790"/>
          <ac:spMkLst>
            <pc:docMk/>
            <pc:sldMk cId="2015929683" sldId="333"/>
            <ac:spMk id="173" creationId="{7060DAEE-30A0-4F51-A2E6-EF3B03B3E29C}"/>
          </ac:spMkLst>
        </pc:spChg>
        <pc:spChg chg="mod">
          <ac:chgData name="Jorge Cataldo" userId="78768dd619163137" providerId="LiveId" clId="{180C64D4-1F88-430A-923B-F7507BED2288}" dt="2019-10-27T02:10:56.883" v="12146" actId="20577"/>
          <ac:spMkLst>
            <pc:docMk/>
            <pc:sldMk cId="2015929683" sldId="333"/>
            <ac:spMk id="200" creationId="{214513CD-B063-4546-96F5-6113C78A1A46}"/>
          </ac:spMkLst>
        </pc:spChg>
        <pc:spChg chg="mod">
          <ac:chgData name="Jorge Cataldo" userId="78768dd619163137" providerId="LiveId" clId="{180C64D4-1F88-430A-923B-F7507BED2288}" dt="2019-10-25T17:38:16.526" v="4873"/>
          <ac:spMkLst>
            <pc:docMk/>
            <pc:sldMk cId="2015929683" sldId="333"/>
            <ac:spMk id="217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07:08.939" v="12099" actId="20577"/>
          <ac:spMkLst>
            <pc:docMk/>
            <pc:sldMk cId="2015929683" sldId="333"/>
            <ac:spMk id="224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07:04.596" v="12096" actId="20577"/>
          <ac:spMkLst>
            <pc:docMk/>
            <pc:sldMk cId="2015929683" sldId="333"/>
            <ac:spMk id="236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244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245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247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258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260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267" creationId="{00000000-0000-0000-0000-000000000000}"/>
          </ac:spMkLst>
        </pc:spChg>
        <pc:spChg chg="mod">
          <ac:chgData name="Jorge Cataldo" userId="78768dd619163137" providerId="LiveId" clId="{180C64D4-1F88-430A-923B-F7507BED2288}" dt="2019-10-26T22:18:06.906" v="10130" actId="1036"/>
          <ac:spMkLst>
            <pc:docMk/>
            <pc:sldMk cId="2015929683" sldId="333"/>
            <ac:spMk id="274" creationId="{00000000-0000-0000-0000-000000000000}"/>
          </ac:spMkLst>
        </pc:spChg>
        <pc:spChg chg="mod">
          <ac:chgData name="Jorge Cataldo" userId="78768dd619163137" providerId="LiveId" clId="{180C64D4-1F88-430A-923B-F7507BED2288}" dt="2019-10-26T22:18:06.906" v="10130" actId="1036"/>
          <ac:spMkLst>
            <pc:docMk/>
            <pc:sldMk cId="2015929683" sldId="333"/>
            <ac:spMk id="275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283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284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285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286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289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293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300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304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305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306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309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8:48.690" v="12438" actId="164"/>
          <ac:spMkLst>
            <pc:docMk/>
            <pc:sldMk cId="2015929683" sldId="333"/>
            <ac:spMk id="326" creationId="{00000000-0000-0000-0000-000000000000}"/>
          </ac:spMkLst>
        </pc:spChg>
        <pc:spChg chg="mod">
          <ac:chgData name="Jorge Cataldo" userId="78768dd619163137" providerId="LiveId" clId="{180C64D4-1F88-430A-923B-F7507BED2288}" dt="2019-10-26T22:18:06.906" v="10130" actId="1036"/>
          <ac:spMkLst>
            <pc:docMk/>
            <pc:sldMk cId="2015929683" sldId="333"/>
            <ac:spMk id="327" creationId="{00000000-0000-0000-0000-000000000000}"/>
          </ac:spMkLst>
        </pc:spChg>
        <pc:spChg chg="mod">
          <ac:chgData name="Jorge Cataldo" userId="78768dd619163137" providerId="LiveId" clId="{180C64D4-1F88-430A-923B-F7507BED2288}" dt="2019-10-26T22:18:06.906" v="10130" actId="1036"/>
          <ac:spMkLst>
            <pc:docMk/>
            <pc:sldMk cId="2015929683" sldId="333"/>
            <ac:spMk id="328" creationId="{00000000-0000-0000-0000-000000000000}"/>
          </ac:spMkLst>
        </pc:spChg>
        <pc:spChg chg="mod">
          <ac:chgData name="Jorge Cataldo" userId="78768dd619163137" providerId="LiveId" clId="{180C64D4-1F88-430A-923B-F7507BED2288}" dt="2019-10-26T22:18:06.906" v="10130" actId="1036"/>
          <ac:spMkLst>
            <pc:docMk/>
            <pc:sldMk cId="2015929683" sldId="333"/>
            <ac:spMk id="329" creationId="{00000000-0000-0000-0000-000000000000}"/>
          </ac:spMkLst>
        </pc:spChg>
        <pc:spChg chg="mod">
          <ac:chgData name="Jorge Cataldo" userId="78768dd619163137" providerId="LiveId" clId="{180C64D4-1F88-430A-923B-F7507BED2288}" dt="2019-10-26T22:18:06.906" v="10130" actId="1036"/>
          <ac:spMkLst>
            <pc:docMk/>
            <pc:sldMk cId="2015929683" sldId="333"/>
            <ac:spMk id="330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07:14.523" v="12102" actId="20577"/>
          <ac:spMkLst>
            <pc:docMk/>
            <pc:sldMk cId="2015929683" sldId="333"/>
            <ac:spMk id="355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379" creationId="{00000000-0000-0000-0000-000000000000}"/>
          </ac:spMkLst>
        </pc:spChg>
        <pc:spChg chg="mod">
          <ac:chgData name="Jorge Cataldo" userId="78768dd619163137" providerId="LiveId" clId="{180C64D4-1F88-430A-923B-F7507BED2288}" dt="2019-10-27T02:49:42.492" v="12620" actId="1035"/>
          <ac:spMkLst>
            <pc:docMk/>
            <pc:sldMk cId="2015929683" sldId="333"/>
            <ac:spMk id="380" creationId="{00000000-0000-0000-0000-000000000000}"/>
          </ac:spMkLst>
        </pc:spChg>
        <pc:spChg chg="mod">
          <ac:chgData name="Jorge Cataldo" userId="78768dd619163137" providerId="LiveId" clId="{180C64D4-1F88-430A-923B-F7507BED2288}" dt="2019-10-26T22:18:06.906" v="10130" actId="1036"/>
          <ac:spMkLst>
            <pc:docMk/>
            <pc:sldMk cId="2015929683" sldId="333"/>
            <ac:spMk id="430" creationId="{00000000-0000-0000-0000-000000000000}"/>
          </ac:spMkLst>
        </pc:spChg>
        <pc:spChg chg="mod">
          <ac:chgData name="Jorge Cataldo" userId="78768dd619163137" providerId="LiveId" clId="{180C64D4-1F88-430A-923B-F7507BED2288}" dt="2019-10-26T22:18:06.906" v="10130" actId="1036"/>
          <ac:spMkLst>
            <pc:docMk/>
            <pc:sldMk cId="2015929683" sldId="333"/>
            <ac:spMk id="431" creationId="{00000000-0000-0000-0000-000000000000}"/>
          </ac:spMkLst>
        </pc:spChg>
        <pc:grpChg chg="add mod">
          <ac:chgData name="Jorge Cataldo" userId="78768dd619163137" providerId="LiveId" clId="{180C64D4-1F88-430A-923B-F7507BED2288}" dt="2019-10-27T02:49:34.312" v="12617" actId="1035"/>
          <ac:grpSpMkLst>
            <pc:docMk/>
            <pc:sldMk cId="2015929683" sldId="333"/>
            <ac:grpSpMk id="4" creationId="{9EFEB5E2-E453-4326-A0D5-E2572079CCC6}"/>
          </ac:grpSpMkLst>
        </pc:grpChg>
        <pc:grpChg chg="mod">
          <ac:chgData name="Jorge Cataldo" userId="78768dd619163137" providerId="LiveId" clId="{180C64D4-1F88-430A-923B-F7507BED2288}" dt="2019-10-27T02:47:58.148" v="12428" actId="1035"/>
          <ac:grpSpMkLst>
            <pc:docMk/>
            <pc:sldMk cId="2015929683" sldId="333"/>
            <ac:grpSpMk id="20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7T02:47:58.148" v="12428" actId="1035"/>
          <ac:grpSpMkLst>
            <pc:docMk/>
            <pc:sldMk cId="2015929683" sldId="333"/>
            <ac:grpSpMk id="23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6T22:18:06.906" v="10130" actId="1036"/>
          <ac:grpSpMkLst>
            <pc:docMk/>
            <pc:sldMk cId="2015929683" sldId="333"/>
            <ac:grpSpMk id="32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6T22:18:06.906" v="10130" actId="1036"/>
          <ac:grpSpMkLst>
            <pc:docMk/>
            <pc:sldMk cId="2015929683" sldId="333"/>
            <ac:grpSpMk id="38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6T22:18:06.906" v="10130" actId="1036"/>
          <ac:grpSpMkLst>
            <pc:docMk/>
            <pc:sldMk cId="2015929683" sldId="333"/>
            <ac:grpSpMk id="42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7T02:49:42.492" v="12620" actId="1035"/>
          <ac:grpSpMkLst>
            <pc:docMk/>
            <pc:sldMk cId="2015929683" sldId="333"/>
            <ac:grpSpMk id="44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6T22:18:06.906" v="10130" actId="1036"/>
          <ac:grpSpMkLst>
            <pc:docMk/>
            <pc:sldMk cId="2015929683" sldId="333"/>
            <ac:grpSpMk id="46" creationId="{00000000-0000-0000-0000-000000000000}"/>
          </ac:grpSpMkLst>
        </pc:grpChg>
        <pc:grpChg chg="del mod">
          <ac:chgData name="Jorge Cataldo" userId="78768dd619163137" providerId="LiveId" clId="{180C64D4-1F88-430A-923B-F7507BED2288}" dt="2019-10-27T02:09:24.046" v="12115" actId="478"/>
          <ac:grpSpMkLst>
            <pc:docMk/>
            <pc:sldMk cId="2015929683" sldId="333"/>
            <ac:grpSpMk id="47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7T02:49:42.492" v="12620" actId="1035"/>
          <ac:grpSpMkLst>
            <pc:docMk/>
            <pc:sldMk cId="2015929683" sldId="333"/>
            <ac:grpSpMk id="49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7T02:49:42.492" v="12620" actId="1035"/>
          <ac:grpSpMkLst>
            <pc:docMk/>
            <pc:sldMk cId="2015929683" sldId="333"/>
            <ac:grpSpMk id="50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7T02:49:42.492" v="12620" actId="1035"/>
          <ac:grpSpMkLst>
            <pc:docMk/>
            <pc:sldMk cId="2015929683" sldId="333"/>
            <ac:grpSpMk id="51" creationId="{00000000-0000-0000-0000-000000000000}"/>
          </ac:grpSpMkLst>
        </pc:grpChg>
        <pc:grpChg chg="add mod">
          <ac:chgData name="Jorge Cataldo" userId="78768dd619163137" providerId="LiveId" clId="{180C64D4-1F88-430A-923B-F7507BED2288}" dt="2019-10-26T22:18:06.906" v="10130" actId="1036"/>
          <ac:grpSpMkLst>
            <pc:docMk/>
            <pc:sldMk cId="2015929683" sldId="333"/>
            <ac:grpSpMk id="159" creationId="{72E103AD-2F2B-45D7-A592-C387936F38BE}"/>
          </ac:grpSpMkLst>
        </pc:grpChg>
        <pc:grpChg chg="add mod">
          <ac:chgData name="Jorge Cataldo" userId="78768dd619163137" providerId="LiveId" clId="{180C64D4-1F88-430A-923B-F7507BED2288}" dt="2019-10-27T02:49:42.492" v="12620" actId="1035"/>
          <ac:grpSpMkLst>
            <pc:docMk/>
            <pc:sldMk cId="2015929683" sldId="333"/>
            <ac:grpSpMk id="168" creationId="{E450BA34-C4C0-488D-BA11-2CBEFB494EFB}"/>
          </ac:grpSpMkLst>
        </pc:grpChg>
        <pc:grpChg chg="mod">
          <ac:chgData name="Jorge Cataldo" userId="78768dd619163137" providerId="LiveId" clId="{180C64D4-1F88-430A-923B-F7507BED2288}" dt="2019-10-26T23:32:04.289" v="10770"/>
          <ac:grpSpMkLst>
            <pc:docMk/>
            <pc:sldMk cId="2015929683" sldId="333"/>
            <ac:grpSpMk id="169" creationId="{8D0DFC0F-5BE3-4330-A026-44040B47ACB3}"/>
          </ac:grpSpMkLst>
        </pc:grpChg>
        <pc:grpChg chg="del mod">
          <ac:chgData name="Jorge Cataldo" userId="78768dd619163137" providerId="LiveId" clId="{180C64D4-1F88-430A-923B-F7507BED2288}" dt="2019-10-27T02:11:05.519" v="12148" actId="478"/>
          <ac:grpSpMkLst>
            <pc:docMk/>
            <pc:sldMk cId="2015929683" sldId="333"/>
            <ac:grpSpMk id="170" creationId="{00000000-0000-0000-0000-000000000000}"/>
          </ac:grpSpMkLst>
        </pc:grpChg>
        <pc:grpChg chg="add mod">
          <ac:chgData name="Jorge Cataldo" userId="78768dd619163137" providerId="LiveId" clId="{180C64D4-1F88-430A-923B-F7507BED2288}" dt="2019-10-27T02:47:58.148" v="12428" actId="1035"/>
          <ac:grpSpMkLst>
            <pc:docMk/>
            <pc:sldMk cId="2015929683" sldId="333"/>
            <ac:grpSpMk id="180" creationId="{42046E0B-B16C-4F98-8F1F-2D9408CC5C6F}"/>
          </ac:grpSpMkLst>
        </pc:grpChg>
        <pc:grpChg chg="add mod">
          <ac:chgData name="Jorge Cataldo" userId="78768dd619163137" providerId="LiveId" clId="{180C64D4-1F88-430A-923B-F7507BED2288}" dt="2019-10-27T02:48:48.690" v="12438" actId="164"/>
          <ac:grpSpMkLst>
            <pc:docMk/>
            <pc:sldMk cId="2015929683" sldId="333"/>
            <ac:grpSpMk id="199" creationId="{27CECD20-0DEC-4C44-BFF4-99F7C7CB3F74}"/>
          </ac:grpSpMkLst>
        </pc:grpChg>
        <pc:grpChg chg="mod">
          <ac:chgData name="Jorge Cataldo" userId="78768dd619163137" providerId="LiveId" clId="{180C64D4-1F88-430A-923B-F7507BED2288}" dt="2019-10-27T02:49:42.492" v="12620" actId="1035"/>
          <ac:grpSpMkLst>
            <pc:docMk/>
            <pc:sldMk cId="2015929683" sldId="333"/>
            <ac:grpSpMk id="313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7T02:48:48.690" v="12438" actId="164"/>
          <ac:grpSpMkLst>
            <pc:docMk/>
            <pc:sldMk cId="2015929683" sldId="333"/>
            <ac:grpSpMk id="323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7T02:48:48.690" v="12438" actId="164"/>
          <ac:grpSpMkLst>
            <pc:docMk/>
            <pc:sldMk cId="2015929683" sldId="333"/>
            <ac:grpSpMk id="337" creationId="{00000000-0000-0000-0000-000000000000}"/>
          </ac:grpSpMkLst>
        </pc:grpChg>
        <pc:grpChg chg="mod">
          <ac:chgData name="Jorge Cataldo" userId="78768dd619163137" providerId="LiveId" clId="{180C64D4-1F88-430A-923B-F7507BED2288}" dt="2019-10-27T02:47:58.148" v="12428" actId="1035"/>
          <ac:grpSpMkLst>
            <pc:docMk/>
            <pc:sldMk cId="2015929683" sldId="333"/>
            <ac:grpSpMk id="340" creationId="{00000000-0000-0000-0000-000000000000}"/>
          </ac:grpSpMkLst>
        </pc:grpChg>
        <pc:graphicFrameChg chg="add mod modGraphic">
          <ac:chgData name="Jorge Cataldo" userId="78768dd619163137" providerId="LiveId" clId="{180C64D4-1F88-430A-923B-F7507BED2288}" dt="2019-10-26T22:16:51.127" v="10115" actId="6549"/>
          <ac:graphicFrameMkLst>
            <pc:docMk/>
            <pc:sldMk cId="2015929683" sldId="333"/>
            <ac:graphicFrameMk id="163" creationId="{2FC65FA2-71B1-43D1-A4C2-59D1B456F2ED}"/>
          </ac:graphicFrameMkLst>
        </pc:graphicFrameChg>
        <pc:picChg chg="del mod">
          <ac:chgData name="Jorge Cataldo" userId="78768dd619163137" providerId="LiveId" clId="{180C64D4-1F88-430A-923B-F7507BED2288}" dt="2019-10-27T02:11:10.175" v="12150" actId="478"/>
          <ac:picMkLst>
            <pc:docMk/>
            <pc:sldMk cId="2015929683" sldId="333"/>
            <ac:picMk id="156" creationId="{C7631E94-13AB-4ADC-A6BF-69710B244E51}"/>
          </ac:picMkLst>
        </pc:picChg>
        <pc:picChg chg="mod">
          <ac:chgData name="Jorge Cataldo" userId="78768dd619163137" providerId="LiveId" clId="{180C64D4-1F88-430A-923B-F7507BED2288}" dt="2019-10-27T02:49:42.492" v="12620" actId="1035"/>
          <ac:picMkLst>
            <pc:docMk/>
            <pc:sldMk cId="2015929683" sldId="333"/>
            <ac:picMk id="158" creationId="{CC7F3925-82D7-4A47-BBF0-3E5ED697AECD}"/>
          </ac:picMkLst>
        </pc:picChg>
        <pc:picChg chg="mod">
          <ac:chgData name="Jorge Cataldo" userId="78768dd619163137" providerId="LiveId" clId="{180C64D4-1F88-430A-923B-F7507BED2288}" dt="2019-10-27T02:49:42.492" v="12620" actId="1035"/>
          <ac:picMkLst>
            <pc:docMk/>
            <pc:sldMk cId="2015929683" sldId="333"/>
            <ac:picMk id="246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7T02:49:42.492" v="12620" actId="1035"/>
          <ac:picMkLst>
            <pc:docMk/>
            <pc:sldMk cId="2015929683" sldId="333"/>
            <ac:picMk id="259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7T02:49:42.492" v="12620" actId="1035"/>
          <ac:picMkLst>
            <pc:docMk/>
            <pc:sldMk cId="2015929683" sldId="333"/>
            <ac:picMk id="263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7T02:49:42.492" v="12620" actId="1035"/>
          <ac:picMkLst>
            <pc:docMk/>
            <pc:sldMk cId="2015929683" sldId="333"/>
            <ac:picMk id="264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7T02:49:42.492" v="12620" actId="1035"/>
          <ac:picMkLst>
            <pc:docMk/>
            <pc:sldMk cId="2015929683" sldId="333"/>
            <ac:picMk id="265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7T02:49:42.492" v="12620" actId="1035"/>
          <ac:picMkLst>
            <pc:docMk/>
            <pc:sldMk cId="2015929683" sldId="333"/>
            <ac:picMk id="266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7T02:49:42.492" v="12620" actId="1035"/>
          <ac:picMkLst>
            <pc:docMk/>
            <pc:sldMk cId="2015929683" sldId="333"/>
            <ac:picMk id="268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7T02:49:42.492" v="12620" actId="1035"/>
          <ac:picMkLst>
            <pc:docMk/>
            <pc:sldMk cId="2015929683" sldId="333"/>
            <ac:picMk id="288" creationId="{00000000-0000-0000-0000-000000000000}"/>
          </ac:picMkLst>
        </pc:picChg>
        <pc:picChg chg="mod">
          <ac:chgData name="Jorge Cataldo" userId="78768dd619163137" providerId="LiveId" clId="{180C64D4-1F88-430A-923B-F7507BED2288}" dt="2019-10-27T02:49:42.492" v="12620" actId="1035"/>
          <ac:picMkLst>
            <pc:docMk/>
            <pc:sldMk cId="2015929683" sldId="333"/>
            <ac:picMk id="332" creationId="{00000000-0000-0000-0000-000000000000}"/>
          </ac:picMkLst>
        </pc:picChg>
        <pc:cxnChg chg="mod">
          <ac:chgData name="Jorge Cataldo" userId="78768dd619163137" providerId="LiveId" clId="{180C64D4-1F88-430A-923B-F7507BED2288}" dt="2019-10-26T22:18:06.906" v="10130" actId="1036"/>
          <ac:cxnSpMkLst>
            <pc:docMk/>
            <pc:sldMk cId="2015929683" sldId="333"/>
            <ac:cxnSpMk id="157" creationId="{00000000-0000-0000-0000-000000000000}"/>
          </ac:cxnSpMkLst>
        </pc:cxnChg>
        <pc:cxnChg chg="mod">
          <ac:chgData name="Jorge Cataldo" userId="78768dd619163137" providerId="LiveId" clId="{180C64D4-1F88-430A-923B-F7507BED2288}" dt="2019-10-26T22:18:06.906" v="10130" actId="1036"/>
          <ac:cxnSpMkLst>
            <pc:docMk/>
            <pc:sldMk cId="2015929683" sldId="333"/>
            <ac:cxnSpMk id="311" creationId="{00000000-0000-0000-0000-000000000000}"/>
          </ac:cxnSpMkLst>
        </pc:cxnChg>
        <pc:cxnChg chg="mod">
          <ac:chgData name="Jorge Cataldo" userId="78768dd619163137" providerId="LiveId" clId="{180C64D4-1F88-430A-923B-F7507BED2288}" dt="2019-10-26T22:18:06.906" v="10130" actId="1036"/>
          <ac:cxnSpMkLst>
            <pc:docMk/>
            <pc:sldMk cId="2015929683" sldId="333"/>
            <ac:cxnSpMk id="371" creationId="{00000000-0000-0000-0000-000000000000}"/>
          </ac:cxnSpMkLst>
        </pc:cxnChg>
      </pc:sldChg>
      <pc:sldChg chg="add del">
        <pc:chgData name="Jorge Cataldo" userId="78768dd619163137" providerId="LiveId" clId="{180C64D4-1F88-430A-923B-F7507BED2288}" dt="2019-10-25T17:35:58.251" v="4762" actId="2696"/>
        <pc:sldMkLst>
          <pc:docMk/>
          <pc:sldMk cId="4141448585" sldId="333"/>
        </pc:sldMkLst>
      </pc:sldChg>
      <pc:sldChg chg="addSp modSp add">
        <pc:chgData name="Jorge Cataldo" userId="78768dd619163137" providerId="LiveId" clId="{180C64D4-1F88-430A-923B-F7507BED2288}" dt="2019-10-27T02:33:37.392" v="12342" actId="20577"/>
        <pc:sldMkLst>
          <pc:docMk/>
          <pc:sldMk cId="3650808802" sldId="334"/>
        </pc:sldMkLst>
        <pc:spChg chg="mod">
          <ac:chgData name="Jorge Cataldo" userId="78768dd619163137" providerId="LiveId" clId="{180C64D4-1F88-430A-923B-F7507BED2288}" dt="2019-10-27T02:33:00.208" v="12330" actId="6549"/>
          <ac:spMkLst>
            <pc:docMk/>
            <pc:sldMk cId="3650808802" sldId="334"/>
            <ac:spMk id="5" creationId="{4699BA5E-BF38-4684-92D5-A6DC3D5706A5}"/>
          </ac:spMkLst>
        </pc:spChg>
        <pc:spChg chg="add">
          <ac:chgData name="Jorge Cataldo" userId="78768dd619163137" providerId="LiveId" clId="{180C64D4-1F88-430A-923B-F7507BED2288}" dt="2019-10-25T17:44:46.431" v="4977"/>
          <ac:spMkLst>
            <pc:docMk/>
            <pc:sldMk cId="3650808802" sldId="334"/>
            <ac:spMk id="9" creationId="{04D2EA97-328A-4B2A-9D5D-F7D9EDF948A4}"/>
          </ac:spMkLst>
        </pc:spChg>
        <pc:spChg chg="add">
          <ac:chgData name="Jorge Cataldo" userId="78768dd619163137" providerId="LiveId" clId="{180C64D4-1F88-430A-923B-F7507BED2288}" dt="2019-10-25T17:44:46.431" v="4977"/>
          <ac:spMkLst>
            <pc:docMk/>
            <pc:sldMk cId="3650808802" sldId="334"/>
            <ac:spMk id="16" creationId="{880FB96B-C3E0-44DC-A439-1F69FD0B8A3D}"/>
          </ac:spMkLst>
        </pc:spChg>
        <pc:spChg chg="add">
          <ac:chgData name="Jorge Cataldo" userId="78768dd619163137" providerId="LiveId" clId="{180C64D4-1F88-430A-923B-F7507BED2288}" dt="2019-10-25T17:44:46.431" v="4977"/>
          <ac:spMkLst>
            <pc:docMk/>
            <pc:sldMk cId="3650808802" sldId="334"/>
            <ac:spMk id="17" creationId="{AF760072-8CB4-4D27-83C1-47D288CE54E1}"/>
          </ac:spMkLst>
        </pc:spChg>
        <pc:spChg chg="add">
          <ac:chgData name="Jorge Cataldo" userId="78768dd619163137" providerId="LiveId" clId="{180C64D4-1F88-430A-923B-F7507BED2288}" dt="2019-10-25T17:44:46.431" v="4977"/>
          <ac:spMkLst>
            <pc:docMk/>
            <pc:sldMk cId="3650808802" sldId="334"/>
            <ac:spMk id="18" creationId="{1CD5B8DA-CBBB-438F-B5D3-3DC935B239A4}"/>
          </ac:spMkLst>
        </pc:spChg>
        <pc:spChg chg="add">
          <ac:chgData name="Jorge Cataldo" userId="78768dd619163137" providerId="LiveId" clId="{180C64D4-1F88-430A-923B-F7507BED2288}" dt="2019-10-25T17:44:46.431" v="4977"/>
          <ac:spMkLst>
            <pc:docMk/>
            <pc:sldMk cId="3650808802" sldId="334"/>
            <ac:spMk id="20" creationId="{CE99E216-66DF-4805-A887-E767F660427F}"/>
          </ac:spMkLst>
        </pc:spChg>
        <pc:spChg chg="mod">
          <ac:chgData name="Jorge Cataldo" userId="78768dd619163137" providerId="LiveId" clId="{180C64D4-1F88-430A-923B-F7507BED2288}" dt="2019-10-27T02:33:31.564" v="12335" actId="20577"/>
          <ac:spMkLst>
            <pc:docMk/>
            <pc:sldMk cId="3650808802" sldId="334"/>
            <ac:spMk id="37" creationId="{0C6F866B-2193-4C32-AA0D-E0DAA3FED10B}"/>
          </ac:spMkLst>
        </pc:spChg>
        <pc:spChg chg="mod">
          <ac:chgData name="Jorge Cataldo" userId="78768dd619163137" providerId="LiveId" clId="{180C64D4-1F88-430A-923B-F7507BED2288}" dt="2019-10-27T02:33:37.392" v="12342" actId="20577"/>
          <ac:spMkLst>
            <pc:docMk/>
            <pc:sldMk cId="3650808802" sldId="334"/>
            <ac:spMk id="42" creationId="{6F458DE4-1205-4798-A24D-F126B13D85A7}"/>
          </ac:spMkLst>
        </pc:spChg>
        <pc:grpChg chg="add">
          <ac:chgData name="Jorge Cataldo" userId="78768dd619163137" providerId="LiveId" clId="{180C64D4-1F88-430A-923B-F7507BED2288}" dt="2019-10-25T17:44:46.431" v="4977"/>
          <ac:grpSpMkLst>
            <pc:docMk/>
            <pc:sldMk cId="3650808802" sldId="334"/>
            <ac:grpSpMk id="4" creationId="{BE6D65B8-576B-4E9A-88BA-BD0B209BFE39}"/>
          </ac:grpSpMkLst>
        </pc:grpChg>
        <pc:grpChg chg="add">
          <ac:chgData name="Jorge Cataldo" userId="78768dd619163137" providerId="LiveId" clId="{180C64D4-1F88-430A-923B-F7507BED2288}" dt="2019-10-25T17:44:46.431" v="4977"/>
          <ac:grpSpMkLst>
            <pc:docMk/>
            <pc:sldMk cId="3650808802" sldId="334"/>
            <ac:grpSpMk id="10" creationId="{24BA11E1-6026-4E17-AD96-D2EC0D8A5069}"/>
          </ac:grpSpMkLst>
        </pc:grpChg>
        <pc:grpChg chg="add">
          <ac:chgData name="Jorge Cataldo" userId="78768dd619163137" providerId="LiveId" clId="{180C64D4-1F88-430A-923B-F7507BED2288}" dt="2019-10-25T17:44:46.431" v="4977"/>
          <ac:grpSpMkLst>
            <pc:docMk/>
            <pc:sldMk cId="3650808802" sldId="334"/>
            <ac:grpSpMk id="21" creationId="{DBBFA2F5-3146-441B-A042-2FA34264C207}"/>
          </ac:grpSpMkLst>
        </pc:grpChg>
        <pc:grpChg chg="add">
          <ac:chgData name="Jorge Cataldo" userId="78768dd619163137" providerId="LiveId" clId="{180C64D4-1F88-430A-923B-F7507BED2288}" dt="2019-10-25T17:44:46.431" v="4977"/>
          <ac:grpSpMkLst>
            <pc:docMk/>
            <pc:sldMk cId="3650808802" sldId="334"/>
            <ac:grpSpMk id="29" creationId="{97A4B5FC-4939-474C-994B-6F7276EBC1AA}"/>
          </ac:grpSpMkLst>
        </pc:grpChg>
        <pc:grpChg chg="add">
          <ac:chgData name="Jorge Cataldo" userId="78768dd619163137" providerId="LiveId" clId="{180C64D4-1F88-430A-923B-F7507BED2288}" dt="2019-10-25T17:44:46.431" v="4977"/>
          <ac:grpSpMkLst>
            <pc:docMk/>
            <pc:sldMk cId="3650808802" sldId="334"/>
            <ac:grpSpMk id="36" creationId="{C5224672-F68E-4001-BAFD-4A5F3E10FD45}"/>
          </ac:grpSpMkLst>
        </pc:grpChg>
        <pc:grpChg chg="add">
          <ac:chgData name="Jorge Cataldo" userId="78768dd619163137" providerId="LiveId" clId="{180C64D4-1F88-430A-923B-F7507BED2288}" dt="2019-10-25T17:44:46.431" v="4977"/>
          <ac:grpSpMkLst>
            <pc:docMk/>
            <pc:sldMk cId="3650808802" sldId="334"/>
            <ac:grpSpMk id="41" creationId="{65F581A4-C796-49B6-B1D9-4F20556906C7}"/>
          </ac:grpSpMkLst>
        </pc:grpChg>
        <pc:graphicFrameChg chg="modGraphic">
          <ac:chgData name="Jorge Cataldo" userId="78768dd619163137" providerId="LiveId" clId="{180C64D4-1F88-430A-923B-F7507BED2288}" dt="2019-10-27T02:30:44.182" v="12320" actId="113"/>
          <ac:graphicFrameMkLst>
            <pc:docMk/>
            <pc:sldMk cId="3650808802" sldId="334"/>
            <ac:graphicFrameMk id="6" creationId="{3751E528-58E4-44B5-A4CF-413D25A0DADF}"/>
          </ac:graphicFrameMkLst>
        </pc:graphicFrameChg>
        <pc:cxnChg chg="add">
          <ac:chgData name="Jorge Cataldo" userId="78768dd619163137" providerId="LiveId" clId="{180C64D4-1F88-430A-923B-F7507BED2288}" dt="2019-10-25T17:44:46.431" v="4977"/>
          <ac:cxnSpMkLst>
            <pc:docMk/>
            <pc:sldMk cId="3650808802" sldId="334"/>
            <ac:cxnSpMk id="15" creationId="{87487175-53E9-4CD6-833F-58365A364408}"/>
          </ac:cxnSpMkLst>
        </pc:cxnChg>
        <pc:cxnChg chg="add">
          <ac:chgData name="Jorge Cataldo" userId="78768dd619163137" providerId="LiveId" clId="{180C64D4-1F88-430A-923B-F7507BED2288}" dt="2019-10-25T17:44:46.431" v="4977"/>
          <ac:cxnSpMkLst>
            <pc:docMk/>
            <pc:sldMk cId="3650808802" sldId="334"/>
            <ac:cxnSpMk id="19" creationId="{BB6E96ED-D536-4359-A3A4-32A7867E22E4}"/>
          </ac:cxnSpMkLst>
        </pc:cxnChg>
        <pc:cxnChg chg="add">
          <ac:chgData name="Jorge Cataldo" userId="78768dd619163137" providerId="LiveId" clId="{180C64D4-1F88-430A-923B-F7507BED2288}" dt="2019-10-25T17:44:46.431" v="4977"/>
          <ac:cxnSpMkLst>
            <pc:docMk/>
            <pc:sldMk cId="3650808802" sldId="334"/>
            <ac:cxnSpMk id="34" creationId="{3654FB0A-B5ED-4391-B7FF-C98E403251FD}"/>
          </ac:cxnSpMkLst>
        </pc:cxnChg>
        <pc:cxnChg chg="add">
          <ac:chgData name="Jorge Cataldo" userId="78768dd619163137" providerId="LiveId" clId="{180C64D4-1F88-430A-923B-F7507BED2288}" dt="2019-10-25T17:44:46.431" v="4977"/>
          <ac:cxnSpMkLst>
            <pc:docMk/>
            <pc:sldMk cId="3650808802" sldId="334"/>
            <ac:cxnSpMk id="35" creationId="{E1229C6E-63B2-497C-BC98-720405F01947}"/>
          </ac:cxnSpMkLst>
        </pc:cxnChg>
      </pc:sldChg>
      <pc:sldChg chg="addSp delSp modSp add">
        <pc:chgData name="Jorge Cataldo" userId="78768dd619163137" providerId="LiveId" clId="{180C64D4-1F88-430A-923B-F7507BED2288}" dt="2019-10-27T02:39:50.041" v="12397" actId="478"/>
        <pc:sldMkLst>
          <pc:docMk/>
          <pc:sldMk cId="1962160320" sldId="335"/>
        </pc:sldMkLst>
        <pc:spChg chg="add">
          <ac:chgData name="Jorge Cataldo" userId="78768dd619163137" providerId="LiveId" clId="{180C64D4-1F88-430A-923B-F7507BED2288}" dt="2019-10-27T02:37:34.523" v="12346"/>
          <ac:spMkLst>
            <pc:docMk/>
            <pc:sldMk cId="1962160320" sldId="335"/>
            <ac:spMk id="4" creationId="{B1420F6D-26B7-4AF1-9FA1-C046572BBE34}"/>
          </ac:spMkLst>
        </pc:spChg>
        <pc:spChg chg="add">
          <ac:chgData name="Jorge Cataldo" userId="78768dd619163137" providerId="LiveId" clId="{180C64D4-1F88-430A-923B-F7507BED2288}" dt="2019-10-27T02:37:34.523" v="12346"/>
          <ac:spMkLst>
            <pc:docMk/>
            <pc:sldMk cId="1962160320" sldId="335"/>
            <ac:spMk id="5" creationId="{A8473601-C684-4687-83C6-D885D3E9BF1E}"/>
          </ac:spMkLst>
        </pc:spChg>
        <pc:spChg chg="add">
          <ac:chgData name="Jorge Cataldo" userId="78768dd619163137" providerId="LiveId" clId="{180C64D4-1F88-430A-923B-F7507BED2288}" dt="2019-10-27T02:37:34.523" v="12346"/>
          <ac:spMkLst>
            <pc:docMk/>
            <pc:sldMk cId="1962160320" sldId="335"/>
            <ac:spMk id="7" creationId="{5BBF6463-7EA3-479D-BD4C-01AF67BD9ECC}"/>
          </ac:spMkLst>
        </pc:spChg>
        <pc:spChg chg="add">
          <ac:chgData name="Jorge Cataldo" userId="78768dd619163137" providerId="LiveId" clId="{180C64D4-1F88-430A-923B-F7507BED2288}" dt="2019-10-27T02:37:34.523" v="12346"/>
          <ac:spMkLst>
            <pc:docMk/>
            <pc:sldMk cId="1962160320" sldId="335"/>
            <ac:spMk id="8" creationId="{DB1E6758-6F14-4BC2-A1C1-820ED31C962B}"/>
          </ac:spMkLst>
        </pc:spChg>
        <pc:spChg chg="add">
          <ac:chgData name="Jorge Cataldo" userId="78768dd619163137" providerId="LiveId" clId="{180C64D4-1F88-430A-923B-F7507BED2288}" dt="2019-10-27T02:37:34.523" v="12346"/>
          <ac:spMkLst>
            <pc:docMk/>
            <pc:sldMk cId="1962160320" sldId="335"/>
            <ac:spMk id="9" creationId="{4D26A549-EC50-4002-A780-A70323E56B6F}"/>
          </ac:spMkLst>
        </pc:spChg>
        <pc:spChg chg="add del">
          <ac:chgData name="Jorge Cataldo" userId="78768dd619163137" providerId="LiveId" clId="{180C64D4-1F88-430A-923B-F7507BED2288}" dt="2019-10-27T02:39:50.041" v="12397" actId="478"/>
          <ac:spMkLst>
            <pc:docMk/>
            <pc:sldMk cId="1962160320" sldId="335"/>
            <ac:spMk id="10" creationId="{02D0CF57-5821-4212-A9E5-9ADEF42A2388}"/>
          </ac:spMkLst>
        </pc:spChg>
        <pc:grpChg chg="add">
          <ac:chgData name="Jorge Cataldo" userId="78768dd619163137" providerId="LiveId" clId="{180C64D4-1F88-430A-923B-F7507BED2288}" dt="2019-10-27T02:37:34.523" v="12346"/>
          <ac:grpSpMkLst>
            <pc:docMk/>
            <pc:sldMk cId="1962160320" sldId="335"/>
            <ac:grpSpMk id="11" creationId="{672B115D-6031-4A34-A218-44D5A2105CF7}"/>
          </ac:grpSpMkLst>
        </pc:grpChg>
        <pc:graphicFrameChg chg="modGraphic">
          <ac:chgData name="Jorge Cataldo" userId="78768dd619163137" providerId="LiveId" clId="{180C64D4-1F88-430A-923B-F7507BED2288}" dt="2019-10-27T02:39:40.851" v="12396" actId="113"/>
          <ac:graphicFrameMkLst>
            <pc:docMk/>
            <pc:sldMk cId="1962160320" sldId="335"/>
            <ac:graphicFrameMk id="6" creationId="{3751E528-58E4-44B5-A4CF-413D25A0DADF}"/>
          </ac:graphicFrameMkLst>
        </pc:graphicFrameChg>
      </pc:sldChg>
      <pc:sldChg chg="addSp modSp add ord">
        <pc:chgData name="Jorge Cataldo" userId="78768dd619163137" providerId="LiveId" clId="{180C64D4-1F88-430A-923B-F7507BED2288}" dt="2019-10-27T02:43:12.229" v="12403"/>
        <pc:sldMkLst>
          <pc:docMk/>
          <pc:sldMk cId="2949003368" sldId="336"/>
        </pc:sldMkLst>
        <pc:spChg chg="add mod">
          <ac:chgData name="Jorge Cataldo" userId="78768dd619163137" providerId="LiveId" clId="{180C64D4-1F88-430A-923B-F7507BED2288}" dt="2019-10-25T17:46:51.921" v="5051" actId="2711"/>
          <ac:spMkLst>
            <pc:docMk/>
            <pc:sldMk cId="2949003368" sldId="336"/>
            <ac:spMk id="13" creationId="{080292F9-9DE4-4057-ADDE-AC98D22E09A9}"/>
          </ac:spMkLst>
        </pc:spChg>
        <pc:spChg chg="add">
          <ac:chgData name="Jorge Cataldo" userId="78768dd619163137" providerId="LiveId" clId="{180C64D4-1F88-430A-923B-F7507BED2288}" dt="2019-10-25T17:45:55.426" v="5011"/>
          <ac:spMkLst>
            <pc:docMk/>
            <pc:sldMk cId="2949003368" sldId="336"/>
            <ac:spMk id="14" creationId="{2687B3D8-76F8-46A0-9E4B-94011419F08E}"/>
          </ac:spMkLst>
        </pc:spChg>
        <pc:spChg chg="add">
          <ac:chgData name="Jorge Cataldo" userId="78768dd619163137" providerId="LiveId" clId="{180C64D4-1F88-430A-923B-F7507BED2288}" dt="2019-10-25T17:45:55.426" v="5011"/>
          <ac:spMkLst>
            <pc:docMk/>
            <pc:sldMk cId="2949003368" sldId="336"/>
            <ac:spMk id="15" creationId="{3A2444E1-A4B6-4D17-8E3C-60DD145B84FF}"/>
          </ac:spMkLst>
        </pc:spChg>
        <pc:spChg chg="add">
          <ac:chgData name="Jorge Cataldo" userId="78768dd619163137" providerId="LiveId" clId="{180C64D4-1F88-430A-923B-F7507BED2288}" dt="2019-10-25T17:45:55.426" v="5011"/>
          <ac:spMkLst>
            <pc:docMk/>
            <pc:sldMk cId="2949003368" sldId="336"/>
            <ac:spMk id="18" creationId="{16E78D9D-43A9-4720-82A9-17069CE26796}"/>
          </ac:spMkLst>
        </pc:spChg>
        <pc:spChg chg="add">
          <ac:chgData name="Jorge Cataldo" userId="78768dd619163137" providerId="LiveId" clId="{180C64D4-1F88-430A-923B-F7507BED2288}" dt="2019-10-25T17:45:55.426" v="5011"/>
          <ac:spMkLst>
            <pc:docMk/>
            <pc:sldMk cId="2949003368" sldId="336"/>
            <ac:spMk id="20" creationId="{8FABF3FA-EDBA-4D66-A554-E71CD4DE4687}"/>
          </ac:spMkLst>
        </pc:spChg>
        <pc:spChg chg="add">
          <ac:chgData name="Jorge Cataldo" userId="78768dd619163137" providerId="LiveId" clId="{180C64D4-1F88-430A-923B-F7507BED2288}" dt="2019-10-25T17:45:55.426" v="5011"/>
          <ac:spMkLst>
            <pc:docMk/>
            <pc:sldMk cId="2949003368" sldId="336"/>
            <ac:spMk id="21" creationId="{1C349838-061C-400B-A1FD-D9285C84CB74}"/>
          </ac:spMkLst>
        </pc:spChg>
        <pc:spChg chg="add">
          <ac:chgData name="Jorge Cataldo" userId="78768dd619163137" providerId="LiveId" clId="{180C64D4-1F88-430A-923B-F7507BED2288}" dt="2019-10-25T17:45:55.426" v="5011"/>
          <ac:spMkLst>
            <pc:docMk/>
            <pc:sldMk cId="2949003368" sldId="336"/>
            <ac:spMk id="30" creationId="{02256BA5-B73F-4C49-B597-93B57D14130A}"/>
          </ac:spMkLst>
        </pc:spChg>
        <pc:spChg chg="add">
          <ac:chgData name="Jorge Cataldo" userId="78768dd619163137" providerId="LiveId" clId="{180C64D4-1F88-430A-923B-F7507BED2288}" dt="2019-10-25T17:45:55.426" v="5011"/>
          <ac:spMkLst>
            <pc:docMk/>
            <pc:sldMk cId="2949003368" sldId="336"/>
            <ac:spMk id="31" creationId="{35B0C731-BA53-4F15-8AE5-885C607A3761}"/>
          </ac:spMkLst>
        </pc:spChg>
        <pc:spChg chg="add">
          <ac:chgData name="Jorge Cataldo" userId="78768dd619163137" providerId="LiveId" clId="{180C64D4-1F88-430A-923B-F7507BED2288}" dt="2019-10-25T17:45:55.426" v="5011"/>
          <ac:spMkLst>
            <pc:docMk/>
            <pc:sldMk cId="2949003368" sldId="336"/>
            <ac:spMk id="33" creationId="{09B58F4D-01A1-44FA-8284-19F4805EDC91}"/>
          </ac:spMkLst>
        </pc:spChg>
        <pc:spChg chg="add">
          <ac:chgData name="Jorge Cataldo" userId="78768dd619163137" providerId="LiveId" clId="{180C64D4-1F88-430A-923B-F7507BED2288}" dt="2019-10-25T17:45:55.426" v="5011"/>
          <ac:spMkLst>
            <pc:docMk/>
            <pc:sldMk cId="2949003368" sldId="336"/>
            <ac:spMk id="34" creationId="{352D5FA1-FCBD-43CD-A4C2-5E2C333471B7}"/>
          </ac:spMkLst>
        </pc:spChg>
        <pc:spChg chg="add">
          <ac:chgData name="Jorge Cataldo" userId="78768dd619163137" providerId="LiveId" clId="{180C64D4-1F88-430A-923B-F7507BED2288}" dt="2019-10-25T17:45:55.426" v="5011"/>
          <ac:spMkLst>
            <pc:docMk/>
            <pc:sldMk cId="2949003368" sldId="336"/>
            <ac:spMk id="35" creationId="{A508290A-5B0B-4A01-84A1-96BFF60DD523}"/>
          </ac:spMkLst>
        </pc:spChg>
        <pc:spChg chg="add">
          <ac:chgData name="Jorge Cataldo" userId="78768dd619163137" providerId="LiveId" clId="{180C64D4-1F88-430A-923B-F7507BED2288}" dt="2019-10-25T17:45:55.426" v="5011"/>
          <ac:spMkLst>
            <pc:docMk/>
            <pc:sldMk cId="2949003368" sldId="336"/>
            <ac:spMk id="36" creationId="{82573B25-DECA-4595-93EB-96BB13A6825A}"/>
          </ac:spMkLst>
        </pc:spChg>
        <pc:grpChg chg="add">
          <ac:chgData name="Jorge Cataldo" userId="78768dd619163137" providerId="LiveId" clId="{180C64D4-1F88-430A-923B-F7507BED2288}" dt="2019-10-25T17:45:55.426" v="5011"/>
          <ac:grpSpMkLst>
            <pc:docMk/>
            <pc:sldMk cId="2949003368" sldId="336"/>
            <ac:grpSpMk id="4" creationId="{1E5160AE-DF26-4C8C-AD26-412ED9768CFA}"/>
          </ac:grpSpMkLst>
        </pc:grpChg>
        <pc:grpChg chg="add">
          <ac:chgData name="Jorge Cataldo" userId="78768dd619163137" providerId="LiveId" clId="{180C64D4-1F88-430A-923B-F7507BED2288}" dt="2019-10-25T17:45:55.426" v="5011"/>
          <ac:grpSpMkLst>
            <pc:docMk/>
            <pc:sldMk cId="2949003368" sldId="336"/>
            <ac:grpSpMk id="9" creationId="{1029A084-3086-41C9-BFD6-DB593072B003}"/>
          </ac:grpSpMkLst>
        </pc:grpChg>
        <pc:grpChg chg="add">
          <ac:chgData name="Jorge Cataldo" userId="78768dd619163137" providerId="LiveId" clId="{180C64D4-1F88-430A-923B-F7507BED2288}" dt="2019-10-25T17:45:55.426" v="5011"/>
          <ac:grpSpMkLst>
            <pc:docMk/>
            <pc:sldMk cId="2949003368" sldId="336"/>
            <ac:grpSpMk id="22" creationId="{6D34BFA9-5FDB-47BA-8ADD-BF24DAE268F9}"/>
          </ac:grpSpMkLst>
        </pc:grpChg>
        <pc:graphicFrameChg chg="modGraphic">
          <ac:chgData name="Jorge Cataldo" userId="78768dd619163137" providerId="LiveId" clId="{180C64D4-1F88-430A-923B-F7507BED2288}" dt="2019-10-27T02:31:00.837" v="12327" actId="113"/>
          <ac:graphicFrameMkLst>
            <pc:docMk/>
            <pc:sldMk cId="2949003368" sldId="336"/>
            <ac:graphicFrameMk id="6" creationId="{3751E528-58E4-44B5-A4CF-413D25A0DADF}"/>
          </ac:graphicFrameMkLst>
        </pc:graphicFrameChg>
        <pc:picChg chg="add">
          <ac:chgData name="Jorge Cataldo" userId="78768dd619163137" providerId="LiveId" clId="{180C64D4-1F88-430A-923B-F7507BED2288}" dt="2019-10-25T17:45:55.426" v="5011"/>
          <ac:picMkLst>
            <pc:docMk/>
            <pc:sldMk cId="2949003368" sldId="336"/>
            <ac:picMk id="12" creationId="{C2F905F2-99DD-4EF0-AA7A-679CF76983C0}"/>
          </ac:picMkLst>
        </pc:picChg>
        <pc:cxnChg chg="add">
          <ac:chgData name="Jorge Cataldo" userId="78768dd619163137" providerId="LiveId" clId="{180C64D4-1F88-430A-923B-F7507BED2288}" dt="2019-10-25T17:45:55.426" v="5011"/>
          <ac:cxnSpMkLst>
            <pc:docMk/>
            <pc:sldMk cId="2949003368" sldId="336"/>
            <ac:cxnSpMk id="16" creationId="{4B2037FF-F626-4F40-BCFB-C3E3E931F032}"/>
          </ac:cxnSpMkLst>
        </pc:cxnChg>
        <pc:cxnChg chg="add">
          <ac:chgData name="Jorge Cataldo" userId="78768dd619163137" providerId="LiveId" clId="{180C64D4-1F88-430A-923B-F7507BED2288}" dt="2019-10-25T17:45:55.426" v="5011"/>
          <ac:cxnSpMkLst>
            <pc:docMk/>
            <pc:sldMk cId="2949003368" sldId="336"/>
            <ac:cxnSpMk id="17" creationId="{AD848C10-B1B8-4579-A3E9-282840D2CC24}"/>
          </ac:cxnSpMkLst>
        </pc:cxnChg>
        <pc:cxnChg chg="add">
          <ac:chgData name="Jorge Cataldo" userId="78768dd619163137" providerId="LiveId" clId="{180C64D4-1F88-430A-923B-F7507BED2288}" dt="2019-10-25T17:45:55.426" v="5011"/>
          <ac:cxnSpMkLst>
            <pc:docMk/>
            <pc:sldMk cId="2949003368" sldId="336"/>
            <ac:cxnSpMk id="19" creationId="{042AD05C-23B9-4CF8-9A9D-459F1DF3B4B6}"/>
          </ac:cxnSpMkLst>
        </pc:cxnChg>
        <pc:cxnChg chg="add">
          <ac:chgData name="Jorge Cataldo" userId="78768dd619163137" providerId="LiveId" clId="{180C64D4-1F88-430A-923B-F7507BED2288}" dt="2019-10-25T17:45:55.426" v="5011"/>
          <ac:cxnSpMkLst>
            <pc:docMk/>
            <pc:sldMk cId="2949003368" sldId="336"/>
            <ac:cxnSpMk id="32" creationId="{2C97D305-04D0-45E5-9DAE-D52CDCA4E113}"/>
          </ac:cxnSpMkLst>
        </pc:cxnChg>
      </pc:sldChg>
      <pc:sldChg chg="add ord">
        <pc:chgData name="Jorge Cataldo" userId="78768dd619163137" providerId="LiveId" clId="{180C64D4-1F88-430A-923B-F7507BED2288}" dt="2019-10-27T02:40:21.466" v="12401"/>
        <pc:sldMkLst>
          <pc:docMk/>
          <pc:sldMk cId="268350863" sldId="337"/>
        </pc:sldMkLst>
      </pc:sldChg>
      <pc:sldChg chg="addSp delSp modSp add ord">
        <pc:chgData name="Jorge Cataldo" userId="78768dd619163137" providerId="LiveId" clId="{180C64D4-1F88-430A-923B-F7507BED2288}" dt="2019-10-27T02:35:03.521" v="12343"/>
        <pc:sldMkLst>
          <pc:docMk/>
          <pc:sldMk cId="2954142950" sldId="338"/>
        </pc:sldMkLst>
        <pc:spChg chg="del">
          <ac:chgData name="Jorge Cataldo" userId="78768dd619163137" providerId="LiveId" clId="{180C64D4-1F88-430A-923B-F7507BED2288}" dt="2019-10-25T17:49:19.211" v="5061" actId="478"/>
          <ac:spMkLst>
            <pc:docMk/>
            <pc:sldMk cId="2954142950" sldId="338"/>
            <ac:spMk id="13" creationId="{080292F9-9DE4-4057-ADDE-AC98D22E09A9}"/>
          </ac:spMkLst>
        </pc:spChg>
        <pc:spChg chg="del">
          <ac:chgData name="Jorge Cataldo" userId="78768dd619163137" providerId="LiveId" clId="{180C64D4-1F88-430A-923B-F7507BED2288}" dt="2019-10-25T17:49:19.211" v="5061" actId="478"/>
          <ac:spMkLst>
            <pc:docMk/>
            <pc:sldMk cId="2954142950" sldId="338"/>
            <ac:spMk id="14" creationId="{2687B3D8-76F8-46A0-9E4B-94011419F08E}"/>
          </ac:spMkLst>
        </pc:spChg>
        <pc:spChg chg="del">
          <ac:chgData name="Jorge Cataldo" userId="78768dd619163137" providerId="LiveId" clId="{180C64D4-1F88-430A-923B-F7507BED2288}" dt="2019-10-25T17:49:19.211" v="5061" actId="478"/>
          <ac:spMkLst>
            <pc:docMk/>
            <pc:sldMk cId="2954142950" sldId="338"/>
            <ac:spMk id="15" creationId="{3A2444E1-A4B6-4D17-8E3C-60DD145B84FF}"/>
          </ac:spMkLst>
        </pc:spChg>
        <pc:spChg chg="del">
          <ac:chgData name="Jorge Cataldo" userId="78768dd619163137" providerId="LiveId" clId="{180C64D4-1F88-430A-923B-F7507BED2288}" dt="2019-10-25T17:49:19.211" v="5061" actId="478"/>
          <ac:spMkLst>
            <pc:docMk/>
            <pc:sldMk cId="2954142950" sldId="338"/>
            <ac:spMk id="18" creationId="{16E78D9D-43A9-4720-82A9-17069CE26796}"/>
          </ac:spMkLst>
        </pc:spChg>
        <pc:spChg chg="del">
          <ac:chgData name="Jorge Cataldo" userId="78768dd619163137" providerId="LiveId" clId="{180C64D4-1F88-430A-923B-F7507BED2288}" dt="2019-10-25T17:49:19.211" v="5061" actId="478"/>
          <ac:spMkLst>
            <pc:docMk/>
            <pc:sldMk cId="2954142950" sldId="338"/>
            <ac:spMk id="20" creationId="{8FABF3FA-EDBA-4D66-A554-E71CD4DE4687}"/>
          </ac:spMkLst>
        </pc:spChg>
        <pc:spChg chg="del">
          <ac:chgData name="Jorge Cataldo" userId="78768dd619163137" providerId="LiveId" clId="{180C64D4-1F88-430A-923B-F7507BED2288}" dt="2019-10-25T17:49:19.211" v="5061" actId="478"/>
          <ac:spMkLst>
            <pc:docMk/>
            <pc:sldMk cId="2954142950" sldId="338"/>
            <ac:spMk id="21" creationId="{1C349838-061C-400B-A1FD-D9285C84CB74}"/>
          </ac:spMkLst>
        </pc:spChg>
        <pc:spChg chg="del">
          <ac:chgData name="Jorge Cataldo" userId="78768dd619163137" providerId="LiveId" clId="{180C64D4-1F88-430A-923B-F7507BED2288}" dt="2019-10-25T17:49:19.211" v="5061" actId="478"/>
          <ac:spMkLst>
            <pc:docMk/>
            <pc:sldMk cId="2954142950" sldId="338"/>
            <ac:spMk id="30" creationId="{02256BA5-B73F-4C49-B597-93B57D14130A}"/>
          </ac:spMkLst>
        </pc:spChg>
        <pc:spChg chg="del">
          <ac:chgData name="Jorge Cataldo" userId="78768dd619163137" providerId="LiveId" clId="{180C64D4-1F88-430A-923B-F7507BED2288}" dt="2019-10-25T17:49:19.211" v="5061" actId="478"/>
          <ac:spMkLst>
            <pc:docMk/>
            <pc:sldMk cId="2954142950" sldId="338"/>
            <ac:spMk id="31" creationId="{35B0C731-BA53-4F15-8AE5-885C607A3761}"/>
          </ac:spMkLst>
        </pc:spChg>
        <pc:spChg chg="del">
          <ac:chgData name="Jorge Cataldo" userId="78768dd619163137" providerId="LiveId" clId="{180C64D4-1F88-430A-923B-F7507BED2288}" dt="2019-10-25T17:49:19.211" v="5061" actId="478"/>
          <ac:spMkLst>
            <pc:docMk/>
            <pc:sldMk cId="2954142950" sldId="338"/>
            <ac:spMk id="33" creationId="{09B58F4D-01A1-44FA-8284-19F4805EDC91}"/>
          </ac:spMkLst>
        </pc:spChg>
        <pc:spChg chg="del">
          <ac:chgData name="Jorge Cataldo" userId="78768dd619163137" providerId="LiveId" clId="{180C64D4-1F88-430A-923B-F7507BED2288}" dt="2019-10-25T17:49:19.211" v="5061" actId="478"/>
          <ac:spMkLst>
            <pc:docMk/>
            <pc:sldMk cId="2954142950" sldId="338"/>
            <ac:spMk id="34" creationId="{352D5FA1-FCBD-43CD-A4C2-5E2C333471B7}"/>
          </ac:spMkLst>
        </pc:spChg>
        <pc:spChg chg="del">
          <ac:chgData name="Jorge Cataldo" userId="78768dd619163137" providerId="LiveId" clId="{180C64D4-1F88-430A-923B-F7507BED2288}" dt="2019-10-25T17:49:19.211" v="5061" actId="478"/>
          <ac:spMkLst>
            <pc:docMk/>
            <pc:sldMk cId="2954142950" sldId="338"/>
            <ac:spMk id="35" creationId="{A508290A-5B0B-4A01-84A1-96BFF60DD523}"/>
          </ac:spMkLst>
        </pc:spChg>
        <pc:spChg chg="del">
          <ac:chgData name="Jorge Cataldo" userId="78768dd619163137" providerId="LiveId" clId="{180C64D4-1F88-430A-923B-F7507BED2288}" dt="2019-10-25T17:49:19.211" v="5061" actId="478"/>
          <ac:spMkLst>
            <pc:docMk/>
            <pc:sldMk cId="2954142950" sldId="338"/>
            <ac:spMk id="36" creationId="{82573B25-DECA-4595-93EB-96BB13A6825A}"/>
          </ac:spMkLst>
        </pc:spChg>
        <pc:spChg chg="add">
          <ac:chgData name="Jorge Cataldo" userId="78768dd619163137" providerId="LiveId" clId="{180C64D4-1F88-430A-923B-F7507BED2288}" dt="2019-10-25T17:49:31.231" v="5064"/>
          <ac:spMkLst>
            <pc:docMk/>
            <pc:sldMk cId="2954142950" sldId="338"/>
            <ac:spMk id="45" creationId="{9DB9AEAB-B47E-48A9-BD1C-EBE3C5E5E76A}"/>
          </ac:spMkLst>
        </pc:spChg>
        <pc:spChg chg="add">
          <ac:chgData name="Jorge Cataldo" userId="78768dd619163137" providerId="LiveId" clId="{180C64D4-1F88-430A-923B-F7507BED2288}" dt="2019-10-25T17:49:31.231" v="5064"/>
          <ac:spMkLst>
            <pc:docMk/>
            <pc:sldMk cId="2954142950" sldId="338"/>
            <ac:spMk id="46" creationId="{E7EB2210-0B69-47DB-A49E-E25B21E2287C}"/>
          </ac:spMkLst>
        </pc:spChg>
        <pc:spChg chg="add">
          <ac:chgData name="Jorge Cataldo" userId="78768dd619163137" providerId="LiveId" clId="{180C64D4-1F88-430A-923B-F7507BED2288}" dt="2019-10-25T17:49:31.231" v="5064"/>
          <ac:spMkLst>
            <pc:docMk/>
            <pc:sldMk cId="2954142950" sldId="338"/>
            <ac:spMk id="49" creationId="{94BB1B0F-3273-4296-9D0E-2B655075DC3C}"/>
          </ac:spMkLst>
        </pc:spChg>
        <pc:spChg chg="add">
          <ac:chgData name="Jorge Cataldo" userId="78768dd619163137" providerId="LiveId" clId="{180C64D4-1F88-430A-923B-F7507BED2288}" dt="2019-10-25T17:49:31.231" v="5064"/>
          <ac:spMkLst>
            <pc:docMk/>
            <pc:sldMk cId="2954142950" sldId="338"/>
            <ac:spMk id="51" creationId="{52B212DF-3067-4E9D-933C-A497E93EDC1A}"/>
          </ac:spMkLst>
        </pc:spChg>
        <pc:spChg chg="add">
          <ac:chgData name="Jorge Cataldo" userId="78768dd619163137" providerId="LiveId" clId="{180C64D4-1F88-430A-923B-F7507BED2288}" dt="2019-10-25T17:49:31.231" v="5064"/>
          <ac:spMkLst>
            <pc:docMk/>
            <pc:sldMk cId="2954142950" sldId="338"/>
            <ac:spMk id="52" creationId="{AF88F5F6-10D9-4086-AE3B-DC80AA1AFE44}"/>
          </ac:spMkLst>
        </pc:spChg>
        <pc:spChg chg="add">
          <ac:chgData name="Jorge Cataldo" userId="78768dd619163137" providerId="LiveId" clId="{180C64D4-1F88-430A-923B-F7507BED2288}" dt="2019-10-25T17:49:31.231" v="5064"/>
          <ac:spMkLst>
            <pc:docMk/>
            <pc:sldMk cId="2954142950" sldId="338"/>
            <ac:spMk id="60" creationId="{F6A8E6AD-6A19-48BF-AAD8-504587BB9BB0}"/>
          </ac:spMkLst>
        </pc:spChg>
        <pc:spChg chg="add">
          <ac:chgData name="Jorge Cataldo" userId="78768dd619163137" providerId="LiveId" clId="{180C64D4-1F88-430A-923B-F7507BED2288}" dt="2019-10-25T17:49:31.231" v="5064"/>
          <ac:spMkLst>
            <pc:docMk/>
            <pc:sldMk cId="2954142950" sldId="338"/>
            <ac:spMk id="61" creationId="{525B062C-BF37-41E4-80D0-AAD05E118709}"/>
          </ac:spMkLst>
        </pc:spChg>
        <pc:spChg chg="add">
          <ac:chgData name="Jorge Cataldo" userId="78768dd619163137" providerId="LiveId" clId="{180C64D4-1F88-430A-923B-F7507BED2288}" dt="2019-10-25T17:49:31.231" v="5064"/>
          <ac:spMkLst>
            <pc:docMk/>
            <pc:sldMk cId="2954142950" sldId="338"/>
            <ac:spMk id="63" creationId="{F628D9BA-E458-4A3B-AC21-45BD72B8A081}"/>
          </ac:spMkLst>
        </pc:spChg>
        <pc:spChg chg="add">
          <ac:chgData name="Jorge Cataldo" userId="78768dd619163137" providerId="LiveId" clId="{180C64D4-1F88-430A-923B-F7507BED2288}" dt="2019-10-25T17:49:31.231" v="5064"/>
          <ac:spMkLst>
            <pc:docMk/>
            <pc:sldMk cId="2954142950" sldId="338"/>
            <ac:spMk id="64" creationId="{EFC9FEFC-FBB5-4A92-805A-3B644512EF45}"/>
          </ac:spMkLst>
        </pc:spChg>
        <pc:spChg chg="add">
          <ac:chgData name="Jorge Cataldo" userId="78768dd619163137" providerId="LiveId" clId="{180C64D4-1F88-430A-923B-F7507BED2288}" dt="2019-10-25T17:49:31.231" v="5064"/>
          <ac:spMkLst>
            <pc:docMk/>
            <pc:sldMk cId="2954142950" sldId="338"/>
            <ac:spMk id="65" creationId="{98536555-2F91-4CB7-ADE8-3B096F717621}"/>
          </ac:spMkLst>
        </pc:spChg>
        <pc:spChg chg="add">
          <ac:chgData name="Jorge Cataldo" userId="78768dd619163137" providerId="LiveId" clId="{180C64D4-1F88-430A-923B-F7507BED2288}" dt="2019-10-25T17:49:31.231" v="5064"/>
          <ac:spMkLst>
            <pc:docMk/>
            <pc:sldMk cId="2954142950" sldId="338"/>
            <ac:spMk id="66" creationId="{1E50B319-125E-4792-BC28-A039FAA1D9C6}"/>
          </ac:spMkLst>
        </pc:spChg>
        <pc:spChg chg="add">
          <ac:chgData name="Jorge Cataldo" userId="78768dd619163137" providerId="LiveId" clId="{180C64D4-1F88-430A-923B-F7507BED2288}" dt="2019-10-25T17:49:31.231" v="5064"/>
          <ac:spMkLst>
            <pc:docMk/>
            <pc:sldMk cId="2954142950" sldId="338"/>
            <ac:spMk id="73" creationId="{85ADDC90-9D9D-4F1C-AB04-95114B350456}"/>
          </ac:spMkLst>
        </pc:spChg>
        <pc:spChg chg="add">
          <ac:chgData name="Jorge Cataldo" userId="78768dd619163137" providerId="LiveId" clId="{180C64D4-1F88-430A-923B-F7507BED2288}" dt="2019-10-25T17:49:31.231" v="5064"/>
          <ac:spMkLst>
            <pc:docMk/>
            <pc:sldMk cId="2954142950" sldId="338"/>
            <ac:spMk id="74" creationId="{CA812313-17DD-419C-B522-D91C8228ACB9}"/>
          </ac:spMkLst>
        </pc:spChg>
        <pc:spChg chg="add">
          <ac:chgData name="Jorge Cataldo" userId="78768dd619163137" providerId="LiveId" clId="{180C64D4-1F88-430A-923B-F7507BED2288}" dt="2019-10-25T17:49:31.231" v="5064"/>
          <ac:spMkLst>
            <pc:docMk/>
            <pc:sldMk cId="2954142950" sldId="338"/>
            <ac:spMk id="76" creationId="{76B54DAD-48C8-4110-97DE-701E5FAB591B}"/>
          </ac:spMkLst>
        </pc:spChg>
        <pc:grpChg chg="del">
          <ac:chgData name="Jorge Cataldo" userId="78768dd619163137" providerId="LiveId" clId="{180C64D4-1F88-430A-923B-F7507BED2288}" dt="2019-10-25T17:49:19.211" v="5061" actId="478"/>
          <ac:grpSpMkLst>
            <pc:docMk/>
            <pc:sldMk cId="2954142950" sldId="338"/>
            <ac:grpSpMk id="4" creationId="{1E5160AE-DF26-4C8C-AD26-412ED9768CFA}"/>
          </ac:grpSpMkLst>
        </pc:grpChg>
        <pc:grpChg chg="del">
          <ac:chgData name="Jorge Cataldo" userId="78768dd619163137" providerId="LiveId" clId="{180C64D4-1F88-430A-923B-F7507BED2288}" dt="2019-10-25T17:49:19.211" v="5061" actId="478"/>
          <ac:grpSpMkLst>
            <pc:docMk/>
            <pc:sldMk cId="2954142950" sldId="338"/>
            <ac:grpSpMk id="9" creationId="{1029A084-3086-41C9-BFD6-DB593072B003}"/>
          </ac:grpSpMkLst>
        </pc:grpChg>
        <pc:grpChg chg="del">
          <ac:chgData name="Jorge Cataldo" userId="78768dd619163137" providerId="LiveId" clId="{180C64D4-1F88-430A-923B-F7507BED2288}" dt="2019-10-25T17:49:20.611" v="5062" actId="478"/>
          <ac:grpSpMkLst>
            <pc:docMk/>
            <pc:sldMk cId="2954142950" sldId="338"/>
            <ac:grpSpMk id="22" creationId="{6D34BFA9-5FDB-47BA-8ADD-BF24DAE268F9}"/>
          </ac:grpSpMkLst>
        </pc:grpChg>
        <pc:grpChg chg="add">
          <ac:chgData name="Jorge Cataldo" userId="78768dd619163137" providerId="LiveId" clId="{180C64D4-1F88-430A-923B-F7507BED2288}" dt="2019-10-25T17:49:31.231" v="5064"/>
          <ac:grpSpMkLst>
            <pc:docMk/>
            <pc:sldMk cId="2954142950" sldId="338"/>
            <ac:grpSpMk id="37" creationId="{1745C9C0-A018-48B9-8249-F4A2CBD51B05}"/>
          </ac:grpSpMkLst>
        </pc:grpChg>
        <pc:grpChg chg="add">
          <ac:chgData name="Jorge Cataldo" userId="78768dd619163137" providerId="LiveId" clId="{180C64D4-1F88-430A-923B-F7507BED2288}" dt="2019-10-25T17:49:31.231" v="5064"/>
          <ac:grpSpMkLst>
            <pc:docMk/>
            <pc:sldMk cId="2954142950" sldId="338"/>
            <ac:grpSpMk id="41" creationId="{1C6580FC-46EF-4F3B-8B24-8EF044C59DE8}"/>
          </ac:grpSpMkLst>
        </pc:grpChg>
        <pc:grpChg chg="add">
          <ac:chgData name="Jorge Cataldo" userId="78768dd619163137" providerId="LiveId" clId="{180C64D4-1F88-430A-923B-F7507BED2288}" dt="2019-10-25T17:49:31.231" v="5064"/>
          <ac:grpSpMkLst>
            <pc:docMk/>
            <pc:sldMk cId="2954142950" sldId="338"/>
            <ac:grpSpMk id="53" creationId="{5EEE61D6-C567-477A-A16D-67EB7D91F8B2}"/>
          </ac:grpSpMkLst>
        </pc:grpChg>
        <pc:grpChg chg="add">
          <ac:chgData name="Jorge Cataldo" userId="78768dd619163137" providerId="LiveId" clId="{180C64D4-1F88-430A-923B-F7507BED2288}" dt="2019-10-25T17:49:31.231" v="5064"/>
          <ac:grpSpMkLst>
            <pc:docMk/>
            <pc:sldMk cId="2954142950" sldId="338"/>
            <ac:grpSpMk id="67" creationId="{E606B029-504E-43FC-B9E5-53FC91F6F584}"/>
          </ac:grpSpMkLst>
        </pc:grpChg>
        <pc:graphicFrameChg chg="modGraphic">
          <ac:chgData name="Jorge Cataldo" userId="78768dd619163137" providerId="LiveId" clId="{180C64D4-1F88-430A-923B-F7507BED2288}" dt="2019-10-27T02:31:08.316" v="12328" actId="113"/>
          <ac:graphicFrameMkLst>
            <pc:docMk/>
            <pc:sldMk cId="2954142950" sldId="338"/>
            <ac:graphicFrameMk id="6" creationId="{3751E528-58E4-44B5-A4CF-413D25A0DADF}"/>
          </ac:graphicFrameMkLst>
        </pc:graphicFrameChg>
        <pc:picChg chg="del">
          <ac:chgData name="Jorge Cataldo" userId="78768dd619163137" providerId="LiveId" clId="{180C64D4-1F88-430A-923B-F7507BED2288}" dt="2019-10-25T17:49:19.211" v="5061" actId="478"/>
          <ac:picMkLst>
            <pc:docMk/>
            <pc:sldMk cId="2954142950" sldId="338"/>
            <ac:picMk id="12" creationId="{C2F905F2-99DD-4EF0-AA7A-679CF76983C0}"/>
          </ac:picMkLst>
        </pc:picChg>
        <pc:picChg chg="add">
          <ac:chgData name="Jorge Cataldo" userId="78768dd619163137" providerId="LiveId" clId="{180C64D4-1F88-430A-923B-F7507BED2288}" dt="2019-10-25T17:49:31.231" v="5064"/>
          <ac:picMkLst>
            <pc:docMk/>
            <pc:sldMk cId="2954142950" sldId="338"/>
            <ac:picMk id="44" creationId="{2042724F-F7C0-4EB7-9F2C-2B3954F5A2F4}"/>
          </ac:picMkLst>
        </pc:picChg>
        <pc:cxnChg chg="del">
          <ac:chgData name="Jorge Cataldo" userId="78768dd619163137" providerId="LiveId" clId="{180C64D4-1F88-430A-923B-F7507BED2288}" dt="2019-10-25T17:49:19.211" v="5061" actId="478"/>
          <ac:cxnSpMkLst>
            <pc:docMk/>
            <pc:sldMk cId="2954142950" sldId="338"/>
            <ac:cxnSpMk id="16" creationId="{4B2037FF-F626-4F40-BCFB-C3E3E931F032}"/>
          </ac:cxnSpMkLst>
        </pc:cxnChg>
        <pc:cxnChg chg="del">
          <ac:chgData name="Jorge Cataldo" userId="78768dd619163137" providerId="LiveId" clId="{180C64D4-1F88-430A-923B-F7507BED2288}" dt="2019-10-25T17:49:19.211" v="5061" actId="478"/>
          <ac:cxnSpMkLst>
            <pc:docMk/>
            <pc:sldMk cId="2954142950" sldId="338"/>
            <ac:cxnSpMk id="17" creationId="{AD848C10-B1B8-4579-A3E9-282840D2CC24}"/>
          </ac:cxnSpMkLst>
        </pc:cxnChg>
        <pc:cxnChg chg="del">
          <ac:chgData name="Jorge Cataldo" userId="78768dd619163137" providerId="LiveId" clId="{180C64D4-1F88-430A-923B-F7507BED2288}" dt="2019-10-25T17:49:19.211" v="5061" actId="478"/>
          <ac:cxnSpMkLst>
            <pc:docMk/>
            <pc:sldMk cId="2954142950" sldId="338"/>
            <ac:cxnSpMk id="19" creationId="{042AD05C-23B9-4CF8-9A9D-459F1DF3B4B6}"/>
          </ac:cxnSpMkLst>
        </pc:cxnChg>
        <pc:cxnChg chg="del">
          <ac:chgData name="Jorge Cataldo" userId="78768dd619163137" providerId="LiveId" clId="{180C64D4-1F88-430A-923B-F7507BED2288}" dt="2019-10-25T17:49:19.211" v="5061" actId="478"/>
          <ac:cxnSpMkLst>
            <pc:docMk/>
            <pc:sldMk cId="2954142950" sldId="338"/>
            <ac:cxnSpMk id="32" creationId="{2C97D305-04D0-45E5-9DAE-D52CDCA4E113}"/>
          </ac:cxnSpMkLst>
        </pc:cxnChg>
        <pc:cxnChg chg="add">
          <ac:chgData name="Jorge Cataldo" userId="78768dd619163137" providerId="LiveId" clId="{180C64D4-1F88-430A-923B-F7507BED2288}" dt="2019-10-25T17:49:31.231" v="5064"/>
          <ac:cxnSpMkLst>
            <pc:docMk/>
            <pc:sldMk cId="2954142950" sldId="338"/>
            <ac:cxnSpMk id="47" creationId="{D27F0476-CEA8-4B3A-AE8A-0AC580DBB288}"/>
          </ac:cxnSpMkLst>
        </pc:cxnChg>
        <pc:cxnChg chg="add">
          <ac:chgData name="Jorge Cataldo" userId="78768dd619163137" providerId="LiveId" clId="{180C64D4-1F88-430A-923B-F7507BED2288}" dt="2019-10-25T17:49:31.231" v="5064"/>
          <ac:cxnSpMkLst>
            <pc:docMk/>
            <pc:sldMk cId="2954142950" sldId="338"/>
            <ac:cxnSpMk id="48" creationId="{2D2F1D2A-8F90-49DE-95B5-6F6E26DCD699}"/>
          </ac:cxnSpMkLst>
        </pc:cxnChg>
        <pc:cxnChg chg="add">
          <ac:chgData name="Jorge Cataldo" userId="78768dd619163137" providerId="LiveId" clId="{180C64D4-1F88-430A-923B-F7507BED2288}" dt="2019-10-25T17:49:31.231" v="5064"/>
          <ac:cxnSpMkLst>
            <pc:docMk/>
            <pc:sldMk cId="2954142950" sldId="338"/>
            <ac:cxnSpMk id="50" creationId="{2B824FFB-CD83-45C7-A121-5A1698947347}"/>
          </ac:cxnSpMkLst>
        </pc:cxnChg>
        <pc:cxnChg chg="add">
          <ac:chgData name="Jorge Cataldo" userId="78768dd619163137" providerId="LiveId" clId="{180C64D4-1F88-430A-923B-F7507BED2288}" dt="2019-10-25T17:49:31.231" v="5064"/>
          <ac:cxnSpMkLst>
            <pc:docMk/>
            <pc:sldMk cId="2954142950" sldId="338"/>
            <ac:cxnSpMk id="62" creationId="{61825C46-D634-48AA-B0A7-4450AAB5B4DD}"/>
          </ac:cxnSpMkLst>
        </pc:cxnChg>
        <pc:cxnChg chg="add">
          <ac:chgData name="Jorge Cataldo" userId="78768dd619163137" providerId="LiveId" clId="{180C64D4-1F88-430A-923B-F7507BED2288}" dt="2019-10-25T17:49:31.231" v="5064"/>
          <ac:cxnSpMkLst>
            <pc:docMk/>
            <pc:sldMk cId="2954142950" sldId="338"/>
            <ac:cxnSpMk id="72" creationId="{93CD84F1-1F69-40A6-8CDE-758EBB415E56}"/>
          </ac:cxnSpMkLst>
        </pc:cxnChg>
        <pc:cxnChg chg="add">
          <ac:chgData name="Jorge Cataldo" userId="78768dd619163137" providerId="LiveId" clId="{180C64D4-1F88-430A-923B-F7507BED2288}" dt="2019-10-25T17:49:31.231" v="5064"/>
          <ac:cxnSpMkLst>
            <pc:docMk/>
            <pc:sldMk cId="2954142950" sldId="338"/>
            <ac:cxnSpMk id="75" creationId="{31CF0780-D99A-4D81-9A99-93890815840A}"/>
          </ac:cxnSpMkLst>
        </pc:cxnChg>
      </pc:sldChg>
      <pc:sldChg chg="modSp add">
        <pc:chgData name="Jorge Cataldo" userId="78768dd619163137" providerId="LiveId" clId="{180C64D4-1F88-430A-923B-F7507BED2288}" dt="2019-10-27T02:38:45.838" v="12380" actId="1076"/>
        <pc:sldMkLst>
          <pc:docMk/>
          <pc:sldMk cId="3331497470" sldId="339"/>
        </pc:sldMkLst>
        <pc:spChg chg="mod">
          <ac:chgData name="Jorge Cataldo" userId="78768dd619163137" providerId="LiveId" clId="{180C64D4-1F88-430A-923B-F7507BED2288}" dt="2019-10-27T02:38:45.838" v="12380" actId="1076"/>
          <ac:spMkLst>
            <pc:docMk/>
            <pc:sldMk cId="3331497470" sldId="339"/>
            <ac:spMk id="2" creationId="{6A743D79-5C68-4715-A26A-2F571BA1E7CF}"/>
          </ac:spMkLst>
        </pc:spChg>
      </pc:sldChg>
      <pc:sldChg chg="addSp delSp modSp add ord">
        <pc:chgData name="Jorge Cataldo" userId="78768dd619163137" providerId="LiveId" clId="{180C64D4-1F88-430A-923B-F7507BED2288}" dt="2019-10-27T02:43:12.229" v="12403"/>
        <pc:sldMkLst>
          <pc:docMk/>
          <pc:sldMk cId="3845667621" sldId="340"/>
        </pc:sldMkLst>
        <pc:spChg chg="mod">
          <ac:chgData name="Jorge Cataldo" userId="78768dd619163137" providerId="LiveId" clId="{180C64D4-1F88-430A-923B-F7507BED2288}" dt="2019-10-26T16:45:30.046" v="7222" actId="20577"/>
          <ac:spMkLst>
            <pc:docMk/>
            <pc:sldMk cId="3845667621" sldId="340"/>
            <ac:spMk id="4" creationId="{E2F6651A-1161-4089-B913-AF307873239A}"/>
          </ac:spMkLst>
        </pc:spChg>
        <pc:spChg chg="mod">
          <ac:chgData name="Jorge Cataldo" userId="78768dd619163137" providerId="LiveId" clId="{180C64D4-1F88-430A-923B-F7507BED2288}" dt="2019-10-26T16:36:50.866" v="7070" actId="20577"/>
          <ac:spMkLst>
            <pc:docMk/>
            <pc:sldMk cId="3845667621" sldId="340"/>
            <ac:spMk id="5" creationId="{38654BE1-0191-4A66-943D-1E5EE6DF1A66}"/>
          </ac:spMkLst>
        </pc:spChg>
        <pc:spChg chg="mod">
          <ac:chgData name="Jorge Cataldo" userId="78768dd619163137" providerId="LiveId" clId="{180C64D4-1F88-430A-923B-F7507BED2288}" dt="2019-10-25T18:40:46.325" v="5422" actId="1035"/>
          <ac:spMkLst>
            <pc:docMk/>
            <pc:sldMk cId="3845667621" sldId="340"/>
            <ac:spMk id="45" creationId="{B63C0199-C5D2-447D-B0D2-030B840440B0}"/>
          </ac:spMkLst>
        </pc:spChg>
        <pc:spChg chg="mod">
          <ac:chgData name="Jorge Cataldo" userId="78768dd619163137" providerId="LiveId" clId="{180C64D4-1F88-430A-923B-F7507BED2288}" dt="2019-10-25T18:37:52.045" v="5354" actId="207"/>
          <ac:spMkLst>
            <pc:docMk/>
            <pc:sldMk cId="3845667621" sldId="340"/>
            <ac:spMk id="47" creationId="{D721833E-E03E-413A-A748-A99CCC152312}"/>
          </ac:spMkLst>
        </pc:spChg>
        <pc:spChg chg="mod">
          <ac:chgData name="Jorge Cataldo" userId="78768dd619163137" providerId="LiveId" clId="{180C64D4-1F88-430A-923B-F7507BED2288}" dt="2019-10-26T16:38:23.220" v="7074" actId="1076"/>
          <ac:spMkLst>
            <pc:docMk/>
            <pc:sldMk cId="3845667621" sldId="340"/>
            <ac:spMk id="54" creationId="{98BED018-467B-403E-8A67-9D9CE75F6A80}"/>
          </ac:spMkLst>
        </pc:spChg>
        <pc:spChg chg="add mod">
          <ac:chgData name="Jorge Cataldo" userId="78768dd619163137" providerId="LiveId" clId="{180C64D4-1F88-430A-923B-F7507BED2288}" dt="2019-10-26T16:36:18.133" v="7056" actId="14100"/>
          <ac:spMkLst>
            <pc:docMk/>
            <pc:sldMk cId="3845667621" sldId="340"/>
            <ac:spMk id="100" creationId="{A68B229A-823B-4409-A234-18C79175EB98}"/>
          </ac:spMkLst>
        </pc:spChg>
        <pc:grpChg chg="del">
          <ac:chgData name="Jorge Cataldo" userId="78768dd619163137" providerId="LiveId" clId="{180C64D4-1F88-430A-923B-F7507BED2288}" dt="2019-10-25T18:20:15.225" v="5197" actId="478"/>
          <ac:grpSpMkLst>
            <pc:docMk/>
            <pc:sldMk cId="3845667621" sldId="340"/>
            <ac:grpSpMk id="7" creationId="{7DD6E391-8F16-4994-8150-A00F6B028559}"/>
          </ac:grpSpMkLst>
        </pc:grpChg>
        <pc:grpChg chg="add">
          <ac:chgData name="Jorge Cataldo" userId="78768dd619163137" providerId="LiveId" clId="{180C64D4-1F88-430A-923B-F7507BED2288}" dt="2019-10-25T18:20:16.596" v="5198"/>
          <ac:grpSpMkLst>
            <pc:docMk/>
            <pc:sldMk cId="3845667621" sldId="340"/>
            <ac:grpSpMk id="46" creationId="{B3D0C5E9-C15C-4D36-BF3F-32E7222A35BB}"/>
          </ac:grpSpMkLst>
        </pc:grpChg>
        <pc:picChg chg="del">
          <ac:chgData name="Jorge Cataldo" userId="78768dd619163137" providerId="LiveId" clId="{180C64D4-1F88-430A-923B-F7507BED2288}" dt="2019-10-26T16:38:29.033" v="7075" actId="478"/>
          <ac:picMkLst>
            <pc:docMk/>
            <pc:sldMk cId="3845667621" sldId="340"/>
            <ac:picMk id="58" creationId="{5D074805-EA5C-425C-AAA0-AD5AB0B1B485}"/>
          </ac:picMkLst>
        </pc:picChg>
        <pc:picChg chg="del">
          <ac:chgData name="Jorge Cataldo" userId="78768dd619163137" providerId="LiveId" clId="{180C64D4-1F88-430A-923B-F7507BED2288}" dt="2019-10-26T16:38:31.207" v="7076" actId="478"/>
          <ac:picMkLst>
            <pc:docMk/>
            <pc:sldMk cId="3845667621" sldId="340"/>
            <ac:picMk id="59" creationId="{F3143970-07C9-45CC-A084-A382D0E06B70}"/>
          </ac:picMkLst>
        </pc:picChg>
        <pc:picChg chg="del">
          <ac:chgData name="Jorge Cataldo" userId="78768dd619163137" providerId="LiveId" clId="{180C64D4-1F88-430A-923B-F7507BED2288}" dt="2019-10-26T16:38:33.442" v="7077" actId="478"/>
          <ac:picMkLst>
            <pc:docMk/>
            <pc:sldMk cId="3845667621" sldId="340"/>
            <ac:picMk id="63" creationId="{008911EF-C790-4BF3-A851-F049AB891923}"/>
          </ac:picMkLst>
        </pc:picChg>
        <pc:cxnChg chg="add mod">
          <ac:chgData name="Jorge Cataldo" userId="78768dd619163137" providerId="LiveId" clId="{180C64D4-1F88-430A-923B-F7507BED2288}" dt="2019-10-25T18:40:46.325" v="5422" actId="1035"/>
          <ac:cxnSpMkLst>
            <pc:docMk/>
            <pc:sldMk cId="3845667621" sldId="340"/>
            <ac:cxnSpMk id="98" creationId="{A09E338E-4E1C-41AA-9DBB-B885E7787186}"/>
          </ac:cxnSpMkLst>
        </pc:cxnChg>
        <pc:cxnChg chg="add mod">
          <ac:chgData name="Jorge Cataldo" userId="78768dd619163137" providerId="LiveId" clId="{180C64D4-1F88-430A-923B-F7507BED2288}" dt="2019-10-25T18:40:46.325" v="5422" actId="1035"/>
          <ac:cxnSpMkLst>
            <pc:docMk/>
            <pc:sldMk cId="3845667621" sldId="340"/>
            <ac:cxnSpMk id="99" creationId="{71430608-7D84-41D4-9A89-62B2E1C9FD14}"/>
          </ac:cxnSpMkLst>
        </pc:cxnChg>
      </pc:sldChg>
      <pc:sldChg chg="addSp modSp add del">
        <pc:chgData name="Jorge Cataldo" userId="78768dd619163137" providerId="LiveId" clId="{180C64D4-1F88-430A-923B-F7507BED2288}" dt="2019-10-25T18:24:29.736" v="5216" actId="2696"/>
        <pc:sldMkLst>
          <pc:docMk/>
          <pc:sldMk cId="335394568" sldId="341"/>
        </pc:sldMkLst>
        <pc:spChg chg="mod">
          <ac:chgData name="Jorge Cataldo" userId="78768dd619163137" providerId="LiveId" clId="{180C64D4-1F88-430A-923B-F7507BED2288}" dt="2019-10-25T18:20:06.045" v="5196" actId="164"/>
          <ac:spMkLst>
            <pc:docMk/>
            <pc:sldMk cId="335394568" sldId="341"/>
            <ac:spMk id="8" creationId="{A4E6B9FA-AB80-4ADF-9132-604AC40566CE}"/>
          </ac:spMkLst>
        </pc:spChg>
        <pc:spChg chg="mod">
          <ac:chgData name="Jorge Cataldo" userId="78768dd619163137" providerId="LiveId" clId="{180C64D4-1F88-430A-923B-F7507BED2288}" dt="2019-10-25T18:20:06.045" v="5196" actId="164"/>
          <ac:spMkLst>
            <pc:docMk/>
            <pc:sldMk cId="335394568" sldId="341"/>
            <ac:spMk id="9" creationId="{BE25A175-5291-476A-B7EA-75D1EE727695}"/>
          </ac:spMkLst>
        </pc:spChg>
        <pc:spChg chg="mod">
          <ac:chgData name="Jorge Cataldo" userId="78768dd619163137" providerId="LiveId" clId="{180C64D4-1F88-430A-923B-F7507BED2288}" dt="2019-10-25T18:20:06.045" v="5196" actId="164"/>
          <ac:spMkLst>
            <pc:docMk/>
            <pc:sldMk cId="335394568" sldId="341"/>
            <ac:spMk id="14" creationId="{8E5AA6D5-0D75-45CE-B4A2-E6083235B3E5}"/>
          </ac:spMkLst>
        </pc:spChg>
        <pc:spChg chg="mod">
          <ac:chgData name="Jorge Cataldo" userId="78768dd619163137" providerId="LiveId" clId="{180C64D4-1F88-430A-923B-F7507BED2288}" dt="2019-10-25T18:20:06.045" v="5196" actId="164"/>
          <ac:spMkLst>
            <pc:docMk/>
            <pc:sldMk cId="335394568" sldId="341"/>
            <ac:spMk id="15" creationId="{DD634EAE-5FD4-4921-95D7-63DB4C6461BB}"/>
          </ac:spMkLst>
        </pc:spChg>
        <pc:spChg chg="mod">
          <ac:chgData name="Jorge Cataldo" userId="78768dd619163137" providerId="LiveId" clId="{180C64D4-1F88-430A-923B-F7507BED2288}" dt="2019-10-25T18:20:06.045" v="5196" actId="164"/>
          <ac:spMkLst>
            <pc:docMk/>
            <pc:sldMk cId="335394568" sldId="341"/>
            <ac:spMk id="16" creationId="{28456271-3C76-4662-842E-A316F40B3765}"/>
          </ac:spMkLst>
        </pc:spChg>
        <pc:spChg chg="mod">
          <ac:chgData name="Jorge Cataldo" userId="78768dd619163137" providerId="LiveId" clId="{180C64D4-1F88-430A-923B-F7507BED2288}" dt="2019-10-25T18:20:06.045" v="5196" actId="164"/>
          <ac:spMkLst>
            <pc:docMk/>
            <pc:sldMk cId="335394568" sldId="341"/>
            <ac:spMk id="17" creationId="{AEC873EF-8E20-4B37-9538-E038214A14BA}"/>
          </ac:spMkLst>
        </pc:spChg>
        <pc:spChg chg="mod">
          <ac:chgData name="Jorge Cataldo" userId="78768dd619163137" providerId="LiveId" clId="{180C64D4-1F88-430A-923B-F7507BED2288}" dt="2019-10-25T18:20:06.045" v="5196" actId="164"/>
          <ac:spMkLst>
            <pc:docMk/>
            <pc:sldMk cId="335394568" sldId="341"/>
            <ac:spMk id="29" creationId="{EAF2EF5B-CC08-4E20-9733-E357F1BFC0EE}"/>
          </ac:spMkLst>
        </pc:spChg>
        <pc:grpChg chg="add mod">
          <ac:chgData name="Jorge Cataldo" userId="78768dd619163137" providerId="LiveId" clId="{180C64D4-1F88-430A-923B-F7507BED2288}" dt="2019-10-25T18:20:06.045" v="5196" actId="164"/>
          <ac:grpSpMkLst>
            <pc:docMk/>
            <pc:sldMk cId="335394568" sldId="341"/>
            <ac:grpSpMk id="2" creationId="{460E1269-7AA5-424D-A9BD-262D4C70659B}"/>
          </ac:grpSpMkLst>
        </pc:grpChg>
        <pc:grpChg chg="mod">
          <ac:chgData name="Jorge Cataldo" userId="78768dd619163137" providerId="LiveId" clId="{180C64D4-1F88-430A-923B-F7507BED2288}" dt="2019-10-25T18:20:06.045" v="5196" actId="164"/>
          <ac:grpSpMkLst>
            <pc:docMk/>
            <pc:sldMk cId="335394568" sldId="341"/>
            <ac:grpSpMk id="12" creationId="{21A2BDE2-4AE0-425C-9C9C-532398DCA422}"/>
          </ac:grpSpMkLst>
        </pc:grpChg>
        <pc:grpChg chg="mod">
          <ac:chgData name="Jorge Cataldo" userId="78768dd619163137" providerId="LiveId" clId="{180C64D4-1F88-430A-923B-F7507BED2288}" dt="2019-10-25T18:20:06.045" v="5196" actId="164"/>
          <ac:grpSpMkLst>
            <pc:docMk/>
            <pc:sldMk cId="335394568" sldId="341"/>
            <ac:grpSpMk id="13" creationId="{95D57965-0C54-4ACC-9116-5A6F1EEC6F07}"/>
          </ac:grpSpMkLst>
        </pc:grpChg>
        <pc:grpChg chg="mod">
          <ac:chgData name="Jorge Cataldo" userId="78768dd619163137" providerId="LiveId" clId="{180C64D4-1F88-430A-923B-F7507BED2288}" dt="2019-10-25T18:20:06.045" v="5196" actId="164"/>
          <ac:grpSpMkLst>
            <pc:docMk/>
            <pc:sldMk cId="335394568" sldId="341"/>
            <ac:grpSpMk id="18" creationId="{699F543B-236E-4B79-8F33-E151F28DB650}"/>
          </ac:grpSpMkLst>
        </pc:grpChg>
        <pc:grpChg chg="mod">
          <ac:chgData name="Jorge Cataldo" userId="78768dd619163137" providerId="LiveId" clId="{180C64D4-1F88-430A-923B-F7507BED2288}" dt="2019-10-25T18:20:06.045" v="5196" actId="164"/>
          <ac:grpSpMkLst>
            <pc:docMk/>
            <pc:sldMk cId="335394568" sldId="341"/>
            <ac:grpSpMk id="31" creationId="{0497E601-F7D3-4EEE-9A5C-525AF4627113}"/>
          </ac:grpSpMkLst>
        </pc:grpChg>
        <pc:grpChg chg="mod">
          <ac:chgData name="Jorge Cataldo" userId="78768dd619163137" providerId="LiveId" clId="{180C64D4-1F88-430A-923B-F7507BED2288}" dt="2019-10-25T18:20:06.045" v="5196" actId="164"/>
          <ac:grpSpMkLst>
            <pc:docMk/>
            <pc:sldMk cId="335394568" sldId="341"/>
            <ac:grpSpMk id="46" creationId="{B52D4A76-4DC2-496E-AB82-8C8C71B64F05}"/>
          </ac:grpSpMkLst>
        </pc:grpChg>
        <pc:picChg chg="mod">
          <ac:chgData name="Jorge Cataldo" userId="78768dd619163137" providerId="LiveId" clId="{180C64D4-1F88-430A-923B-F7507BED2288}" dt="2019-10-25T18:20:06.045" v="5196" actId="164"/>
          <ac:picMkLst>
            <pc:docMk/>
            <pc:sldMk cId="335394568" sldId="341"/>
            <ac:picMk id="19" creationId="{99C8C2EB-06E4-4A54-ABD2-433F806DE036}"/>
          </ac:picMkLst>
        </pc:picChg>
        <pc:picChg chg="mod">
          <ac:chgData name="Jorge Cataldo" userId="78768dd619163137" providerId="LiveId" clId="{180C64D4-1F88-430A-923B-F7507BED2288}" dt="2019-10-25T18:20:06.045" v="5196" actId="164"/>
          <ac:picMkLst>
            <pc:docMk/>
            <pc:sldMk cId="335394568" sldId="341"/>
            <ac:picMk id="20" creationId="{5F742C6C-8A52-4EE6-B153-8BEFD4560248}"/>
          </ac:picMkLst>
        </pc:picChg>
        <pc:picChg chg="mod">
          <ac:chgData name="Jorge Cataldo" userId="78768dd619163137" providerId="LiveId" clId="{180C64D4-1F88-430A-923B-F7507BED2288}" dt="2019-10-25T18:20:06.045" v="5196" actId="164"/>
          <ac:picMkLst>
            <pc:docMk/>
            <pc:sldMk cId="335394568" sldId="341"/>
            <ac:picMk id="26" creationId="{0E0C550A-4656-4116-BFFE-4452C8310553}"/>
          </ac:picMkLst>
        </pc:picChg>
        <pc:picChg chg="mod">
          <ac:chgData name="Jorge Cataldo" userId="78768dd619163137" providerId="LiveId" clId="{180C64D4-1F88-430A-923B-F7507BED2288}" dt="2019-10-25T18:20:06.045" v="5196" actId="164"/>
          <ac:picMkLst>
            <pc:docMk/>
            <pc:sldMk cId="335394568" sldId="341"/>
            <ac:picMk id="27" creationId="{B7385C7E-8666-45B2-AE4D-59DE660F2899}"/>
          </ac:picMkLst>
        </pc:picChg>
        <pc:picChg chg="mod">
          <ac:chgData name="Jorge Cataldo" userId="78768dd619163137" providerId="LiveId" clId="{180C64D4-1F88-430A-923B-F7507BED2288}" dt="2019-10-25T18:20:06.045" v="5196" actId="164"/>
          <ac:picMkLst>
            <pc:docMk/>
            <pc:sldMk cId="335394568" sldId="341"/>
            <ac:picMk id="30" creationId="{F83F6D39-5689-444E-8330-123BB34AE782}"/>
          </ac:picMkLst>
        </pc:picChg>
        <pc:cxnChg chg="mod">
          <ac:chgData name="Jorge Cataldo" userId="78768dd619163137" providerId="LiveId" clId="{180C64D4-1F88-430A-923B-F7507BED2288}" dt="2019-10-25T18:20:06.045" v="5196" actId="164"/>
          <ac:cxnSpMkLst>
            <pc:docMk/>
            <pc:sldMk cId="335394568" sldId="341"/>
            <ac:cxnSpMk id="10" creationId="{D4445020-301A-44F6-8E8C-83326BB19145}"/>
          </ac:cxnSpMkLst>
        </pc:cxnChg>
        <pc:cxnChg chg="mod">
          <ac:chgData name="Jorge Cataldo" userId="78768dd619163137" providerId="LiveId" clId="{180C64D4-1F88-430A-923B-F7507BED2288}" dt="2019-10-25T18:20:06.045" v="5196" actId="164"/>
          <ac:cxnSpMkLst>
            <pc:docMk/>
            <pc:sldMk cId="335394568" sldId="341"/>
            <ac:cxnSpMk id="11" creationId="{70BD0F3A-D3C0-48A9-9C85-EEF94A146D3E}"/>
          </ac:cxnSpMkLst>
        </pc:cxnChg>
      </pc:sldChg>
      <pc:sldChg chg="addSp delSp modSp add">
        <pc:chgData name="Jorge Cataldo" userId="78768dd619163137" providerId="LiveId" clId="{180C64D4-1F88-430A-923B-F7507BED2288}" dt="2019-10-27T02:04:35.002" v="12067" actId="20577"/>
        <pc:sldMkLst>
          <pc:docMk/>
          <pc:sldMk cId="3198548225" sldId="341"/>
        </pc:sldMkLst>
        <pc:spChg chg="mod">
          <ac:chgData name="Jorge Cataldo" userId="78768dd619163137" providerId="LiveId" clId="{180C64D4-1F88-430A-923B-F7507BED2288}" dt="2019-10-27T02:04:35.002" v="12067" actId="20577"/>
          <ac:spMkLst>
            <pc:docMk/>
            <pc:sldMk cId="3198548225" sldId="341"/>
            <ac:spMk id="43" creationId="{BEFC5C56-6114-4953-A986-56CE4F6B7749}"/>
          </ac:spMkLst>
        </pc:spChg>
        <pc:grpChg chg="del">
          <ac:chgData name="Jorge Cataldo" userId="78768dd619163137" providerId="LiveId" clId="{180C64D4-1F88-430A-923B-F7507BED2288}" dt="2019-10-26T17:29:37.210" v="8121" actId="478"/>
          <ac:grpSpMkLst>
            <pc:docMk/>
            <pc:sldMk cId="3198548225" sldId="341"/>
            <ac:grpSpMk id="44" creationId="{7B62CBD2-8C1C-480E-9A25-A5436FCFAC7B}"/>
          </ac:grpSpMkLst>
        </pc:grpChg>
        <pc:grpChg chg="add del">
          <ac:chgData name="Jorge Cataldo" userId="78768dd619163137" providerId="LiveId" clId="{180C64D4-1F88-430A-923B-F7507BED2288}" dt="2019-10-26T22:16:16.965" v="10111" actId="478"/>
          <ac:grpSpMkLst>
            <pc:docMk/>
            <pc:sldMk cId="3198548225" sldId="341"/>
            <ac:grpSpMk id="96" creationId="{F128804D-6468-4216-BD03-4F896664ED70}"/>
          </ac:grpSpMkLst>
        </pc:grpChg>
        <pc:grpChg chg="add">
          <ac:chgData name="Jorge Cataldo" userId="78768dd619163137" providerId="LiveId" clId="{180C64D4-1F88-430A-923B-F7507BED2288}" dt="2019-10-26T22:16:18.337" v="10112"/>
          <ac:grpSpMkLst>
            <pc:docMk/>
            <pc:sldMk cId="3198548225" sldId="341"/>
            <ac:grpSpMk id="149" creationId="{D3DA149C-A875-4AE0-ADF0-73050F559525}"/>
          </ac:grpSpMkLst>
        </pc:grpChg>
      </pc:sldChg>
      <pc:sldChg chg="modSp add del">
        <pc:chgData name="Jorge Cataldo" userId="78768dd619163137" providerId="LiveId" clId="{180C64D4-1F88-430A-923B-F7507BED2288}" dt="2019-10-26T17:11:14.009" v="7813" actId="2696"/>
        <pc:sldMkLst>
          <pc:docMk/>
          <pc:sldMk cId="2859220607" sldId="342"/>
        </pc:sldMkLst>
        <pc:spChg chg="mod">
          <ac:chgData name="Jorge Cataldo" userId="78768dd619163137" providerId="LiveId" clId="{180C64D4-1F88-430A-923B-F7507BED2288}" dt="2019-10-26T17:04:41.065" v="7663" actId="1076"/>
          <ac:spMkLst>
            <pc:docMk/>
            <pc:sldMk cId="2859220607" sldId="342"/>
            <ac:spMk id="4" creationId="{E2F6651A-1161-4089-B913-AF307873239A}"/>
          </ac:spMkLst>
        </pc:spChg>
        <pc:spChg chg="mod">
          <ac:chgData name="Jorge Cataldo" userId="78768dd619163137" providerId="LiveId" clId="{180C64D4-1F88-430A-923B-F7507BED2288}" dt="2019-10-26T17:04:41.065" v="7663" actId="1076"/>
          <ac:spMkLst>
            <pc:docMk/>
            <pc:sldMk cId="2859220607" sldId="342"/>
            <ac:spMk id="5" creationId="{38654BE1-0191-4A66-943D-1E5EE6DF1A66}"/>
          </ac:spMkLst>
        </pc:spChg>
        <pc:spChg chg="mod">
          <ac:chgData name="Jorge Cataldo" userId="78768dd619163137" providerId="LiveId" clId="{180C64D4-1F88-430A-923B-F7507BED2288}" dt="2019-10-26T17:04:41.065" v="7663" actId="1076"/>
          <ac:spMkLst>
            <pc:docMk/>
            <pc:sldMk cId="2859220607" sldId="342"/>
            <ac:spMk id="45" creationId="{B63C0199-C5D2-447D-B0D2-030B840440B0}"/>
          </ac:spMkLst>
        </pc:spChg>
        <pc:cxnChg chg="mod">
          <ac:chgData name="Jorge Cataldo" userId="78768dd619163137" providerId="LiveId" clId="{180C64D4-1F88-430A-923B-F7507BED2288}" dt="2019-10-26T16:58:58.090" v="7560" actId="1076"/>
          <ac:cxnSpMkLst>
            <pc:docMk/>
            <pc:sldMk cId="2859220607" sldId="342"/>
            <ac:cxnSpMk id="98" creationId="{A09E338E-4E1C-41AA-9DBB-B885E7787186}"/>
          </ac:cxnSpMkLst>
        </pc:cxnChg>
        <pc:cxnChg chg="mod">
          <ac:chgData name="Jorge Cataldo" userId="78768dd619163137" providerId="LiveId" clId="{180C64D4-1F88-430A-923B-F7507BED2288}" dt="2019-10-26T16:58:54.983" v="7559" actId="1076"/>
          <ac:cxnSpMkLst>
            <pc:docMk/>
            <pc:sldMk cId="2859220607" sldId="342"/>
            <ac:cxnSpMk id="99" creationId="{71430608-7D84-41D4-9A89-62B2E1C9FD14}"/>
          </ac:cxnSpMkLst>
        </pc:cxnChg>
      </pc:sldChg>
      <pc:sldChg chg="addSp delSp modSp add modAnim">
        <pc:chgData name="Jorge Cataldo" userId="78768dd619163137" providerId="LiveId" clId="{180C64D4-1F88-430A-923B-F7507BED2288}" dt="2019-10-27T02:22:21.490" v="12258" actId="478"/>
        <pc:sldMkLst>
          <pc:docMk/>
          <pc:sldMk cId="3997143050" sldId="343"/>
        </pc:sldMkLst>
        <pc:spChg chg="del mod">
          <ac:chgData name="Jorge Cataldo" userId="78768dd619163137" providerId="LiveId" clId="{180C64D4-1F88-430A-923B-F7507BED2288}" dt="2019-10-26T19:30:23.393" v="9762" actId="478"/>
          <ac:spMkLst>
            <pc:docMk/>
            <pc:sldMk cId="3997143050" sldId="343"/>
            <ac:spMk id="4" creationId="{E2F6651A-1161-4089-B913-AF307873239A}"/>
          </ac:spMkLst>
        </pc:spChg>
        <pc:spChg chg="del mod">
          <ac:chgData name="Jorge Cataldo" userId="78768dd619163137" providerId="LiveId" clId="{180C64D4-1F88-430A-923B-F7507BED2288}" dt="2019-10-26T19:30:23.393" v="9762" actId="478"/>
          <ac:spMkLst>
            <pc:docMk/>
            <pc:sldMk cId="3997143050" sldId="343"/>
            <ac:spMk id="5" creationId="{38654BE1-0191-4A66-943D-1E5EE6DF1A66}"/>
          </ac:spMkLst>
        </pc:spChg>
        <pc:spChg chg="del mod">
          <ac:chgData name="Jorge Cataldo" userId="78768dd619163137" providerId="LiveId" clId="{180C64D4-1F88-430A-923B-F7507BED2288}" dt="2019-10-26T19:30:23.393" v="9762" actId="478"/>
          <ac:spMkLst>
            <pc:docMk/>
            <pc:sldMk cId="3997143050" sldId="343"/>
            <ac:spMk id="45" creationId="{B63C0199-C5D2-447D-B0D2-030B840440B0}"/>
          </ac:spMkLst>
        </pc:spChg>
        <pc:spChg chg="add del mod">
          <ac:chgData name="Jorge Cataldo" userId="78768dd619163137" providerId="LiveId" clId="{180C64D4-1F88-430A-923B-F7507BED2288}" dt="2019-10-26T17:14:51.540" v="7827" actId="478"/>
          <ac:spMkLst>
            <pc:docMk/>
            <pc:sldMk cId="3997143050" sldId="343"/>
            <ac:spMk id="59" creationId="{E51201D0-518D-4038-96D7-2545365029AE}"/>
          </ac:spMkLst>
        </pc:spChg>
        <pc:spChg chg="add mod">
          <ac:chgData name="Jorge Cataldo" userId="78768dd619163137" providerId="LiveId" clId="{180C64D4-1F88-430A-923B-F7507BED2288}" dt="2019-10-27T02:02:23.196" v="12040" actId="20577"/>
          <ac:spMkLst>
            <pc:docMk/>
            <pc:sldMk cId="3997143050" sldId="343"/>
            <ac:spMk id="63" creationId="{2972C8E6-AB3E-4188-8143-31EDFBBB69D1}"/>
          </ac:spMkLst>
        </pc:spChg>
        <pc:spChg chg="del">
          <ac:chgData name="Jorge Cataldo" userId="78768dd619163137" providerId="LiveId" clId="{180C64D4-1F88-430A-923B-F7507BED2288}" dt="2019-10-26T17:10:30.915" v="7804" actId="478"/>
          <ac:spMkLst>
            <pc:docMk/>
            <pc:sldMk cId="3997143050" sldId="343"/>
            <ac:spMk id="100" creationId="{A68B229A-823B-4409-A234-18C79175EB98}"/>
          </ac:spMkLst>
        </pc:spChg>
        <pc:spChg chg="mod">
          <ac:chgData name="Jorge Cataldo" userId="78768dd619163137" providerId="LiveId" clId="{180C64D4-1F88-430A-923B-F7507BED2288}" dt="2019-10-26T17:10:06.676" v="7803" actId="207"/>
          <ac:spMkLst>
            <pc:docMk/>
            <pc:sldMk cId="3997143050" sldId="343"/>
            <ac:spMk id="110" creationId="{02319B6B-59DF-4319-B605-FBD019849D32}"/>
          </ac:spMkLst>
        </pc:spChg>
        <pc:spChg chg="mod topLvl">
          <ac:chgData name="Jorge Cataldo" userId="78768dd619163137" providerId="LiveId" clId="{180C64D4-1F88-430A-923B-F7507BED2288}" dt="2019-10-27T02:10:02.371" v="12117" actId="164"/>
          <ac:spMkLst>
            <pc:docMk/>
            <pc:sldMk cId="3997143050" sldId="343"/>
            <ac:spMk id="119" creationId="{1626A8EC-DEC7-43D7-BBDF-9FCB5244D868}"/>
          </ac:spMkLst>
        </pc:spChg>
        <pc:spChg chg="mod topLvl">
          <ac:chgData name="Jorge Cataldo" userId="78768dd619163137" providerId="LiveId" clId="{180C64D4-1F88-430A-923B-F7507BED2288}" dt="2019-10-27T02:10:02.371" v="12117" actId="164"/>
          <ac:spMkLst>
            <pc:docMk/>
            <pc:sldMk cId="3997143050" sldId="343"/>
            <ac:spMk id="120" creationId="{55F6AC98-BE2B-4551-A88F-14E6BA77C73D}"/>
          </ac:spMkLst>
        </pc:spChg>
        <pc:spChg chg="mod topLvl">
          <ac:chgData name="Jorge Cataldo" userId="78768dd619163137" providerId="LiveId" clId="{180C64D4-1F88-430A-923B-F7507BED2288}" dt="2019-10-27T02:10:02.371" v="12117" actId="164"/>
          <ac:spMkLst>
            <pc:docMk/>
            <pc:sldMk cId="3997143050" sldId="343"/>
            <ac:spMk id="121" creationId="{1CEFEDDA-FFEC-4BDA-A628-9AC2187D6F3C}"/>
          </ac:spMkLst>
        </pc:spChg>
        <pc:spChg chg="add mod">
          <ac:chgData name="Jorge Cataldo" userId="78768dd619163137" providerId="LiveId" clId="{180C64D4-1F88-430A-923B-F7507BED2288}" dt="2019-10-27T02:20:41.562" v="12248" actId="122"/>
          <ac:spMkLst>
            <pc:docMk/>
            <pc:sldMk cId="3997143050" sldId="343"/>
            <ac:spMk id="122" creationId="{23495B70-F094-468B-9B0C-9A582E677D69}"/>
          </ac:spMkLst>
        </pc:spChg>
        <pc:spChg chg="add mod">
          <ac:chgData name="Jorge Cataldo" userId="78768dd619163137" providerId="LiveId" clId="{180C64D4-1F88-430A-923B-F7507BED2288}" dt="2019-10-27T02:02:41.121" v="12044" actId="6549"/>
          <ac:spMkLst>
            <pc:docMk/>
            <pc:sldMk cId="3997143050" sldId="343"/>
            <ac:spMk id="184" creationId="{78655EC5-6283-42D1-8915-63BD4519E285}"/>
          </ac:spMkLst>
        </pc:spChg>
        <pc:spChg chg="mod topLvl">
          <ac:chgData name="Jorge Cataldo" userId="78768dd619163137" providerId="LiveId" clId="{180C64D4-1F88-430A-923B-F7507BED2288}" dt="2019-10-27T01:21:23.695" v="11280" actId="1037"/>
          <ac:spMkLst>
            <pc:docMk/>
            <pc:sldMk cId="3997143050" sldId="343"/>
            <ac:spMk id="186" creationId="{CC1E4D4A-3657-45EE-AD5C-CDCD289BC2E3}"/>
          </ac:spMkLst>
        </pc:spChg>
        <pc:spChg chg="del mod topLvl">
          <ac:chgData name="Jorge Cataldo" userId="78768dd619163137" providerId="LiveId" clId="{180C64D4-1F88-430A-923B-F7507BED2288}" dt="2019-10-27T01:08:56.419" v="11069" actId="478"/>
          <ac:spMkLst>
            <pc:docMk/>
            <pc:sldMk cId="3997143050" sldId="343"/>
            <ac:spMk id="188" creationId="{F1474C70-6415-4C04-8259-E9790EA9F250}"/>
          </ac:spMkLst>
        </pc:spChg>
        <pc:spChg chg="del mod topLvl">
          <ac:chgData name="Jorge Cataldo" userId="78768dd619163137" providerId="LiveId" clId="{180C64D4-1F88-430A-923B-F7507BED2288}" dt="2019-10-27T01:08:56.419" v="11069" actId="478"/>
          <ac:spMkLst>
            <pc:docMk/>
            <pc:sldMk cId="3997143050" sldId="343"/>
            <ac:spMk id="189" creationId="{9930BE9B-BB41-4C86-90F2-F36702A2F262}"/>
          </ac:spMkLst>
        </pc:spChg>
        <pc:spChg chg="del mod topLvl">
          <ac:chgData name="Jorge Cataldo" userId="78768dd619163137" providerId="LiveId" clId="{180C64D4-1F88-430A-923B-F7507BED2288}" dt="2019-10-27T01:08:56.419" v="11069" actId="478"/>
          <ac:spMkLst>
            <pc:docMk/>
            <pc:sldMk cId="3997143050" sldId="343"/>
            <ac:spMk id="190" creationId="{4989E524-B1BF-4572-9367-5FB12CFE9462}"/>
          </ac:spMkLst>
        </pc:spChg>
        <pc:spChg chg="del mod topLvl">
          <ac:chgData name="Jorge Cataldo" userId="78768dd619163137" providerId="LiveId" clId="{180C64D4-1F88-430A-923B-F7507BED2288}" dt="2019-10-27T01:08:56.419" v="11069" actId="478"/>
          <ac:spMkLst>
            <pc:docMk/>
            <pc:sldMk cId="3997143050" sldId="343"/>
            <ac:spMk id="191" creationId="{5B46EB7D-6AEA-4E24-A8A1-59CB164BA2ED}"/>
          </ac:spMkLst>
        </pc:spChg>
        <pc:spChg chg="add mod">
          <ac:chgData name="Jorge Cataldo" userId="78768dd619163137" providerId="LiveId" clId="{180C64D4-1F88-430A-923B-F7507BED2288}" dt="2019-10-27T02:21:12.490" v="12252" actId="1036"/>
          <ac:spMkLst>
            <pc:docMk/>
            <pc:sldMk cId="3997143050" sldId="343"/>
            <ac:spMk id="197" creationId="{1A043CDB-25C8-4BD1-8736-917EB9AC9A64}"/>
          </ac:spMkLst>
        </pc:spChg>
        <pc:spChg chg="mod">
          <ac:chgData name="Jorge Cataldo" userId="78768dd619163137" providerId="LiveId" clId="{180C64D4-1F88-430A-923B-F7507BED2288}" dt="2019-10-27T01:12:00.808" v="11134" actId="1076"/>
          <ac:spMkLst>
            <pc:docMk/>
            <pc:sldMk cId="3997143050" sldId="343"/>
            <ac:spMk id="248" creationId="{D462E8ED-2EE1-4B53-86C5-C6B0916BA445}"/>
          </ac:spMkLst>
        </pc:spChg>
        <pc:spChg chg="add del mod">
          <ac:chgData name="Jorge Cataldo" userId="78768dd619163137" providerId="LiveId" clId="{180C64D4-1F88-430A-923B-F7507BED2288}" dt="2019-10-27T01:09:03.151" v="11072" actId="478"/>
          <ac:spMkLst>
            <pc:docMk/>
            <pc:sldMk cId="3997143050" sldId="343"/>
            <ac:spMk id="249" creationId="{7F0DD647-9A97-4DC7-9F18-90D0FD8C143F}"/>
          </ac:spMkLst>
        </pc:spChg>
        <pc:grpChg chg="add del mod">
          <ac:chgData name="Jorge Cataldo" userId="78768dd619163137" providerId="LiveId" clId="{180C64D4-1F88-430A-923B-F7507BED2288}" dt="2019-10-26T19:30:24.526" v="9763" actId="478"/>
          <ac:grpSpMkLst>
            <pc:docMk/>
            <pc:sldMk cId="3997143050" sldId="343"/>
            <ac:grpSpMk id="19" creationId="{A4005164-9887-4651-A5B3-7452EAC1CD14}"/>
          </ac:grpSpMkLst>
        </pc:grpChg>
        <pc:grpChg chg="add mod">
          <ac:chgData name="Jorge Cataldo" userId="78768dd619163137" providerId="LiveId" clId="{180C64D4-1F88-430A-923B-F7507BED2288}" dt="2019-10-27T02:10:02.371" v="12117" actId="164"/>
          <ac:grpSpMkLst>
            <pc:docMk/>
            <pc:sldMk cId="3997143050" sldId="343"/>
            <ac:grpSpMk id="20" creationId="{6725CD53-FEE2-484D-ADC3-EAF136C96D6B}"/>
          </ac:grpSpMkLst>
        </pc:grpChg>
        <pc:grpChg chg="del">
          <ac:chgData name="Jorge Cataldo" userId="78768dd619163137" providerId="LiveId" clId="{180C64D4-1F88-430A-923B-F7507BED2288}" dt="2019-10-26T17:29:11.076" v="8113" actId="478"/>
          <ac:grpSpMkLst>
            <pc:docMk/>
            <pc:sldMk cId="3997143050" sldId="343"/>
            <ac:grpSpMk id="46" creationId="{B3D0C5E9-C15C-4D36-BF3F-32E7222A35BB}"/>
          </ac:grpSpMkLst>
        </pc:grpChg>
        <pc:grpChg chg="add del mod">
          <ac:chgData name="Jorge Cataldo" userId="78768dd619163137" providerId="LiveId" clId="{180C64D4-1F88-430A-923B-F7507BED2288}" dt="2019-10-26T17:14:52.759" v="7828" actId="478"/>
          <ac:grpSpMkLst>
            <pc:docMk/>
            <pc:sldMk cId="3997143050" sldId="343"/>
            <ac:grpSpMk id="101" creationId="{8290B1BB-21B2-43B8-B70A-7AC10515FE14}"/>
          </ac:grpSpMkLst>
        </pc:grpChg>
        <pc:grpChg chg="add del mod">
          <ac:chgData name="Jorge Cataldo" userId="78768dd619163137" providerId="LiveId" clId="{180C64D4-1F88-430A-923B-F7507BED2288}" dt="2019-10-27T01:10:54.963" v="11116" actId="165"/>
          <ac:grpSpMkLst>
            <pc:docMk/>
            <pc:sldMk cId="3997143050" sldId="343"/>
            <ac:grpSpMk id="113" creationId="{A70E55F3-36CB-48B0-94C1-4CF0F4CF817C}"/>
          </ac:grpSpMkLst>
        </pc:grpChg>
        <pc:grpChg chg="del mod topLvl">
          <ac:chgData name="Jorge Cataldo" userId="78768dd619163137" providerId="LiveId" clId="{180C64D4-1F88-430A-923B-F7507BED2288}" dt="2019-10-27T01:11:02.789" v="11117" actId="165"/>
          <ac:grpSpMkLst>
            <pc:docMk/>
            <pc:sldMk cId="3997143050" sldId="343"/>
            <ac:grpSpMk id="114" creationId="{337BFB82-FC23-43B0-9061-69065B9557B9}"/>
          </ac:grpSpMkLst>
        </pc:grpChg>
        <pc:grpChg chg="del mod topLvl">
          <ac:chgData name="Jorge Cataldo" userId="78768dd619163137" providerId="LiveId" clId="{180C64D4-1F88-430A-923B-F7507BED2288}" dt="2019-10-27T01:11:18.450" v="11123" actId="165"/>
          <ac:grpSpMkLst>
            <pc:docMk/>
            <pc:sldMk cId="3997143050" sldId="343"/>
            <ac:grpSpMk id="116" creationId="{4D21BBA8-8842-4650-ACA7-E372B72B4853}"/>
          </ac:grpSpMkLst>
        </pc:grpChg>
        <pc:grpChg chg="add del mod">
          <ac:chgData name="Jorge Cataldo" userId="78768dd619163137" providerId="LiveId" clId="{180C64D4-1F88-430A-923B-F7507BED2288}" dt="2019-10-26T17:24:06.650" v="7994" actId="478"/>
          <ac:grpSpMkLst>
            <pc:docMk/>
            <pc:sldMk cId="3997143050" sldId="343"/>
            <ac:grpSpMk id="125" creationId="{A5DB9600-C770-4BC0-B18D-0DA271CBF462}"/>
          </ac:grpSpMkLst>
        </pc:grpChg>
        <pc:grpChg chg="add del mod">
          <ac:chgData name="Jorge Cataldo" userId="78768dd619163137" providerId="LiveId" clId="{180C64D4-1F88-430A-923B-F7507BED2288}" dt="2019-10-26T17:24:05.795" v="7993" actId="478"/>
          <ac:grpSpMkLst>
            <pc:docMk/>
            <pc:sldMk cId="3997143050" sldId="343"/>
            <ac:grpSpMk id="128" creationId="{617B1F00-7A76-4570-B33B-5D190B5F1881}"/>
          </ac:grpSpMkLst>
        </pc:grpChg>
        <pc:grpChg chg="add del">
          <ac:chgData name="Jorge Cataldo" userId="78768dd619163137" providerId="LiveId" clId="{180C64D4-1F88-430A-923B-F7507BED2288}" dt="2019-10-26T22:15:57.460" v="10105" actId="478"/>
          <ac:grpSpMkLst>
            <pc:docMk/>
            <pc:sldMk cId="3997143050" sldId="343"/>
            <ac:grpSpMk id="131" creationId="{5513CB08-84E7-4848-9718-9965C544B0FD}"/>
          </ac:grpSpMkLst>
        </pc:grpChg>
        <pc:grpChg chg="add del mod">
          <ac:chgData name="Jorge Cataldo" userId="78768dd619163137" providerId="LiveId" clId="{180C64D4-1F88-430A-923B-F7507BED2288}" dt="2019-10-27T01:08:50.073" v="11068" actId="165"/>
          <ac:grpSpMkLst>
            <pc:docMk/>
            <pc:sldMk cId="3997143050" sldId="343"/>
            <ac:grpSpMk id="185" creationId="{33F0D96E-0AAE-410A-A4EB-11D20744387F}"/>
          </ac:grpSpMkLst>
        </pc:grpChg>
        <pc:grpChg chg="del mod topLvl">
          <ac:chgData name="Jorge Cataldo" userId="78768dd619163137" providerId="LiveId" clId="{180C64D4-1F88-430A-923B-F7507BED2288}" dt="2019-10-27T01:08:56.419" v="11069" actId="478"/>
          <ac:grpSpMkLst>
            <pc:docMk/>
            <pc:sldMk cId="3997143050" sldId="343"/>
            <ac:grpSpMk id="187" creationId="{1216B645-3E21-40D1-81BC-3526301167A4}"/>
          </ac:grpSpMkLst>
        </pc:grpChg>
        <pc:grpChg chg="add">
          <ac:chgData name="Jorge Cataldo" userId="78768dd619163137" providerId="LiveId" clId="{180C64D4-1F88-430A-923B-F7507BED2288}" dt="2019-10-26T22:15:58.911" v="10106"/>
          <ac:grpSpMkLst>
            <pc:docMk/>
            <pc:sldMk cId="3997143050" sldId="343"/>
            <ac:grpSpMk id="198" creationId="{4353742B-EF45-47FD-B146-E7155631359C}"/>
          </ac:grpSpMkLst>
        </pc:grpChg>
        <pc:grpChg chg="add mod">
          <ac:chgData name="Jorge Cataldo" userId="78768dd619163137" providerId="LiveId" clId="{180C64D4-1F88-430A-923B-F7507BED2288}" dt="2019-10-27T01:21:23.695" v="11280" actId="1037"/>
          <ac:grpSpMkLst>
            <pc:docMk/>
            <pc:sldMk cId="3997143050" sldId="343"/>
            <ac:grpSpMk id="246" creationId="{CD35EEFC-308C-4730-8113-989A8C325250}"/>
          </ac:grpSpMkLst>
        </pc:grpChg>
        <pc:graphicFrameChg chg="mod modGraphic">
          <ac:chgData name="Jorge Cataldo" userId="78768dd619163137" providerId="LiveId" clId="{180C64D4-1F88-430A-923B-F7507BED2288}" dt="2019-10-27T02:19:40.091" v="12202" actId="20577"/>
          <ac:graphicFrameMkLst>
            <pc:docMk/>
            <pc:sldMk cId="3997143050" sldId="343"/>
            <ac:graphicFrameMk id="6" creationId="{3751E528-58E4-44B5-A4CF-413D25A0DADF}"/>
          </ac:graphicFrameMkLst>
        </pc:graphicFrameChg>
        <pc:picChg chg="mod topLvl">
          <ac:chgData name="Jorge Cataldo" userId="78768dd619163137" providerId="LiveId" clId="{180C64D4-1F88-430A-923B-F7507BED2288}" dt="2019-10-27T02:10:02.371" v="12117" actId="164"/>
          <ac:picMkLst>
            <pc:docMk/>
            <pc:sldMk cId="3997143050" sldId="343"/>
            <ac:picMk id="115" creationId="{C30914E8-0BA1-46FB-8867-C93C2B14E26D}"/>
          </ac:picMkLst>
        </pc:picChg>
        <pc:picChg chg="del mod topLvl">
          <ac:chgData name="Jorge Cataldo" userId="78768dd619163137" providerId="LiveId" clId="{180C64D4-1F88-430A-923B-F7507BED2288}" dt="2019-10-27T01:11:06.254" v="11118" actId="478"/>
          <ac:picMkLst>
            <pc:docMk/>
            <pc:sldMk cId="3997143050" sldId="343"/>
            <ac:picMk id="117" creationId="{32CBC05A-7816-4893-A053-59E994EFC626}"/>
          </ac:picMkLst>
        </pc:picChg>
        <pc:picChg chg="del mod topLvl">
          <ac:chgData name="Jorge Cataldo" userId="78768dd619163137" providerId="LiveId" clId="{180C64D4-1F88-430A-923B-F7507BED2288}" dt="2019-10-27T01:11:07.743" v="11119" actId="478"/>
          <ac:picMkLst>
            <pc:docMk/>
            <pc:sldMk cId="3997143050" sldId="343"/>
            <ac:picMk id="118" creationId="{96F1D89B-4A93-4259-8B95-21E0282CE53A}"/>
          </ac:picMkLst>
        </pc:picChg>
        <pc:picChg chg="del">
          <ac:chgData name="Jorge Cataldo" userId="78768dd619163137" providerId="LiveId" clId="{180C64D4-1F88-430A-923B-F7507BED2288}" dt="2019-10-26T17:29:59.393" v="8126" actId="478"/>
          <ac:picMkLst>
            <pc:docMk/>
            <pc:sldMk cId="3997143050" sldId="343"/>
            <ac:picMk id="169" creationId="{AAF5E959-AC56-41CB-80D2-D62B7392B123}"/>
          </ac:picMkLst>
        </pc:picChg>
        <pc:picChg chg="del">
          <ac:chgData name="Jorge Cataldo" userId="78768dd619163137" providerId="LiveId" clId="{180C64D4-1F88-430A-923B-F7507BED2288}" dt="2019-10-26T17:30:01.164" v="8127" actId="478"/>
          <ac:picMkLst>
            <pc:docMk/>
            <pc:sldMk cId="3997143050" sldId="343"/>
            <ac:picMk id="173" creationId="{CDE6D668-8534-47C3-8666-9C29E8DF04C7}"/>
          </ac:picMkLst>
        </pc:picChg>
        <pc:picChg chg="del mod topLvl">
          <ac:chgData name="Jorge Cataldo" userId="78768dd619163137" providerId="LiveId" clId="{180C64D4-1F88-430A-923B-F7507BED2288}" dt="2019-10-27T01:08:56.419" v="11069" actId="478"/>
          <ac:picMkLst>
            <pc:docMk/>
            <pc:sldMk cId="3997143050" sldId="343"/>
            <ac:picMk id="192" creationId="{8951234F-B598-47A4-A0B9-82139DCFF6D2}"/>
          </ac:picMkLst>
        </pc:picChg>
        <pc:picChg chg="mod topLvl">
          <ac:chgData name="Jorge Cataldo" userId="78768dd619163137" providerId="LiveId" clId="{180C64D4-1F88-430A-923B-F7507BED2288}" dt="2019-10-27T01:21:23.695" v="11280" actId="1037"/>
          <ac:picMkLst>
            <pc:docMk/>
            <pc:sldMk cId="3997143050" sldId="343"/>
            <ac:picMk id="193" creationId="{B7BFA97D-6BAE-4342-8FB7-F69C535D323B}"/>
          </ac:picMkLst>
        </pc:picChg>
        <pc:picChg chg="del">
          <ac:chgData name="Jorge Cataldo" userId="78768dd619163137" providerId="LiveId" clId="{180C64D4-1F88-430A-923B-F7507BED2288}" dt="2019-10-27T02:22:21.490" v="12258" actId="478"/>
          <ac:picMkLst>
            <pc:docMk/>
            <pc:sldMk cId="3997143050" sldId="343"/>
            <ac:picMk id="220" creationId="{3251ED8C-48D8-4A8E-9589-39F8655AEB3C}"/>
          </ac:picMkLst>
        </pc:picChg>
        <pc:picChg chg="del">
          <ac:chgData name="Jorge Cataldo" userId="78768dd619163137" providerId="LiveId" clId="{180C64D4-1F88-430A-923B-F7507BED2288}" dt="2019-10-27T02:22:19.284" v="12257" actId="478"/>
          <ac:picMkLst>
            <pc:docMk/>
            <pc:sldMk cId="3997143050" sldId="343"/>
            <ac:picMk id="229" creationId="{F9960A2E-D4F3-4090-B98F-7EE94A6B8562}"/>
          </ac:picMkLst>
        </pc:picChg>
        <pc:picChg chg="del">
          <ac:chgData name="Jorge Cataldo" userId="78768dd619163137" providerId="LiveId" clId="{180C64D4-1F88-430A-923B-F7507BED2288}" dt="2019-10-27T02:22:17.212" v="12256" actId="478"/>
          <ac:picMkLst>
            <pc:docMk/>
            <pc:sldMk cId="3997143050" sldId="343"/>
            <ac:picMk id="235" creationId="{10DE09D4-D6A5-4BA5-9B42-6AD3324EF2F4}"/>
          </ac:picMkLst>
        </pc:picChg>
        <pc:picChg chg="add del mod">
          <ac:chgData name="Jorge Cataldo" userId="78768dd619163137" providerId="LiveId" clId="{180C64D4-1F88-430A-923B-F7507BED2288}" dt="2019-10-27T01:09:00.830" v="11070" actId="478"/>
          <ac:picMkLst>
            <pc:docMk/>
            <pc:sldMk cId="3997143050" sldId="343"/>
            <ac:picMk id="250" creationId="{2566B1D4-6FF6-45F3-BAA1-04768DF95D07}"/>
          </ac:picMkLst>
        </pc:picChg>
        <pc:picChg chg="add del mod">
          <ac:chgData name="Jorge Cataldo" userId="78768dd619163137" providerId="LiveId" clId="{180C64D4-1F88-430A-923B-F7507BED2288}" dt="2019-10-27T01:09:01.532" v="11071" actId="478"/>
          <ac:picMkLst>
            <pc:docMk/>
            <pc:sldMk cId="3997143050" sldId="343"/>
            <ac:picMk id="251" creationId="{B0E35784-0FAC-42A0-8A38-0AF88FD406F8}"/>
          </ac:picMkLst>
        </pc:picChg>
        <pc:cxnChg chg="del">
          <ac:chgData name="Jorge Cataldo" userId="78768dd619163137" providerId="LiveId" clId="{180C64D4-1F88-430A-923B-F7507BED2288}" dt="2019-10-26T17:08:33.992" v="7785" actId="478"/>
          <ac:cxnSpMkLst>
            <pc:docMk/>
            <pc:sldMk cId="3997143050" sldId="343"/>
            <ac:cxnSpMk id="98" creationId="{A09E338E-4E1C-41AA-9DBB-B885E7787186}"/>
          </ac:cxnSpMkLst>
        </pc:cxnChg>
        <pc:cxnChg chg="del mod">
          <ac:chgData name="Jorge Cataldo" userId="78768dd619163137" providerId="LiveId" clId="{180C64D4-1F88-430A-923B-F7507BED2288}" dt="2019-10-26T19:40:56.013" v="9995" actId="478"/>
          <ac:cxnSpMkLst>
            <pc:docMk/>
            <pc:sldMk cId="3997143050" sldId="343"/>
            <ac:cxnSpMk id="99" creationId="{71430608-7D84-41D4-9A89-62B2E1C9FD14}"/>
          </ac:cxnSpMkLst>
        </pc:cxnChg>
        <pc:cxnChg chg="add mod">
          <ac:chgData name="Jorge Cataldo" userId="78768dd619163137" providerId="LiveId" clId="{180C64D4-1F88-430A-923B-F7507BED2288}" dt="2019-10-26T17:21:53.801" v="7948" actId="164"/>
          <ac:cxnSpMkLst>
            <pc:docMk/>
            <pc:sldMk cId="3997143050" sldId="343"/>
            <ac:cxnSpMk id="123" creationId="{8066DBCB-B9DF-4CB0-BE70-28D17DA3A388}"/>
          </ac:cxnSpMkLst>
        </pc:cxnChg>
        <pc:cxnChg chg="add mod">
          <ac:chgData name="Jorge Cataldo" userId="78768dd619163137" providerId="LiveId" clId="{180C64D4-1F88-430A-923B-F7507BED2288}" dt="2019-10-26T17:21:53.801" v="7948" actId="164"/>
          <ac:cxnSpMkLst>
            <pc:docMk/>
            <pc:sldMk cId="3997143050" sldId="343"/>
            <ac:cxnSpMk id="124" creationId="{1203C0FE-B844-4A21-9F60-E37164A5ABA4}"/>
          </ac:cxnSpMkLst>
        </pc:cxnChg>
      </pc:sldChg>
      <pc:sldChg chg="addSp delSp modSp add ord">
        <pc:chgData name="Jorge Cataldo" userId="78768dd619163137" providerId="LiveId" clId="{180C64D4-1F88-430A-923B-F7507BED2288}" dt="2019-10-27T02:22:05.168" v="12255" actId="478"/>
        <pc:sldMkLst>
          <pc:docMk/>
          <pc:sldMk cId="2466223223" sldId="344"/>
        </pc:sldMkLst>
        <pc:spChg chg="mod">
          <ac:chgData name="Jorge Cataldo" userId="78768dd619163137" providerId="LiveId" clId="{180C64D4-1F88-430A-923B-F7507BED2288}" dt="2019-10-27T01:22:55.275" v="11287" actId="1037"/>
          <ac:spMkLst>
            <pc:docMk/>
            <pc:sldMk cId="2466223223" sldId="344"/>
            <ac:spMk id="4" creationId="{E2F6651A-1161-4089-B913-AF307873239A}"/>
          </ac:spMkLst>
        </pc:spChg>
        <pc:spChg chg="mod">
          <ac:chgData name="Jorge Cataldo" userId="78768dd619163137" providerId="LiveId" clId="{180C64D4-1F88-430A-923B-F7507BED2288}" dt="2019-10-27T01:22:55.275" v="11287" actId="1037"/>
          <ac:spMkLst>
            <pc:docMk/>
            <pc:sldMk cId="2466223223" sldId="344"/>
            <ac:spMk id="5" creationId="{38654BE1-0191-4A66-943D-1E5EE6DF1A66}"/>
          </ac:spMkLst>
        </pc:spChg>
        <pc:spChg chg="mod">
          <ac:chgData name="Jorge Cataldo" userId="78768dd619163137" providerId="LiveId" clId="{180C64D4-1F88-430A-923B-F7507BED2288}" dt="2019-10-27T02:01:53.171" v="12032" actId="20577"/>
          <ac:spMkLst>
            <pc:docMk/>
            <pc:sldMk cId="2466223223" sldId="344"/>
            <ac:spMk id="45" creationId="{B63C0199-C5D2-447D-B0D2-030B840440B0}"/>
          </ac:spMkLst>
        </pc:spChg>
        <pc:spChg chg="del">
          <ac:chgData name="Jorge Cataldo" userId="78768dd619163137" providerId="LiveId" clId="{180C64D4-1F88-430A-923B-F7507BED2288}" dt="2019-10-26T17:11:09.583" v="7811" actId="478"/>
          <ac:spMkLst>
            <pc:docMk/>
            <pc:sldMk cId="2466223223" sldId="344"/>
            <ac:spMk id="59" creationId="{E51201D0-518D-4038-96D7-2545365029AE}"/>
          </ac:spMkLst>
        </pc:spChg>
        <pc:spChg chg="del">
          <ac:chgData name="Jorge Cataldo" userId="78768dd619163137" providerId="LiveId" clId="{180C64D4-1F88-430A-923B-F7507BED2288}" dt="2019-10-26T17:11:09.583" v="7811" actId="478"/>
          <ac:spMkLst>
            <pc:docMk/>
            <pc:sldMk cId="2466223223" sldId="344"/>
            <ac:spMk id="63" creationId="{2972C8E6-AB3E-4188-8143-31EDFBBB69D1}"/>
          </ac:spMkLst>
        </pc:spChg>
        <pc:spChg chg="del">
          <ac:chgData name="Jorge Cataldo" userId="78768dd619163137" providerId="LiveId" clId="{180C64D4-1F88-430A-923B-F7507BED2288}" dt="2019-10-26T17:14:05.404" v="7822" actId="478"/>
          <ac:spMkLst>
            <pc:docMk/>
            <pc:sldMk cId="2466223223" sldId="344"/>
            <ac:spMk id="68" creationId="{88898EDF-7FD6-4C82-B3A0-6EE31C0148D1}"/>
          </ac:spMkLst>
        </pc:spChg>
        <pc:spChg chg="del">
          <ac:chgData name="Jorge Cataldo" userId="78768dd619163137" providerId="LiveId" clId="{180C64D4-1F88-430A-923B-F7507BED2288}" dt="2019-10-26T17:13:54.998" v="7819" actId="478"/>
          <ac:spMkLst>
            <pc:docMk/>
            <pc:sldMk cId="2466223223" sldId="344"/>
            <ac:spMk id="69" creationId="{D016A37E-AFB3-449C-AA0C-60EB104DB169}"/>
          </ac:spMkLst>
        </pc:spChg>
        <pc:spChg chg="del">
          <ac:chgData name="Jorge Cataldo" userId="78768dd619163137" providerId="LiveId" clId="{180C64D4-1F88-430A-923B-F7507BED2288}" dt="2019-10-26T17:13:57.267" v="7820" actId="478"/>
          <ac:spMkLst>
            <pc:docMk/>
            <pc:sldMk cId="2466223223" sldId="344"/>
            <ac:spMk id="70" creationId="{272086FE-99CE-4244-9365-ACF3B4499682}"/>
          </ac:spMkLst>
        </pc:spChg>
        <pc:spChg chg="del">
          <ac:chgData name="Jorge Cataldo" userId="78768dd619163137" providerId="LiveId" clId="{180C64D4-1F88-430A-923B-F7507BED2288}" dt="2019-10-26T17:13:51.856" v="7818" actId="478"/>
          <ac:spMkLst>
            <pc:docMk/>
            <pc:sldMk cId="2466223223" sldId="344"/>
            <ac:spMk id="71" creationId="{BDEF0B95-ABF2-47B5-B35B-757F472C3BD1}"/>
          </ac:spMkLst>
        </pc:spChg>
        <pc:spChg chg="del">
          <ac:chgData name="Jorge Cataldo" userId="78768dd619163137" providerId="LiveId" clId="{180C64D4-1F88-430A-923B-F7507BED2288}" dt="2019-10-26T17:13:51.856" v="7818" actId="478"/>
          <ac:spMkLst>
            <pc:docMk/>
            <pc:sldMk cId="2466223223" sldId="344"/>
            <ac:spMk id="73" creationId="{471EB17F-2D4B-4ED5-804B-B2374FA3C2A2}"/>
          </ac:spMkLst>
        </pc:spChg>
        <pc:spChg chg="del">
          <ac:chgData name="Jorge Cataldo" userId="78768dd619163137" providerId="LiveId" clId="{180C64D4-1F88-430A-923B-F7507BED2288}" dt="2019-10-26T17:13:59.470" v="7821" actId="478"/>
          <ac:spMkLst>
            <pc:docMk/>
            <pc:sldMk cId="2466223223" sldId="344"/>
            <ac:spMk id="74" creationId="{A2FF533B-6181-48A7-B974-CB686AF6A446}"/>
          </ac:spMkLst>
        </pc:spChg>
        <pc:spChg chg="del">
          <ac:chgData name="Jorge Cataldo" userId="78768dd619163137" providerId="LiveId" clId="{180C64D4-1F88-430A-923B-F7507BED2288}" dt="2019-10-26T17:13:51.856" v="7818" actId="478"/>
          <ac:spMkLst>
            <pc:docMk/>
            <pc:sldMk cId="2466223223" sldId="344"/>
            <ac:spMk id="76" creationId="{9CEAF9A7-E106-4415-BE0A-A912670BFFCA}"/>
          </ac:spMkLst>
        </pc:spChg>
        <pc:spChg chg="del">
          <ac:chgData name="Jorge Cataldo" userId="78768dd619163137" providerId="LiveId" clId="{180C64D4-1F88-430A-923B-F7507BED2288}" dt="2019-10-26T17:13:51.856" v="7818" actId="478"/>
          <ac:spMkLst>
            <pc:docMk/>
            <pc:sldMk cId="2466223223" sldId="344"/>
            <ac:spMk id="78" creationId="{0EB556BA-3825-44AD-870D-ABD89F90E3C2}"/>
          </ac:spMkLst>
        </pc:spChg>
        <pc:spChg chg="del">
          <ac:chgData name="Jorge Cataldo" userId="78768dd619163137" providerId="LiveId" clId="{180C64D4-1F88-430A-923B-F7507BED2288}" dt="2019-10-26T17:13:51.856" v="7818" actId="478"/>
          <ac:spMkLst>
            <pc:docMk/>
            <pc:sldMk cId="2466223223" sldId="344"/>
            <ac:spMk id="85" creationId="{A5EC47F1-5D7F-477C-8B13-0370A25E93BA}"/>
          </ac:spMkLst>
        </pc:spChg>
        <pc:spChg chg="del">
          <ac:chgData name="Jorge Cataldo" userId="78768dd619163137" providerId="LiveId" clId="{180C64D4-1F88-430A-923B-F7507BED2288}" dt="2019-10-26T17:13:51.856" v="7818" actId="478"/>
          <ac:spMkLst>
            <pc:docMk/>
            <pc:sldMk cId="2466223223" sldId="344"/>
            <ac:spMk id="86" creationId="{A15726B1-B5BF-4822-9BEB-FC38B3399E35}"/>
          </ac:spMkLst>
        </pc:spChg>
        <pc:spChg chg="del">
          <ac:chgData name="Jorge Cataldo" userId="78768dd619163137" providerId="LiveId" clId="{180C64D4-1F88-430A-923B-F7507BED2288}" dt="2019-10-26T17:13:51.856" v="7818" actId="478"/>
          <ac:spMkLst>
            <pc:docMk/>
            <pc:sldMk cId="2466223223" sldId="344"/>
            <ac:spMk id="87" creationId="{9880A406-1701-46A7-ACB5-FA2279E27D91}"/>
          </ac:spMkLst>
        </pc:spChg>
        <pc:spChg chg="del">
          <ac:chgData name="Jorge Cataldo" userId="78768dd619163137" providerId="LiveId" clId="{180C64D4-1F88-430A-923B-F7507BED2288}" dt="2019-10-26T17:13:51.856" v="7818" actId="478"/>
          <ac:spMkLst>
            <pc:docMk/>
            <pc:sldMk cId="2466223223" sldId="344"/>
            <ac:spMk id="88" creationId="{85DEE88D-4B0F-4C44-A239-FA8750B336F1}"/>
          </ac:spMkLst>
        </pc:spChg>
        <pc:spChg chg="add del">
          <ac:chgData name="Jorge Cataldo" userId="78768dd619163137" providerId="LiveId" clId="{180C64D4-1F88-430A-923B-F7507BED2288}" dt="2019-10-26T17:11:00.416" v="7808"/>
          <ac:spMkLst>
            <pc:docMk/>
            <pc:sldMk cId="2466223223" sldId="344"/>
            <ac:spMk id="98" creationId="{EF1E3A6F-F6CD-401F-AC04-A790B4A16ABD}"/>
          </ac:spMkLst>
        </pc:spChg>
        <pc:spChg chg="add mod">
          <ac:chgData name="Jorge Cataldo" userId="78768dd619163137" providerId="LiveId" clId="{180C64D4-1F88-430A-923B-F7507BED2288}" dt="2019-10-27T01:22:55.275" v="11287" actId="1037"/>
          <ac:spMkLst>
            <pc:docMk/>
            <pc:sldMk cId="2466223223" sldId="344"/>
            <ac:spMk id="100" creationId="{C91FBFD7-7E17-43DF-8E5C-9B9F04EB68E9}"/>
          </ac:spMkLst>
        </pc:spChg>
        <pc:spChg chg="del">
          <ac:chgData name="Jorge Cataldo" userId="78768dd619163137" providerId="LiveId" clId="{180C64D4-1F88-430A-923B-F7507BED2288}" dt="2019-10-26T17:11:01.871" v="7809" actId="478"/>
          <ac:spMkLst>
            <pc:docMk/>
            <pc:sldMk cId="2466223223" sldId="344"/>
            <ac:spMk id="122" creationId="{23495B70-F094-468B-9B0C-9A582E677D69}"/>
          </ac:spMkLst>
        </pc:spChg>
        <pc:grpChg chg="del">
          <ac:chgData name="Jorge Cataldo" userId="78768dd619163137" providerId="LiveId" clId="{180C64D4-1F88-430A-923B-F7507BED2288}" dt="2019-10-26T17:29:04.418" v="8111" actId="478"/>
          <ac:grpSpMkLst>
            <pc:docMk/>
            <pc:sldMk cId="2466223223" sldId="344"/>
            <ac:grpSpMk id="46" creationId="{B3D0C5E9-C15C-4D36-BF3F-32E7222A35BB}"/>
          </ac:grpSpMkLst>
        </pc:grpChg>
        <pc:grpChg chg="del">
          <ac:chgData name="Jorge Cataldo" userId="78768dd619163137" providerId="LiveId" clId="{180C64D4-1F88-430A-923B-F7507BED2288}" dt="2019-10-26T17:13:59.470" v="7821" actId="478"/>
          <ac:grpSpMkLst>
            <pc:docMk/>
            <pc:sldMk cId="2466223223" sldId="344"/>
            <ac:grpSpMk id="65" creationId="{ADFBE4B2-2D9E-4FAF-B697-4843A29A511A}"/>
          </ac:grpSpMkLst>
        </pc:grpChg>
        <pc:grpChg chg="del">
          <ac:chgData name="Jorge Cataldo" userId="78768dd619163137" providerId="LiveId" clId="{180C64D4-1F88-430A-923B-F7507BED2288}" dt="2019-10-26T17:13:51.856" v="7818" actId="478"/>
          <ac:grpSpMkLst>
            <pc:docMk/>
            <pc:sldMk cId="2466223223" sldId="344"/>
            <ac:grpSpMk id="66" creationId="{255E9631-078F-4678-B8DD-4C722F26E083}"/>
          </ac:grpSpMkLst>
        </pc:grpChg>
        <pc:grpChg chg="del">
          <ac:chgData name="Jorge Cataldo" userId="78768dd619163137" providerId="LiveId" clId="{180C64D4-1F88-430A-923B-F7507BED2288}" dt="2019-10-26T17:13:57.267" v="7820" actId="478"/>
          <ac:grpSpMkLst>
            <pc:docMk/>
            <pc:sldMk cId="2466223223" sldId="344"/>
            <ac:grpSpMk id="67" creationId="{E4F0A4FA-3FE9-4CEE-832D-9EDB0BFC3ADE}"/>
          </ac:grpSpMkLst>
        </pc:grpChg>
        <pc:grpChg chg="del">
          <ac:chgData name="Jorge Cataldo" userId="78768dd619163137" providerId="LiveId" clId="{180C64D4-1F88-430A-923B-F7507BED2288}" dt="2019-10-26T17:13:51.856" v="7818" actId="478"/>
          <ac:grpSpMkLst>
            <pc:docMk/>
            <pc:sldMk cId="2466223223" sldId="344"/>
            <ac:grpSpMk id="72" creationId="{440A54E3-D56F-4C18-BF6E-5BFDDE0CE394}"/>
          </ac:grpSpMkLst>
        </pc:grpChg>
        <pc:grpChg chg="del">
          <ac:chgData name="Jorge Cataldo" userId="78768dd619163137" providerId="LiveId" clId="{180C64D4-1F88-430A-923B-F7507BED2288}" dt="2019-10-26T17:13:51.856" v="7818" actId="478"/>
          <ac:grpSpMkLst>
            <pc:docMk/>
            <pc:sldMk cId="2466223223" sldId="344"/>
            <ac:grpSpMk id="75" creationId="{A5EF81AC-E433-4119-BF57-B850ABBD72F3}"/>
          </ac:grpSpMkLst>
        </pc:grpChg>
        <pc:grpChg chg="del">
          <ac:chgData name="Jorge Cataldo" userId="78768dd619163137" providerId="LiveId" clId="{180C64D4-1F88-430A-923B-F7507BED2288}" dt="2019-10-26T17:13:51.856" v="7818" actId="478"/>
          <ac:grpSpMkLst>
            <pc:docMk/>
            <pc:sldMk cId="2466223223" sldId="344"/>
            <ac:grpSpMk id="77" creationId="{298F5D69-8869-4DB3-BE93-AE34D309ED92}"/>
          </ac:grpSpMkLst>
        </pc:grpChg>
        <pc:grpChg chg="del">
          <ac:chgData name="Jorge Cataldo" userId="78768dd619163137" providerId="LiveId" clId="{180C64D4-1F88-430A-923B-F7507BED2288}" dt="2019-10-26T17:13:51.856" v="7818" actId="478"/>
          <ac:grpSpMkLst>
            <pc:docMk/>
            <pc:sldMk cId="2466223223" sldId="344"/>
            <ac:grpSpMk id="79" creationId="{3196FCF9-9497-4C1E-BFA5-304C7A1E794E}"/>
          </ac:grpSpMkLst>
        </pc:grpChg>
        <pc:grpChg chg="del">
          <ac:chgData name="Jorge Cataldo" userId="78768dd619163137" providerId="LiveId" clId="{180C64D4-1F88-430A-923B-F7507BED2288}" dt="2019-10-26T17:13:51.856" v="7818" actId="478"/>
          <ac:grpSpMkLst>
            <pc:docMk/>
            <pc:sldMk cId="2466223223" sldId="344"/>
            <ac:grpSpMk id="84" creationId="{43F62AC0-44D5-4814-A78F-D16DFCB06FC0}"/>
          </ac:grpSpMkLst>
        </pc:grpChg>
        <pc:grpChg chg="del">
          <ac:chgData name="Jorge Cataldo" userId="78768dd619163137" providerId="LiveId" clId="{180C64D4-1F88-430A-923B-F7507BED2288}" dt="2019-10-26T17:11:09.583" v="7811" actId="478"/>
          <ac:grpSpMkLst>
            <pc:docMk/>
            <pc:sldMk cId="2466223223" sldId="344"/>
            <ac:grpSpMk id="101" creationId="{8290B1BB-21B2-43B8-B70A-7AC10515FE14}"/>
          </ac:grpSpMkLst>
        </pc:grpChg>
        <pc:grpChg chg="del">
          <ac:chgData name="Jorge Cataldo" userId="78768dd619163137" providerId="LiveId" clId="{180C64D4-1F88-430A-923B-F7507BED2288}" dt="2019-10-26T17:11:09.583" v="7811" actId="478"/>
          <ac:grpSpMkLst>
            <pc:docMk/>
            <pc:sldMk cId="2466223223" sldId="344"/>
            <ac:grpSpMk id="113" creationId="{A70E55F3-36CB-48B0-94C1-4CF0F4CF817C}"/>
          </ac:grpSpMkLst>
        </pc:grpChg>
        <pc:grpChg chg="add del">
          <ac:chgData name="Jorge Cataldo" userId="78768dd619163137" providerId="LiveId" clId="{180C64D4-1F88-430A-923B-F7507BED2288}" dt="2019-10-26T17:29:04.418" v="8111" actId="478"/>
          <ac:grpSpMkLst>
            <pc:docMk/>
            <pc:sldMk cId="2466223223" sldId="344"/>
            <ac:grpSpMk id="123" creationId="{60EE44A0-7431-4261-9821-5B568E7B0061}"/>
          </ac:grpSpMkLst>
        </pc:grpChg>
        <pc:grpChg chg="add del">
          <ac:chgData name="Jorge Cataldo" userId="78768dd619163137" providerId="LiveId" clId="{180C64D4-1F88-430A-923B-F7507BED2288}" dt="2019-10-26T19:22:10.578" v="9664" actId="478"/>
          <ac:grpSpMkLst>
            <pc:docMk/>
            <pc:sldMk cId="2466223223" sldId="344"/>
            <ac:grpSpMk id="147" creationId="{B354007D-B01D-4D6F-A57F-581ECAF4E647}"/>
          </ac:grpSpMkLst>
        </pc:grpChg>
        <pc:grpChg chg="add del">
          <ac:chgData name="Jorge Cataldo" userId="78768dd619163137" providerId="LiveId" clId="{180C64D4-1F88-430A-923B-F7507BED2288}" dt="2019-10-26T22:14:38.554" v="10095" actId="478"/>
          <ac:grpSpMkLst>
            <pc:docMk/>
            <pc:sldMk cId="2466223223" sldId="344"/>
            <ac:grpSpMk id="202" creationId="{8B2B6B6E-D686-4B5F-A0B7-E299E5515EC7}"/>
          </ac:grpSpMkLst>
        </pc:grpChg>
        <pc:grpChg chg="add mod">
          <ac:chgData name="Jorge Cataldo" userId="78768dd619163137" providerId="LiveId" clId="{180C64D4-1F88-430A-923B-F7507BED2288}" dt="2019-10-26T22:14:57.733" v="10104" actId="1036"/>
          <ac:grpSpMkLst>
            <pc:docMk/>
            <pc:sldMk cId="2466223223" sldId="344"/>
            <ac:grpSpMk id="248" creationId="{847FDEDF-681F-4597-B83D-FB4FB76F7F33}"/>
          </ac:grpSpMkLst>
        </pc:grpChg>
        <pc:grpChg chg="add del mod">
          <ac:chgData name="Jorge Cataldo" userId="78768dd619163137" providerId="LiveId" clId="{180C64D4-1F88-430A-923B-F7507BED2288}" dt="2019-10-26T22:22:56.599" v="10157"/>
          <ac:grpSpMkLst>
            <pc:docMk/>
            <pc:sldMk cId="2466223223" sldId="344"/>
            <ac:grpSpMk id="296" creationId="{C4BFBC2D-B638-4F2A-8710-729CC9ED0C65}"/>
          </ac:grpSpMkLst>
        </pc:grpChg>
        <pc:grpChg chg="add del mod">
          <ac:chgData name="Jorge Cataldo" userId="78768dd619163137" providerId="LiveId" clId="{180C64D4-1F88-430A-923B-F7507BED2288}" dt="2019-10-26T22:22:56.599" v="10157"/>
          <ac:grpSpMkLst>
            <pc:docMk/>
            <pc:sldMk cId="2466223223" sldId="344"/>
            <ac:grpSpMk id="300" creationId="{934CE132-B640-496A-89A8-8AC2A8EC2947}"/>
          </ac:grpSpMkLst>
        </pc:grpChg>
        <pc:graphicFrameChg chg="modGraphic">
          <ac:chgData name="Jorge Cataldo" userId="78768dd619163137" providerId="LiveId" clId="{180C64D4-1F88-430A-923B-F7507BED2288}" dt="2019-10-26T17:26:07.153" v="8100" actId="113"/>
          <ac:graphicFrameMkLst>
            <pc:docMk/>
            <pc:sldMk cId="2466223223" sldId="344"/>
            <ac:graphicFrameMk id="6" creationId="{3751E528-58E4-44B5-A4CF-413D25A0DADF}"/>
          </ac:graphicFrameMkLst>
        </pc:graphicFrameChg>
        <pc:picChg chg="del">
          <ac:chgData name="Jorge Cataldo" userId="78768dd619163137" providerId="LiveId" clId="{180C64D4-1F88-430A-923B-F7507BED2288}" dt="2019-10-26T17:13:51.856" v="7818" actId="478"/>
          <ac:picMkLst>
            <pc:docMk/>
            <pc:sldMk cId="2466223223" sldId="344"/>
            <ac:picMk id="80" creationId="{E9D96529-BF92-425D-808B-D000C188BA46}"/>
          </ac:picMkLst>
        </pc:picChg>
        <pc:picChg chg="del">
          <ac:chgData name="Jorge Cataldo" userId="78768dd619163137" providerId="LiveId" clId="{180C64D4-1F88-430A-923B-F7507BED2288}" dt="2019-10-26T17:13:51.856" v="7818" actId="478"/>
          <ac:picMkLst>
            <pc:docMk/>
            <pc:sldMk cId="2466223223" sldId="344"/>
            <ac:picMk id="81" creationId="{CBDD829B-CCA2-4B3C-BEA8-962652445473}"/>
          </ac:picMkLst>
        </pc:picChg>
        <pc:picChg chg="del">
          <ac:chgData name="Jorge Cataldo" userId="78768dd619163137" providerId="LiveId" clId="{180C64D4-1F88-430A-923B-F7507BED2288}" dt="2019-10-26T17:13:51.856" v="7818" actId="478"/>
          <ac:picMkLst>
            <pc:docMk/>
            <pc:sldMk cId="2466223223" sldId="344"/>
            <ac:picMk id="82" creationId="{9B5FC24F-97DC-401F-BC0E-D9E31398FEB9}"/>
          </ac:picMkLst>
        </pc:picChg>
        <pc:picChg chg="del">
          <ac:chgData name="Jorge Cataldo" userId="78768dd619163137" providerId="LiveId" clId="{180C64D4-1F88-430A-923B-F7507BED2288}" dt="2019-10-26T17:13:51.856" v="7818" actId="478"/>
          <ac:picMkLst>
            <pc:docMk/>
            <pc:sldMk cId="2466223223" sldId="344"/>
            <ac:picMk id="83" creationId="{F2988550-534F-4420-B8B3-8E9ED759712E}"/>
          </ac:picMkLst>
        </pc:picChg>
        <pc:picChg chg="del">
          <ac:chgData name="Jorge Cataldo" userId="78768dd619163137" providerId="LiveId" clId="{180C64D4-1F88-430A-923B-F7507BED2288}" dt="2019-10-26T17:29:46.229" v="8123" actId="478"/>
          <ac:picMkLst>
            <pc:docMk/>
            <pc:sldMk cId="2466223223" sldId="344"/>
            <ac:picMk id="184" creationId="{14010EE7-5084-4FAB-A795-17F188B3FA47}"/>
          </ac:picMkLst>
        </pc:picChg>
        <pc:picChg chg="del">
          <ac:chgData name="Jorge Cataldo" userId="78768dd619163137" providerId="LiveId" clId="{180C64D4-1F88-430A-923B-F7507BED2288}" dt="2019-10-26T17:29:48.395" v="8124" actId="478"/>
          <ac:picMkLst>
            <pc:docMk/>
            <pc:sldMk cId="2466223223" sldId="344"/>
            <ac:picMk id="185" creationId="{7A58639D-72A2-40ED-9EBF-B8B2F99D56C1}"/>
          </ac:picMkLst>
        </pc:picChg>
        <pc:picChg chg="del">
          <ac:chgData name="Jorge Cataldo" userId="78768dd619163137" providerId="LiveId" clId="{180C64D4-1F88-430A-923B-F7507BED2288}" dt="2019-10-26T17:29:50.617" v="8125" actId="478"/>
          <ac:picMkLst>
            <pc:docMk/>
            <pc:sldMk cId="2466223223" sldId="344"/>
            <ac:picMk id="189" creationId="{9BAA6B3A-66FA-46AE-8450-29D907B4DE4F}"/>
          </ac:picMkLst>
        </pc:picChg>
        <pc:picChg chg="add del mod">
          <ac:chgData name="Jorge Cataldo" userId="78768dd619163137" providerId="LiveId" clId="{180C64D4-1F88-430A-923B-F7507BED2288}" dt="2019-10-26T19:23:51.594" v="9673" actId="478"/>
          <ac:picMkLst>
            <pc:docMk/>
            <pc:sldMk cId="2466223223" sldId="344"/>
            <ac:picMk id="200" creationId="{A811EB4E-2F1E-4621-A7A5-6E66BD9EE34C}"/>
          </ac:picMkLst>
        </pc:picChg>
        <pc:picChg chg="add del mod">
          <ac:chgData name="Jorge Cataldo" userId="78768dd619163137" providerId="LiveId" clId="{180C64D4-1F88-430A-923B-F7507BED2288}" dt="2019-10-26T19:23:50.137" v="9672" actId="478"/>
          <ac:picMkLst>
            <pc:docMk/>
            <pc:sldMk cId="2466223223" sldId="344"/>
            <ac:picMk id="201" creationId="{3873DF5A-101F-4BC2-9251-70098BCEABFD}"/>
          </ac:picMkLst>
        </pc:picChg>
        <pc:picChg chg="add mod">
          <ac:chgData name="Jorge Cataldo" userId="78768dd619163137" providerId="LiveId" clId="{180C64D4-1F88-430A-923B-F7507BED2288}" dt="2019-10-27T01:22:55.275" v="11287" actId="1037"/>
          <ac:picMkLst>
            <pc:docMk/>
            <pc:sldMk cId="2466223223" sldId="344"/>
            <ac:picMk id="243" creationId="{A512F21A-91A9-4FA0-91C4-7F63928E8EDD}"/>
          </ac:picMkLst>
        </pc:picChg>
        <pc:picChg chg="add del mod">
          <ac:chgData name="Jorge Cataldo" userId="78768dd619163137" providerId="LiveId" clId="{180C64D4-1F88-430A-923B-F7507BED2288}" dt="2019-10-26T19:24:59.320" v="9682" actId="478"/>
          <ac:picMkLst>
            <pc:docMk/>
            <pc:sldMk cId="2466223223" sldId="344"/>
            <ac:picMk id="244" creationId="{660E7F0F-A0FD-479D-A618-5E9BA7AF4465}"/>
          </ac:picMkLst>
        </pc:picChg>
        <pc:picChg chg="add del mod">
          <ac:chgData name="Jorge Cataldo" userId="78768dd619163137" providerId="LiveId" clId="{180C64D4-1F88-430A-923B-F7507BED2288}" dt="2019-10-26T19:24:58.340" v="9681" actId="478"/>
          <ac:picMkLst>
            <pc:docMk/>
            <pc:sldMk cId="2466223223" sldId="344"/>
            <ac:picMk id="245" creationId="{19517BC5-7C00-4866-9E4F-ECDCC4736088}"/>
          </ac:picMkLst>
        </pc:picChg>
        <pc:picChg chg="add mod">
          <ac:chgData name="Jorge Cataldo" userId="78768dd619163137" providerId="LiveId" clId="{180C64D4-1F88-430A-923B-F7507BED2288}" dt="2019-10-27T01:22:55.275" v="11287" actId="1037"/>
          <ac:picMkLst>
            <pc:docMk/>
            <pc:sldMk cId="2466223223" sldId="344"/>
            <ac:picMk id="246" creationId="{432E9BE2-A45E-4233-A1F3-605CD9D24BCA}"/>
          </ac:picMkLst>
        </pc:picChg>
        <pc:picChg chg="add mod">
          <ac:chgData name="Jorge Cataldo" userId="78768dd619163137" providerId="LiveId" clId="{180C64D4-1F88-430A-923B-F7507BED2288}" dt="2019-10-27T01:22:55.275" v="11287" actId="1037"/>
          <ac:picMkLst>
            <pc:docMk/>
            <pc:sldMk cId="2466223223" sldId="344"/>
            <ac:picMk id="247" creationId="{A6C20A00-4F67-4D57-B53C-6C9845FA0CEF}"/>
          </ac:picMkLst>
        </pc:picChg>
        <pc:picChg chg="del">
          <ac:chgData name="Jorge Cataldo" userId="78768dd619163137" providerId="LiveId" clId="{180C64D4-1F88-430A-923B-F7507BED2288}" dt="2019-10-27T02:22:05.168" v="12255" actId="478"/>
          <ac:picMkLst>
            <pc:docMk/>
            <pc:sldMk cId="2466223223" sldId="344"/>
            <ac:picMk id="270" creationId="{81A2BF3B-06E9-44C2-92DE-8DD9EDA5FE36}"/>
          </ac:picMkLst>
        </pc:picChg>
        <pc:picChg chg="del">
          <ac:chgData name="Jorge Cataldo" userId="78768dd619163137" providerId="LiveId" clId="{180C64D4-1F88-430A-923B-F7507BED2288}" dt="2019-10-27T02:22:03.318" v="12254" actId="478"/>
          <ac:picMkLst>
            <pc:docMk/>
            <pc:sldMk cId="2466223223" sldId="344"/>
            <ac:picMk id="279" creationId="{86E1C540-0B2F-44F0-9A1F-D3A8637EA11E}"/>
          </ac:picMkLst>
        </pc:picChg>
        <pc:picChg chg="del">
          <ac:chgData name="Jorge Cataldo" userId="78768dd619163137" providerId="LiveId" clId="{180C64D4-1F88-430A-923B-F7507BED2288}" dt="2019-10-27T02:22:00.827" v="12253" actId="478"/>
          <ac:picMkLst>
            <pc:docMk/>
            <pc:sldMk cId="2466223223" sldId="344"/>
            <ac:picMk id="285" creationId="{212B539D-9D6C-4A74-8D75-59C5291A63B5}"/>
          </ac:picMkLst>
        </pc:picChg>
      </pc:sldChg>
      <pc:sldChg chg="addSp delSp modSp add ord">
        <pc:chgData name="Jorge Cataldo" userId="78768dd619163137" providerId="LiveId" clId="{180C64D4-1F88-430A-923B-F7507BED2288}" dt="2019-10-27T02:43:12.229" v="12403"/>
        <pc:sldMkLst>
          <pc:docMk/>
          <pc:sldMk cId="2339716171" sldId="345"/>
        </pc:sldMkLst>
        <pc:spChg chg="del">
          <ac:chgData name="Jorge Cataldo" userId="78768dd619163137" providerId="LiveId" clId="{180C64D4-1F88-430A-923B-F7507BED2288}" dt="2019-10-26T19:32:24.709" v="9801" actId="478"/>
          <ac:spMkLst>
            <pc:docMk/>
            <pc:sldMk cId="2339716171" sldId="345"/>
            <ac:spMk id="4" creationId="{E2F6651A-1161-4089-B913-AF307873239A}"/>
          </ac:spMkLst>
        </pc:spChg>
        <pc:spChg chg="del">
          <ac:chgData name="Jorge Cataldo" userId="78768dd619163137" providerId="LiveId" clId="{180C64D4-1F88-430A-923B-F7507BED2288}" dt="2019-10-26T19:32:24.709" v="9801" actId="478"/>
          <ac:spMkLst>
            <pc:docMk/>
            <pc:sldMk cId="2339716171" sldId="345"/>
            <ac:spMk id="5" creationId="{38654BE1-0191-4A66-943D-1E5EE6DF1A66}"/>
          </ac:spMkLst>
        </pc:spChg>
        <pc:spChg chg="del">
          <ac:chgData name="Jorge Cataldo" userId="78768dd619163137" providerId="LiveId" clId="{180C64D4-1F88-430A-923B-F7507BED2288}" dt="2019-10-26T19:32:24.709" v="9801" actId="478"/>
          <ac:spMkLst>
            <pc:docMk/>
            <pc:sldMk cId="2339716171" sldId="345"/>
            <ac:spMk id="45" creationId="{B63C0199-C5D2-447D-B0D2-030B840440B0}"/>
          </ac:spMkLst>
        </pc:spChg>
        <pc:spChg chg="mod">
          <ac:chgData name="Jorge Cataldo" userId="78768dd619163137" providerId="LiveId" clId="{180C64D4-1F88-430A-923B-F7507BED2288}" dt="2019-10-26T19:33:48.677" v="9847" actId="1076"/>
          <ac:spMkLst>
            <pc:docMk/>
            <pc:sldMk cId="2339716171" sldId="345"/>
            <ac:spMk id="59" creationId="{E51201D0-518D-4038-96D7-2545365029AE}"/>
          </ac:spMkLst>
        </pc:spChg>
        <pc:spChg chg="del">
          <ac:chgData name="Jorge Cataldo" userId="78768dd619163137" providerId="LiveId" clId="{180C64D4-1F88-430A-923B-F7507BED2288}" dt="2019-10-26T17:15:34.744" v="7831" actId="478"/>
          <ac:spMkLst>
            <pc:docMk/>
            <pc:sldMk cId="2339716171" sldId="345"/>
            <ac:spMk id="63" creationId="{2972C8E6-AB3E-4188-8143-31EDFBBB69D1}"/>
          </ac:spMkLst>
        </pc:spChg>
        <pc:spChg chg="del">
          <ac:chgData name="Jorge Cataldo" userId="78768dd619163137" providerId="LiveId" clId="{180C64D4-1F88-430A-923B-F7507BED2288}" dt="2019-10-26T19:33:28.589" v="9845" actId="478"/>
          <ac:spMkLst>
            <pc:docMk/>
            <pc:sldMk cId="2339716171" sldId="345"/>
            <ac:spMk id="122" creationId="{23495B70-F094-468B-9B0C-9A582E677D69}"/>
          </ac:spMkLst>
        </pc:spChg>
        <pc:spChg chg="add mod">
          <ac:chgData name="Jorge Cataldo" userId="78768dd619163137" providerId="LiveId" clId="{180C64D4-1F88-430A-923B-F7507BED2288}" dt="2019-10-26T19:33:24.196" v="9844" actId="14100"/>
          <ac:spMkLst>
            <pc:docMk/>
            <pc:sldMk cId="2339716171" sldId="345"/>
            <ac:spMk id="183" creationId="{BB8C23E5-99DC-49F8-A08E-37B86AF4256F}"/>
          </ac:spMkLst>
        </pc:spChg>
        <pc:grpChg chg="del">
          <ac:chgData name="Jorge Cataldo" userId="78768dd619163137" providerId="LiveId" clId="{180C64D4-1F88-430A-923B-F7507BED2288}" dt="2019-10-26T17:29:17.018" v="8115" actId="478"/>
          <ac:grpSpMkLst>
            <pc:docMk/>
            <pc:sldMk cId="2339716171" sldId="345"/>
            <ac:grpSpMk id="46" creationId="{B3D0C5E9-C15C-4D36-BF3F-32E7222A35BB}"/>
          </ac:grpSpMkLst>
        </pc:grpChg>
        <pc:grpChg chg="add del">
          <ac:chgData name="Jorge Cataldo" userId="78768dd619163137" providerId="LiveId" clId="{180C64D4-1F88-430A-923B-F7507BED2288}" dt="2019-10-26T19:32:24.709" v="9801" actId="478"/>
          <ac:grpSpMkLst>
            <pc:docMk/>
            <pc:sldMk cId="2339716171" sldId="345"/>
            <ac:grpSpMk id="98" creationId="{67C743B7-5F19-4A78-AA0C-1618C3934CFF}"/>
          </ac:grpSpMkLst>
        </pc:grpChg>
        <pc:grpChg chg="mod">
          <ac:chgData name="Jorge Cataldo" userId="78768dd619163137" providerId="LiveId" clId="{180C64D4-1F88-430A-923B-F7507BED2288}" dt="2019-10-26T19:32:38.758" v="9807" actId="1076"/>
          <ac:grpSpMkLst>
            <pc:docMk/>
            <pc:sldMk cId="2339716171" sldId="345"/>
            <ac:grpSpMk id="101" creationId="{8290B1BB-21B2-43B8-B70A-7AC10515FE14}"/>
          </ac:grpSpMkLst>
        </pc:grpChg>
        <pc:grpChg chg="del">
          <ac:chgData name="Jorge Cataldo" userId="78768dd619163137" providerId="LiveId" clId="{180C64D4-1F88-430A-923B-F7507BED2288}" dt="2019-10-26T17:15:34.744" v="7831" actId="478"/>
          <ac:grpSpMkLst>
            <pc:docMk/>
            <pc:sldMk cId="2339716171" sldId="345"/>
            <ac:grpSpMk id="113" creationId="{A70E55F3-36CB-48B0-94C1-4CF0F4CF817C}"/>
          </ac:grpSpMkLst>
        </pc:grpChg>
        <pc:grpChg chg="add del">
          <ac:chgData name="Jorge Cataldo" userId="78768dd619163137" providerId="LiveId" clId="{180C64D4-1F88-430A-923B-F7507BED2288}" dt="2019-10-26T19:32:27.052" v="9803" actId="478"/>
          <ac:grpSpMkLst>
            <pc:docMk/>
            <pc:sldMk cId="2339716171" sldId="345"/>
            <ac:grpSpMk id="124" creationId="{689016CB-0940-432E-85FB-56CB901B711C}"/>
          </ac:grpSpMkLst>
        </pc:grpChg>
        <pc:grpChg chg="add del">
          <ac:chgData name="Jorge Cataldo" userId="78768dd619163137" providerId="LiveId" clId="{180C64D4-1F88-430A-923B-F7507BED2288}" dt="2019-10-26T19:32:26.135" v="9802" actId="478"/>
          <ac:grpSpMkLst>
            <pc:docMk/>
            <pc:sldMk cId="2339716171" sldId="345"/>
            <ac:grpSpMk id="127" creationId="{F99F3B65-C2E2-4D7B-9791-29B289ED5864}"/>
          </ac:grpSpMkLst>
        </pc:grpChg>
        <pc:grpChg chg="add">
          <ac:chgData name="Jorge Cataldo" userId="78768dd619163137" providerId="LiveId" clId="{180C64D4-1F88-430A-923B-F7507BED2288}" dt="2019-10-26T17:29:18.390" v="8116"/>
          <ac:grpSpMkLst>
            <pc:docMk/>
            <pc:sldMk cId="2339716171" sldId="345"/>
            <ac:grpSpMk id="130" creationId="{E36D3FF6-BEC9-4DD0-BAE2-98286C42B61B}"/>
          </ac:grpSpMkLst>
        </pc:grpChg>
        <pc:graphicFrameChg chg="modGraphic">
          <ac:chgData name="Jorge Cataldo" userId="78768dd619163137" providerId="LiveId" clId="{180C64D4-1F88-430A-923B-F7507BED2288}" dt="2019-10-26T17:20:42.315" v="7943" actId="113"/>
          <ac:graphicFrameMkLst>
            <pc:docMk/>
            <pc:sldMk cId="2339716171" sldId="345"/>
            <ac:graphicFrameMk id="6" creationId="{3751E528-58E4-44B5-A4CF-413D25A0DADF}"/>
          </ac:graphicFrameMkLst>
        </pc:graphicFrameChg>
      </pc:sldChg>
      <pc:sldChg chg="addSp delSp modSp add ord">
        <pc:chgData name="Jorge Cataldo" userId="78768dd619163137" providerId="LiveId" clId="{180C64D4-1F88-430A-923B-F7507BED2288}" dt="2019-10-27T02:43:12.229" v="12403"/>
        <pc:sldMkLst>
          <pc:docMk/>
          <pc:sldMk cId="4068153479" sldId="346"/>
        </pc:sldMkLst>
        <pc:picChg chg="add mod">
          <ac:chgData name="Jorge Cataldo" userId="78768dd619163137" providerId="LiveId" clId="{180C64D4-1F88-430A-923B-F7507BED2288}" dt="2019-10-26T17:44:49.469" v="8252" actId="207"/>
          <ac:picMkLst>
            <pc:docMk/>
            <pc:sldMk cId="4068153479" sldId="346"/>
            <ac:picMk id="3" creationId="{9C86F902-DD10-4BF3-A294-64BAEEE44615}"/>
          </ac:picMkLst>
        </pc:picChg>
        <pc:picChg chg="add mod">
          <ac:chgData name="Jorge Cataldo" userId="78768dd619163137" providerId="LiveId" clId="{180C64D4-1F88-430A-923B-F7507BED2288}" dt="2019-10-26T17:44:49.469" v="8252" actId="207"/>
          <ac:picMkLst>
            <pc:docMk/>
            <pc:sldMk cId="4068153479" sldId="346"/>
            <ac:picMk id="5" creationId="{017E31E8-AF6C-4B39-8194-B1A998A46315}"/>
          </ac:picMkLst>
        </pc:picChg>
        <pc:picChg chg="add mod">
          <ac:chgData name="Jorge Cataldo" userId="78768dd619163137" providerId="LiveId" clId="{180C64D4-1F88-430A-923B-F7507BED2288}" dt="2019-10-26T17:44:49.469" v="8252" actId="207"/>
          <ac:picMkLst>
            <pc:docMk/>
            <pc:sldMk cId="4068153479" sldId="346"/>
            <ac:picMk id="7" creationId="{AAB17E68-5FFE-4546-A600-6ACB13F69DB0}"/>
          </ac:picMkLst>
        </pc:picChg>
        <pc:picChg chg="add mod">
          <ac:chgData name="Jorge Cataldo" userId="78768dd619163137" providerId="LiveId" clId="{180C64D4-1F88-430A-923B-F7507BED2288}" dt="2019-10-26T17:44:49.469" v="8252" actId="207"/>
          <ac:picMkLst>
            <pc:docMk/>
            <pc:sldMk cId="4068153479" sldId="346"/>
            <ac:picMk id="9" creationId="{E2440ECC-D4B5-4854-871E-3878E68EB87F}"/>
          </ac:picMkLst>
        </pc:picChg>
        <pc:picChg chg="add mod">
          <ac:chgData name="Jorge Cataldo" userId="78768dd619163137" providerId="LiveId" clId="{180C64D4-1F88-430A-923B-F7507BED2288}" dt="2019-10-26T17:44:49.469" v="8252" actId="207"/>
          <ac:picMkLst>
            <pc:docMk/>
            <pc:sldMk cId="4068153479" sldId="346"/>
            <ac:picMk id="11" creationId="{A9E4E8C2-B960-40E9-ABA7-1AAB4E557EED}"/>
          </ac:picMkLst>
        </pc:picChg>
        <pc:picChg chg="add mod">
          <ac:chgData name="Jorge Cataldo" userId="78768dd619163137" providerId="LiveId" clId="{180C64D4-1F88-430A-923B-F7507BED2288}" dt="2019-10-26T18:05:46.862" v="8491" actId="14100"/>
          <ac:picMkLst>
            <pc:docMk/>
            <pc:sldMk cId="4068153479" sldId="346"/>
            <ac:picMk id="13" creationId="{E946448A-D3DB-4978-9304-2F5D5B386345}"/>
          </ac:picMkLst>
        </pc:picChg>
        <pc:picChg chg="add mod">
          <ac:chgData name="Jorge Cataldo" userId="78768dd619163137" providerId="LiveId" clId="{180C64D4-1F88-430A-923B-F7507BED2288}" dt="2019-10-26T17:44:49.469" v="8252" actId="207"/>
          <ac:picMkLst>
            <pc:docMk/>
            <pc:sldMk cId="4068153479" sldId="346"/>
            <ac:picMk id="15" creationId="{C2CF8295-0656-473C-B0FF-B19D0B1E0494}"/>
          </ac:picMkLst>
        </pc:picChg>
        <pc:picChg chg="add mod">
          <ac:chgData name="Jorge Cataldo" userId="78768dd619163137" providerId="LiveId" clId="{180C64D4-1F88-430A-923B-F7507BED2288}" dt="2019-10-26T17:44:49.469" v="8252" actId="207"/>
          <ac:picMkLst>
            <pc:docMk/>
            <pc:sldMk cId="4068153479" sldId="346"/>
            <ac:picMk id="17" creationId="{8CF9EE0E-41E9-4039-B29A-A4F041F498FB}"/>
          </ac:picMkLst>
        </pc:picChg>
        <pc:picChg chg="add mod">
          <ac:chgData name="Jorge Cataldo" userId="78768dd619163137" providerId="LiveId" clId="{180C64D4-1F88-430A-923B-F7507BED2288}" dt="2019-10-26T18:05:43.990" v="8490" actId="14100"/>
          <ac:picMkLst>
            <pc:docMk/>
            <pc:sldMk cId="4068153479" sldId="346"/>
            <ac:picMk id="19" creationId="{16D8E293-6265-4D18-85A4-7F55EEA86429}"/>
          </ac:picMkLst>
        </pc:picChg>
        <pc:picChg chg="add mod">
          <ac:chgData name="Jorge Cataldo" userId="78768dd619163137" providerId="LiveId" clId="{180C64D4-1F88-430A-923B-F7507BED2288}" dt="2019-10-26T17:44:49.469" v="8252" actId="207"/>
          <ac:picMkLst>
            <pc:docMk/>
            <pc:sldMk cId="4068153479" sldId="346"/>
            <ac:picMk id="21" creationId="{B5FBB487-4B64-44B8-A636-4F4AC85554D6}"/>
          </ac:picMkLst>
        </pc:picChg>
        <pc:picChg chg="add mod">
          <ac:chgData name="Jorge Cataldo" userId="78768dd619163137" providerId="LiveId" clId="{180C64D4-1F88-430A-923B-F7507BED2288}" dt="2019-10-26T17:44:49.469" v="8252" actId="207"/>
          <ac:picMkLst>
            <pc:docMk/>
            <pc:sldMk cId="4068153479" sldId="346"/>
            <ac:picMk id="23" creationId="{DE0D26B2-AD8A-4F6C-8E0B-0F3DDA235540}"/>
          </ac:picMkLst>
        </pc:picChg>
        <pc:picChg chg="add mod">
          <ac:chgData name="Jorge Cataldo" userId="78768dd619163137" providerId="LiveId" clId="{180C64D4-1F88-430A-923B-F7507BED2288}" dt="2019-10-26T17:44:49.469" v="8252" actId="207"/>
          <ac:picMkLst>
            <pc:docMk/>
            <pc:sldMk cId="4068153479" sldId="346"/>
            <ac:picMk id="25" creationId="{7CCD9AE4-01D3-40F4-B30B-70607366E1FB}"/>
          </ac:picMkLst>
        </pc:picChg>
        <pc:picChg chg="add mod">
          <ac:chgData name="Jorge Cataldo" userId="78768dd619163137" providerId="LiveId" clId="{180C64D4-1F88-430A-923B-F7507BED2288}" dt="2019-10-26T17:50:16.713" v="8358" actId="1076"/>
          <ac:picMkLst>
            <pc:docMk/>
            <pc:sldMk cId="4068153479" sldId="346"/>
            <ac:picMk id="27" creationId="{4FDF50C4-B87C-411C-9AC2-DE2DBCDC68ED}"/>
          </ac:picMkLst>
        </pc:picChg>
        <pc:picChg chg="add mod">
          <ac:chgData name="Jorge Cataldo" userId="78768dd619163137" providerId="LiveId" clId="{180C64D4-1F88-430A-923B-F7507BED2288}" dt="2019-10-26T17:44:49.469" v="8252" actId="207"/>
          <ac:picMkLst>
            <pc:docMk/>
            <pc:sldMk cId="4068153479" sldId="346"/>
            <ac:picMk id="29" creationId="{9004C2CE-E753-49FB-A4A3-3303BC7DC6A2}"/>
          </ac:picMkLst>
        </pc:picChg>
        <pc:picChg chg="add mod">
          <ac:chgData name="Jorge Cataldo" userId="78768dd619163137" providerId="LiveId" clId="{180C64D4-1F88-430A-923B-F7507BED2288}" dt="2019-10-26T17:44:49.469" v="8252" actId="207"/>
          <ac:picMkLst>
            <pc:docMk/>
            <pc:sldMk cId="4068153479" sldId="346"/>
            <ac:picMk id="31" creationId="{5CACD1E4-C808-4AA7-A942-6B7B44F4CB22}"/>
          </ac:picMkLst>
        </pc:picChg>
        <pc:picChg chg="add mod">
          <ac:chgData name="Jorge Cataldo" userId="78768dd619163137" providerId="LiveId" clId="{180C64D4-1F88-430A-923B-F7507BED2288}" dt="2019-10-26T17:57:13.158" v="8401" actId="1076"/>
          <ac:picMkLst>
            <pc:docMk/>
            <pc:sldMk cId="4068153479" sldId="346"/>
            <ac:picMk id="33" creationId="{64847820-51C3-498D-A37F-D742652E22B8}"/>
          </ac:picMkLst>
        </pc:picChg>
        <pc:picChg chg="add mod">
          <ac:chgData name="Jorge Cataldo" userId="78768dd619163137" providerId="LiveId" clId="{180C64D4-1F88-430A-923B-F7507BED2288}" dt="2019-10-26T17:50:30.079" v="8361" actId="1076"/>
          <ac:picMkLst>
            <pc:docMk/>
            <pc:sldMk cId="4068153479" sldId="346"/>
            <ac:picMk id="35" creationId="{C54EA51B-CC08-419C-AB2F-510823F45590}"/>
          </ac:picMkLst>
        </pc:picChg>
        <pc:picChg chg="add mod">
          <ac:chgData name="Jorge Cataldo" userId="78768dd619163137" providerId="LiveId" clId="{180C64D4-1F88-430A-923B-F7507BED2288}" dt="2019-10-26T23:36:49.079" v="10791" actId="1076"/>
          <ac:picMkLst>
            <pc:docMk/>
            <pc:sldMk cId="4068153479" sldId="346"/>
            <ac:picMk id="37" creationId="{F6C3EE9A-FE30-4665-A07B-6397024D89A7}"/>
          </ac:picMkLst>
        </pc:picChg>
        <pc:picChg chg="add mod">
          <ac:chgData name="Jorge Cataldo" userId="78768dd619163137" providerId="LiveId" clId="{180C64D4-1F88-430A-923B-F7507BED2288}" dt="2019-10-26T17:50:27.006" v="8360" actId="1076"/>
          <ac:picMkLst>
            <pc:docMk/>
            <pc:sldMk cId="4068153479" sldId="346"/>
            <ac:picMk id="39" creationId="{6587D0D8-F69F-4130-88E2-EFF01EDA771E}"/>
          </ac:picMkLst>
        </pc:picChg>
        <pc:picChg chg="add mod">
          <ac:chgData name="Jorge Cataldo" userId="78768dd619163137" providerId="LiveId" clId="{180C64D4-1F88-430A-923B-F7507BED2288}" dt="2019-10-26T18:05:39.742" v="8489" actId="14100"/>
          <ac:picMkLst>
            <pc:docMk/>
            <pc:sldMk cId="4068153479" sldId="346"/>
            <ac:picMk id="40" creationId="{154CA27F-D3CB-453F-ADFD-B6B52DFAEAEC}"/>
          </ac:picMkLst>
        </pc:picChg>
        <pc:picChg chg="add mod">
          <ac:chgData name="Jorge Cataldo" userId="78768dd619163137" providerId="LiveId" clId="{180C64D4-1F88-430A-923B-F7507BED2288}" dt="2019-10-26T17:57:29.085" v="8406" actId="1076"/>
          <ac:picMkLst>
            <pc:docMk/>
            <pc:sldMk cId="4068153479" sldId="346"/>
            <ac:picMk id="42" creationId="{48C69711-8261-484A-BC14-E9A6EC89F135}"/>
          </ac:picMkLst>
        </pc:picChg>
        <pc:picChg chg="add mod">
          <ac:chgData name="Jorge Cataldo" userId="78768dd619163137" providerId="LiveId" clId="{180C64D4-1F88-430A-923B-F7507BED2288}" dt="2019-10-26T17:58:15.989" v="8416" actId="1076"/>
          <ac:picMkLst>
            <pc:docMk/>
            <pc:sldMk cId="4068153479" sldId="346"/>
            <ac:picMk id="44" creationId="{8B7978F6-7CF4-4090-B0D5-78C446EF949D}"/>
          </ac:picMkLst>
        </pc:picChg>
        <pc:picChg chg="add mod">
          <ac:chgData name="Jorge Cataldo" userId="78768dd619163137" providerId="LiveId" clId="{180C64D4-1F88-430A-923B-F7507BED2288}" dt="2019-10-26T17:56:02.854" v="8379" actId="1076"/>
          <ac:picMkLst>
            <pc:docMk/>
            <pc:sldMk cId="4068153479" sldId="346"/>
            <ac:picMk id="46" creationId="{A41D4234-091D-485E-9FEA-F3F9D6780717}"/>
          </ac:picMkLst>
        </pc:picChg>
        <pc:picChg chg="add mod">
          <ac:chgData name="Jorge Cataldo" userId="78768dd619163137" providerId="LiveId" clId="{180C64D4-1F88-430A-923B-F7507BED2288}" dt="2019-10-26T18:00:49.879" v="8462" actId="1076"/>
          <ac:picMkLst>
            <pc:docMk/>
            <pc:sldMk cId="4068153479" sldId="346"/>
            <ac:picMk id="48" creationId="{2BEC2CF4-EC6A-4A49-A7EC-C86B1CB9B483}"/>
          </ac:picMkLst>
        </pc:picChg>
        <pc:picChg chg="add mod">
          <ac:chgData name="Jorge Cataldo" userId="78768dd619163137" providerId="LiveId" clId="{180C64D4-1F88-430A-923B-F7507BED2288}" dt="2019-10-26T23:37:15.989" v="10797" actId="14100"/>
          <ac:picMkLst>
            <pc:docMk/>
            <pc:sldMk cId="4068153479" sldId="346"/>
            <ac:picMk id="50" creationId="{1CFBC40A-6A2B-437E-9FC7-1AA5F3E0000F}"/>
          </ac:picMkLst>
        </pc:picChg>
        <pc:picChg chg="add mod">
          <ac:chgData name="Jorge Cataldo" userId="78768dd619163137" providerId="LiveId" clId="{180C64D4-1F88-430A-923B-F7507BED2288}" dt="2019-10-26T17:58:30.428" v="8418" actId="1076"/>
          <ac:picMkLst>
            <pc:docMk/>
            <pc:sldMk cId="4068153479" sldId="346"/>
            <ac:picMk id="52" creationId="{7E928C7C-EA4D-4305-868A-F5E8AE4DCBE8}"/>
          </ac:picMkLst>
        </pc:picChg>
        <pc:picChg chg="add del mod">
          <ac:chgData name="Jorge Cataldo" userId="78768dd619163137" providerId="LiveId" clId="{180C64D4-1F88-430A-923B-F7507BED2288}" dt="2019-10-26T17:55:45.818" v="8373" actId="478"/>
          <ac:picMkLst>
            <pc:docMk/>
            <pc:sldMk cId="4068153479" sldId="346"/>
            <ac:picMk id="54" creationId="{9C941563-7572-495A-B2B4-997A5B573B0C}"/>
          </ac:picMkLst>
        </pc:picChg>
        <pc:picChg chg="add mod">
          <ac:chgData name="Jorge Cataldo" userId="78768dd619163137" providerId="LiveId" clId="{180C64D4-1F88-430A-923B-F7507BED2288}" dt="2019-10-26T17:57:05.368" v="8398" actId="1076"/>
          <ac:picMkLst>
            <pc:docMk/>
            <pc:sldMk cId="4068153479" sldId="346"/>
            <ac:picMk id="56" creationId="{DA9314F3-2BAB-402E-915E-7711397FB1A4}"/>
          </ac:picMkLst>
        </pc:picChg>
        <pc:picChg chg="add mod">
          <ac:chgData name="Jorge Cataldo" userId="78768dd619163137" providerId="LiveId" clId="{180C64D4-1F88-430A-923B-F7507BED2288}" dt="2019-10-26T17:55:38.957" v="8371" actId="1076"/>
          <ac:picMkLst>
            <pc:docMk/>
            <pc:sldMk cId="4068153479" sldId="346"/>
            <ac:picMk id="58" creationId="{D828A067-2C7F-4D60-8DD4-D3A18215F065}"/>
          </ac:picMkLst>
        </pc:picChg>
        <pc:picChg chg="add mod">
          <ac:chgData name="Jorge Cataldo" userId="78768dd619163137" providerId="LiveId" clId="{180C64D4-1F88-430A-923B-F7507BED2288}" dt="2019-10-26T17:56:55.293" v="8395" actId="1076"/>
          <ac:picMkLst>
            <pc:docMk/>
            <pc:sldMk cId="4068153479" sldId="346"/>
            <ac:picMk id="60" creationId="{D5F45D71-8B5B-469F-A64C-751C77D4BB51}"/>
          </ac:picMkLst>
        </pc:picChg>
        <pc:picChg chg="add mod">
          <ac:chgData name="Jorge Cataldo" userId="78768dd619163137" providerId="LiveId" clId="{180C64D4-1F88-430A-923B-F7507BED2288}" dt="2019-10-26T17:56:10.084" v="8382" actId="1076"/>
          <ac:picMkLst>
            <pc:docMk/>
            <pc:sldMk cId="4068153479" sldId="346"/>
            <ac:picMk id="62" creationId="{FFC69814-D001-4034-B783-BB48675A2FDF}"/>
          </ac:picMkLst>
        </pc:picChg>
        <pc:picChg chg="add mod">
          <ac:chgData name="Jorge Cataldo" userId="78768dd619163137" providerId="LiveId" clId="{180C64D4-1F88-430A-923B-F7507BED2288}" dt="2019-10-26T17:58:13.684" v="8415" actId="14100"/>
          <ac:picMkLst>
            <pc:docMk/>
            <pc:sldMk cId="4068153479" sldId="346"/>
            <ac:picMk id="64" creationId="{DA29B4E4-D28D-48D1-9041-F141E4F052BD}"/>
          </ac:picMkLst>
        </pc:picChg>
        <pc:picChg chg="add mod">
          <ac:chgData name="Jorge Cataldo" userId="78768dd619163137" providerId="LiveId" clId="{180C64D4-1F88-430A-923B-F7507BED2288}" dt="2019-10-26T17:56:56.712" v="8396" actId="1076"/>
          <ac:picMkLst>
            <pc:docMk/>
            <pc:sldMk cId="4068153479" sldId="346"/>
            <ac:picMk id="66" creationId="{D9058C3E-E9F6-4453-976C-C7B417A58078}"/>
          </ac:picMkLst>
        </pc:picChg>
        <pc:picChg chg="add mod">
          <ac:chgData name="Jorge Cataldo" userId="78768dd619163137" providerId="LiveId" clId="{180C64D4-1F88-430A-923B-F7507BED2288}" dt="2019-10-26T18:06:04.449" v="8494" actId="1076"/>
          <ac:picMkLst>
            <pc:docMk/>
            <pc:sldMk cId="4068153479" sldId="346"/>
            <ac:picMk id="68" creationId="{BBB23CCA-E318-4D29-9893-7EC0CB9F651D}"/>
          </ac:picMkLst>
        </pc:picChg>
        <pc:picChg chg="add mod">
          <ac:chgData name="Jorge Cataldo" userId="78768dd619163137" providerId="LiveId" clId="{180C64D4-1F88-430A-923B-F7507BED2288}" dt="2019-10-26T18:07:12.447" v="8501" actId="207"/>
          <ac:picMkLst>
            <pc:docMk/>
            <pc:sldMk cId="4068153479" sldId="346"/>
            <ac:picMk id="70" creationId="{D8C04469-3C6E-4E5E-8EAD-78BD4EC6F147}"/>
          </ac:picMkLst>
        </pc:picChg>
        <pc:picChg chg="add mod">
          <ac:chgData name="Jorge Cataldo" userId="78768dd619163137" providerId="LiveId" clId="{180C64D4-1F88-430A-923B-F7507BED2288}" dt="2019-10-26T23:36:53.039" v="10792" actId="1076"/>
          <ac:picMkLst>
            <pc:docMk/>
            <pc:sldMk cId="4068153479" sldId="346"/>
            <ac:picMk id="72" creationId="{35AA372E-597E-440E-9CEA-5A56A0B8B985}"/>
          </ac:picMkLst>
        </pc:picChg>
        <pc:picChg chg="add mod">
          <ac:chgData name="Jorge Cataldo" userId="78768dd619163137" providerId="LiveId" clId="{180C64D4-1F88-430A-923B-F7507BED2288}" dt="2019-10-26T18:04:21.734" v="8464" actId="1076"/>
          <ac:picMkLst>
            <pc:docMk/>
            <pc:sldMk cId="4068153479" sldId="346"/>
            <ac:picMk id="74" creationId="{FA2367CB-7F80-492D-9AD0-9C9C04BB5DC6}"/>
          </ac:picMkLst>
        </pc:picChg>
        <pc:picChg chg="add mod">
          <ac:chgData name="Jorge Cataldo" userId="78768dd619163137" providerId="LiveId" clId="{180C64D4-1F88-430A-923B-F7507BED2288}" dt="2019-10-26T19:02:06.752" v="9442" actId="1076"/>
          <ac:picMkLst>
            <pc:docMk/>
            <pc:sldMk cId="4068153479" sldId="346"/>
            <ac:picMk id="76" creationId="{D67B81F3-2A11-4DDF-8B24-2A675980B8A2}"/>
          </ac:picMkLst>
        </pc:picChg>
        <pc:picChg chg="add mod">
          <ac:chgData name="Jorge Cataldo" userId="78768dd619163137" providerId="LiveId" clId="{180C64D4-1F88-430A-923B-F7507BED2288}" dt="2019-10-26T19:02:02.983" v="9441" actId="1076"/>
          <ac:picMkLst>
            <pc:docMk/>
            <pc:sldMk cId="4068153479" sldId="346"/>
            <ac:picMk id="78" creationId="{2E3F794B-C872-4E03-ABC4-50981FAE67C3}"/>
          </ac:picMkLst>
        </pc:picChg>
      </pc:sldChg>
      <pc:sldChg chg="add">
        <pc:chgData name="Jorge Cataldo" userId="78768dd619163137" providerId="LiveId" clId="{180C64D4-1F88-430A-923B-F7507BED2288}" dt="2019-10-26T17:44:09.039" v="8251"/>
        <pc:sldMkLst>
          <pc:docMk/>
          <pc:sldMk cId="4126780577" sldId="347"/>
        </pc:sldMkLst>
      </pc:sldChg>
      <pc:sldChg chg="addSp delSp modSp add del ord">
        <pc:chgData name="Jorge Cataldo" userId="78768dd619163137" providerId="LiveId" clId="{180C64D4-1F88-430A-923B-F7507BED2288}" dt="2019-10-26T19:13:27.374" v="9598" actId="2696"/>
        <pc:sldMkLst>
          <pc:docMk/>
          <pc:sldMk cId="3904793790" sldId="348"/>
        </pc:sldMkLst>
        <pc:spChg chg="del">
          <ac:chgData name="Jorge Cataldo" userId="78768dd619163137" providerId="LiveId" clId="{180C64D4-1F88-430A-923B-F7507BED2288}" dt="2019-10-26T17:45:42.326" v="8256" actId="478"/>
          <ac:spMkLst>
            <pc:docMk/>
            <pc:sldMk cId="3904793790" sldId="348"/>
            <ac:spMk id="4" creationId="{E2F6651A-1161-4089-B913-AF307873239A}"/>
          </ac:spMkLst>
        </pc:spChg>
        <pc:spChg chg="del">
          <ac:chgData name="Jorge Cataldo" userId="78768dd619163137" providerId="LiveId" clId="{180C64D4-1F88-430A-923B-F7507BED2288}" dt="2019-10-26T17:45:42.326" v="8256" actId="478"/>
          <ac:spMkLst>
            <pc:docMk/>
            <pc:sldMk cId="3904793790" sldId="348"/>
            <ac:spMk id="5" creationId="{38654BE1-0191-4A66-943D-1E5EE6DF1A66}"/>
          </ac:spMkLst>
        </pc:spChg>
        <pc:spChg chg="del">
          <ac:chgData name="Jorge Cataldo" userId="78768dd619163137" providerId="LiveId" clId="{180C64D4-1F88-430A-923B-F7507BED2288}" dt="2019-10-26T17:45:42.326" v="8256" actId="478"/>
          <ac:spMkLst>
            <pc:docMk/>
            <pc:sldMk cId="3904793790" sldId="348"/>
            <ac:spMk id="45" creationId="{B63C0199-C5D2-447D-B0D2-030B840440B0}"/>
          </ac:spMkLst>
        </pc:spChg>
        <pc:spChg chg="del">
          <ac:chgData name="Jorge Cataldo" userId="78768dd619163137" providerId="LiveId" clId="{180C64D4-1F88-430A-923B-F7507BED2288}" dt="2019-10-26T17:45:55.775" v="8257" actId="478"/>
          <ac:spMkLst>
            <pc:docMk/>
            <pc:sldMk cId="3904793790" sldId="348"/>
            <ac:spMk id="100" creationId="{C91FBFD7-7E17-43DF-8E5C-9B9F04EB68E9}"/>
          </ac:spMkLst>
        </pc:spChg>
        <pc:spChg chg="del">
          <ac:chgData name="Jorge Cataldo" userId="78768dd619163137" providerId="LiveId" clId="{180C64D4-1F88-430A-923B-F7507BED2288}" dt="2019-10-26T18:09:30.771" v="8542" actId="478"/>
          <ac:spMkLst>
            <pc:docMk/>
            <pc:sldMk cId="3904793790" sldId="348"/>
            <ac:spMk id="152" creationId="{AFEF9953-9995-4CA0-9AB4-B8CCE8F6FBD6}"/>
          </ac:spMkLst>
        </pc:spChg>
        <pc:spChg chg="del">
          <ac:chgData name="Jorge Cataldo" userId="78768dd619163137" providerId="LiveId" clId="{180C64D4-1F88-430A-923B-F7507BED2288}" dt="2019-10-26T18:09:28.605" v="8541" actId="478"/>
          <ac:spMkLst>
            <pc:docMk/>
            <pc:sldMk cId="3904793790" sldId="348"/>
            <ac:spMk id="153" creationId="{CD1D97A2-8BC9-465A-BE25-A8FE213977AE}"/>
          </ac:spMkLst>
        </pc:spChg>
        <pc:spChg chg="del">
          <ac:chgData name="Jorge Cataldo" userId="78768dd619163137" providerId="LiveId" clId="{180C64D4-1F88-430A-923B-F7507BED2288}" dt="2019-10-26T17:46:56.361" v="8262" actId="478"/>
          <ac:spMkLst>
            <pc:docMk/>
            <pc:sldMk cId="3904793790" sldId="348"/>
            <ac:spMk id="154" creationId="{D44E9B1B-0434-4913-8348-0C8EFED9835D}"/>
          </ac:spMkLst>
        </pc:spChg>
        <pc:spChg chg="del">
          <ac:chgData name="Jorge Cataldo" userId="78768dd619163137" providerId="LiveId" clId="{180C64D4-1F88-430A-923B-F7507BED2288}" dt="2019-10-26T17:46:56.361" v="8262" actId="478"/>
          <ac:spMkLst>
            <pc:docMk/>
            <pc:sldMk cId="3904793790" sldId="348"/>
            <ac:spMk id="155" creationId="{F2D2A9B0-F68C-495B-B3F8-7AE370843DD0}"/>
          </ac:spMkLst>
        </pc:spChg>
        <pc:spChg chg="del">
          <ac:chgData name="Jorge Cataldo" userId="78768dd619163137" providerId="LiveId" clId="{180C64D4-1F88-430A-923B-F7507BED2288}" dt="2019-10-26T17:46:58.750" v="8263" actId="478"/>
          <ac:spMkLst>
            <pc:docMk/>
            <pc:sldMk cId="3904793790" sldId="348"/>
            <ac:spMk id="157" creationId="{5937D16D-C56A-4D36-8D27-FDA8F333DBF8}"/>
          </ac:spMkLst>
        </pc:spChg>
        <pc:spChg chg="del">
          <ac:chgData name="Jorge Cataldo" userId="78768dd619163137" providerId="LiveId" clId="{180C64D4-1F88-430A-923B-F7507BED2288}" dt="2019-10-26T17:47:21.868" v="8268" actId="478"/>
          <ac:spMkLst>
            <pc:docMk/>
            <pc:sldMk cId="3904793790" sldId="348"/>
            <ac:spMk id="158" creationId="{EE91620B-3C15-4A0F-A640-E25D0866132A}"/>
          </ac:spMkLst>
        </pc:spChg>
        <pc:spChg chg="del">
          <ac:chgData name="Jorge Cataldo" userId="78768dd619163137" providerId="LiveId" clId="{180C64D4-1F88-430A-923B-F7507BED2288}" dt="2019-10-26T18:09:04.724" v="8538" actId="478"/>
          <ac:spMkLst>
            <pc:docMk/>
            <pc:sldMk cId="3904793790" sldId="348"/>
            <ac:spMk id="160" creationId="{BF5486C3-6DEC-4645-8606-408F99C27668}"/>
          </ac:spMkLst>
        </pc:spChg>
        <pc:spChg chg="mod">
          <ac:chgData name="Jorge Cataldo" userId="78768dd619163137" providerId="LiveId" clId="{180C64D4-1F88-430A-923B-F7507BED2288}" dt="2019-10-26T18:31:02.999" v="8879" actId="1036"/>
          <ac:spMkLst>
            <pc:docMk/>
            <pc:sldMk cId="3904793790" sldId="348"/>
            <ac:spMk id="162" creationId="{BCDD869F-B9DF-4FC8-8FEE-D0954A889EAF}"/>
          </ac:spMkLst>
        </pc:spChg>
        <pc:spChg chg="mod">
          <ac:chgData name="Jorge Cataldo" userId="78768dd619163137" providerId="LiveId" clId="{180C64D4-1F88-430A-923B-F7507BED2288}" dt="2019-10-26T18:27:51.694" v="8850" actId="14100"/>
          <ac:spMkLst>
            <pc:docMk/>
            <pc:sldMk cId="3904793790" sldId="348"/>
            <ac:spMk id="169" creationId="{BDB04ABA-CE5A-4D61-B9B2-251CBEC5EBC4}"/>
          </ac:spMkLst>
        </pc:spChg>
        <pc:spChg chg="mod">
          <ac:chgData name="Jorge Cataldo" userId="78768dd619163137" providerId="LiveId" clId="{180C64D4-1F88-430A-923B-F7507BED2288}" dt="2019-10-26T18:27:00.464" v="8837" actId="14100"/>
          <ac:spMkLst>
            <pc:docMk/>
            <pc:sldMk cId="3904793790" sldId="348"/>
            <ac:spMk id="170" creationId="{4E1A67D0-B2E0-4B26-BB92-15ACBF2FF24D}"/>
          </ac:spMkLst>
        </pc:spChg>
        <pc:spChg chg="mod">
          <ac:chgData name="Jorge Cataldo" userId="78768dd619163137" providerId="LiveId" clId="{180C64D4-1F88-430A-923B-F7507BED2288}" dt="2019-10-26T18:26:08.454" v="8818" actId="14100"/>
          <ac:spMkLst>
            <pc:docMk/>
            <pc:sldMk cId="3904793790" sldId="348"/>
            <ac:spMk id="171" creationId="{DBF88267-FCD4-4AF1-B315-C4BF691F6839}"/>
          </ac:spMkLst>
        </pc:spChg>
        <pc:spChg chg="mod">
          <ac:chgData name="Jorge Cataldo" userId="78768dd619163137" providerId="LiveId" clId="{180C64D4-1F88-430A-923B-F7507BED2288}" dt="2019-10-26T18:26:04.698" v="8817" actId="14100"/>
          <ac:spMkLst>
            <pc:docMk/>
            <pc:sldMk cId="3904793790" sldId="348"/>
            <ac:spMk id="172" creationId="{08D93FE4-E866-4891-9265-33D99B08E2CD}"/>
          </ac:spMkLst>
        </pc:spChg>
        <pc:spChg chg="mod">
          <ac:chgData name="Jorge Cataldo" userId="78768dd619163137" providerId="LiveId" clId="{180C64D4-1F88-430A-923B-F7507BED2288}" dt="2019-10-26T18:32:09.350" v="8884" actId="14100"/>
          <ac:spMkLst>
            <pc:docMk/>
            <pc:sldMk cId="3904793790" sldId="348"/>
            <ac:spMk id="173" creationId="{FB6C1F21-09D7-49A3-9323-2DD8AD7D7F26}"/>
          </ac:spMkLst>
        </pc:spChg>
        <pc:spChg chg="mod">
          <ac:chgData name="Jorge Cataldo" userId="78768dd619163137" providerId="LiveId" clId="{180C64D4-1F88-430A-923B-F7507BED2288}" dt="2019-10-26T18:30:08.119" v="8867" actId="1036"/>
          <ac:spMkLst>
            <pc:docMk/>
            <pc:sldMk cId="3904793790" sldId="348"/>
            <ac:spMk id="174" creationId="{2323E9DC-5744-4548-87DB-A5777CF55270}"/>
          </ac:spMkLst>
        </pc:spChg>
        <pc:spChg chg="mod">
          <ac:chgData name="Jorge Cataldo" userId="78768dd619163137" providerId="LiveId" clId="{180C64D4-1F88-430A-923B-F7507BED2288}" dt="2019-10-26T18:19:57.790" v="8761" actId="14100"/>
          <ac:spMkLst>
            <pc:docMk/>
            <pc:sldMk cId="3904793790" sldId="348"/>
            <ac:spMk id="179" creationId="{90AD1E45-977D-4EE0-890C-67F711527A88}"/>
          </ac:spMkLst>
        </pc:spChg>
        <pc:spChg chg="mod">
          <ac:chgData name="Jorge Cataldo" userId="78768dd619163137" providerId="LiveId" clId="{180C64D4-1F88-430A-923B-F7507BED2288}" dt="2019-10-26T18:20:01.632" v="8762" actId="14100"/>
          <ac:spMkLst>
            <pc:docMk/>
            <pc:sldMk cId="3904793790" sldId="348"/>
            <ac:spMk id="180" creationId="{82B56F28-7389-4341-9FC3-0F476F103515}"/>
          </ac:spMkLst>
        </pc:spChg>
        <pc:spChg chg="mod">
          <ac:chgData name="Jorge Cataldo" userId="78768dd619163137" providerId="LiveId" clId="{180C64D4-1F88-430A-923B-F7507BED2288}" dt="2019-10-26T18:30:08.119" v="8867" actId="1036"/>
          <ac:spMkLst>
            <pc:docMk/>
            <pc:sldMk cId="3904793790" sldId="348"/>
            <ac:spMk id="181" creationId="{8EFDE3E3-7C95-4AF2-842E-7D1B72B92998}"/>
          </ac:spMkLst>
        </pc:spChg>
        <pc:spChg chg="mod">
          <ac:chgData name="Jorge Cataldo" userId="78768dd619163137" providerId="LiveId" clId="{180C64D4-1F88-430A-923B-F7507BED2288}" dt="2019-10-26T18:30:08.119" v="8867" actId="1036"/>
          <ac:spMkLst>
            <pc:docMk/>
            <pc:sldMk cId="3904793790" sldId="348"/>
            <ac:spMk id="182" creationId="{BFB158DC-DDFB-44D5-962A-EECAE33DB5BD}"/>
          </ac:spMkLst>
        </pc:spChg>
        <pc:spChg chg="mod">
          <ac:chgData name="Jorge Cataldo" userId="78768dd619163137" providerId="LiveId" clId="{180C64D4-1F88-430A-923B-F7507BED2288}" dt="2019-10-26T18:27:48.037" v="8849" actId="207"/>
          <ac:spMkLst>
            <pc:docMk/>
            <pc:sldMk cId="3904793790" sldId="348"/>
            <ac:spMk id="188" creationId="{9F312AB5-30EF-440B-BB51-1FBD5D6AE53C}"/>
          </ac:spMkLst>
        </pc:spChg>
        <pc:grpChg chg="add mod">
          <ac:chgData name="Jorge Cataldo" userId="78768dd619163137" providerId="LiveId" clId="{180C64D4-1F88-430A-923B-F7507BED2288}" dt="2019-10-26T18:32:31.548" v="8885" actId="164"/>
          <ac:grpSpMkLst>
            <pc:docMk/>
            <pc:sldMk cId="3904793790" sldId="348"/>
            <ac:grpSpMk id="2" creationId="{EB644228-5F0C-4F76-A210-FD22B76722AC}"/>
          </ac:grpSpMkLst>
        </pc:grpChg>
        <pc:grpChg chg="add mod">
          <ac:chgData name="Jorge Cataldo" userId="78768dd619163137" providerId="LiveId" clId="{180C64D4-1F88-430A-923B-F7507BED2288}" dt="2019-10-26T18:32:31.548" v="8885" actId="164"/>
          <ac:grpSpMkLst>
            <pc:docMk/>
            <pc:sldMk cId="3904793790" sldId="348"/>
            <ac:grpSpMk id="3" creationId="{CA7478B6-1FE5-4580-8118-43746112912D}"/>
          </ac:grpSpMkLst>
        </pc:grpChg>
        <pc:grpChg chg="add mod">
          <ac:chgData name="Jorge Cataldo" userId="78768dd619163137" providerId="LiveId" clId="{180C64D4-1F88-430A-923B-F7507BED2288}" dt="2019-10-26T18:32:31.548" v="8885" actId="164"/>
          <ac:grpSpMkLst>
            <pc:docMk/>
            <pc:sldMk cId="3904793790" sldId="348"/>
            <ac:grpSpMk id="7" creationId="{A7A4198C-996A-460A-9EBE-E6BB06230E0B}"/>
          </ac:grpSpMkLst>
        </pc:grpChg>
        <pc:grpChg chg="add mod">
          <ac:chgData name="Jorge Cataldo" userId="78768dd619163137" providerId="LiveId" clId="{180C64D4-1F88-430A-923B-F7507BED2288}" dt="2019-10-26T18:32:31.548" v="8885" actId="164"/>
          <ac:grpSpMkLst>
            <pc:docMk/>
            <pc:sldMk cId="3904793790" sldId="348"/>
            <ac:grpSpMk id="8" creationId="{40C2A352-3509-4A0C-8517-71962D5CB32C}"/>
          </ac:grpSpMkLst>
        </pc:grpChg>
        <pc:grpChg chg="add mod">
          <ac:chgData name="Jorge Cataldo" userId="78768dd619163137" providerId="LiveId" clId="{180C64D4-1F88-430A-923B-F7507BED2288}" dt="2019-10-26T18:32:31.548" v="8885" actId="164"/>
          <ac:grpSpMkLst>
            <pc:docMk/>
            <pc:sldMk cId="3904793790" sldId="348"/>
            <ac:grpSpMk id="9" creationId="{833652F5-DD6B-4C81-ACDC-3B77600E34E5}"/>
          </ac:grpSpMkLst>
        </pc:grpChg>
        <pc:grpChg chg="add mod">
          <ac:chgData name="Jorge Cataldo" userId="78768dd619163137" providerId="LiveId" clId="{180C64D4-1F88-430A-923B-F7507BED2288}" dt="2019-10-26T18:32:31.548" v="8885" actId="164"/>
          <ac:grpSpMkLst>
            <pc:docMk/>
            <pc:sldMk cId="3904793790" sldId="348"/>
            <ac:grpSpMk id="69" creationId="{98F42093-9837-453E-94B1-DBB31B1E0E90}"/>
          </ac:grpSpMkLst>
        </pc:grpChg>
        <pc:grpChg chg="add del mod">
          <ac:chgData name="Jorge Cataldo" userId="78768dd619163137" providerId="LiveId" clId="{180C64D4-1F88-430A-923B-F7507BED2288}" dt="2019-10-26T18:32:31.548" v="8885" actId="164"/>
          <ac:grpSpMkLst>
            <pc:docMk/>
            <pc:sldMk cId="3904793790" sldId="348"/>
            <ac:grpSpMk id="147" creationId="{B354007D-B01D-4D6F-A57F-581ECAF4E647}"/>
          </ac:grpSpMkLst>
        </pc:grpChg>
        <pc:grpChg chg="del">
          <ac:chgData name="Jorge Cataldo" userId="78768dd619163137" providerId="LiveId" clId="{180C64D4-1F88-430A-923B-F7507BED2288}" dt="2019-10-26T18:09:30.771" v="8542" actId="478"/>
          <ac:grpSpMkLst>
            <pc:docMk/>
            <pc:sldMk cId="3904793790" sldId="348"/>
            <ac:grpSpMk id="149" creationId="{F5F3FCBA-E987-45BE-B139-7A1A88ADEF8D}"/>
          </ac:grpSpMkLst>
        </pc:grpChg>
        <pc:grpChg chg="del">
          <ac:chgData name="Jorge Cataldo" userId="78768dd619163137" providerId="LiveId" clId="{180C64D4-1F88-430A-923B-F7507BED2288}" dt="2019-10-26T18:09:04.724" v="8538" actId="478"/>
          <ac:grpSpMkLst>
            <pc:docMk/>
            <pc:sldMk cId="3904793790" sldId="348"/>
            <ac:grpSpMk id="150" creationId="{F298C8AC-6CB9-40DB-B9C1-FC03748B23BE}"/>
          </ac:grpSpMkLst>
        </pc:grpChg>
        <pc:grpChg chg="del">
          <ac:chgData name="Jorge Cataldo" userId="78768dd619163137" providerId="LiveId" clId="{180C64D4-1F88-430A-923B-F7507BED2288}" dt="2019-10-26T17:46:56.361" v="8262" actId="478"/>
          <ac:grpSpMkLst>
            <pc:docMk/>
            <pc:sldMk cId="3904793790" sldId="348"/>
            <ac:grpSpMk id="151" creationId="{06CABABE-0804-4E6E-AB5E-3273C493A365}"/>
          </ac:grpSpMkLst>
        </pc:grpChg>
        <pc:grpChg chg="del">
          <ac:chgData name="Jorge Cataldo" userId="78768dd619163137" providerId="LiveId" clId="{180C64D4-1F88-430A-923B-F7507BED2288}" dt="2019-10-26T17:46:58.750" v="8263" actId="478"/>
          <ac:grpSpMkLst>
            <pc:docMk/>
            <pc:sldMk cId="3904793790" sldId="348"/>
            <ac:grpSpMk id="156" creationId="{D9901FBD-3A91-44C2-A82A-BFF4789F69EA}"/>
          </ac:grpSpMkLst>
        </pc:grpChg>
        <pc:grpChg chg="del">
          <ac:chgData name="Jorge Cataldo" userId="78768dd619163137" providerId="LiveId" clId="{180C64D4-1F88-430A-923B-F7507BED2288}" dt="2019-10-26T17:47:40.155" v="8272" actId="478"/>
          <ac:grpSpMkLst>
            <pc:docMk/>
            <pc:sldMk cId="3904793790" sldId="348"/>
            <ac:grpSpMk id="163" creationId="{C8DD174B-896A-499D-9E00-17DD66D340B0}"/>
          </ac:grpSpMkLst>
        </pc:grpChg>
        <pc:grpChg chg="del">
          <ac:chgData name="Jorge Cataldo" userId="78768dd619163137" providerId="LiveId" clId="{180C64D4-1F88-430A-923B-F7507BED2288}" dt="2019-10-26T18:06:41.289" v="8498" actId="478"/>
          <ac:grpSpMkLst>
            <pc:docMk/>
            <pc:sldMk cId="3904793790" sldId="348"/>
            <ac:grpSpMk id="190" creationId="{AC4CD1EE-2412-41F7-9F32-B89DA826B14B}"/>
          </ac:grpSpMkLst>
        </pc:grpChg>
        <pc:picChg chg="add mod">
          <ac:chgData name="Jorge Cataldo" userId="78768dd619163137" providerId="LiveId" clId="{180C64D4-1F88-430A-923B-F7507BED2288}" dt="2019-10-26T18:32:31.548" v="8885" actId="164"/>
          <ac:picMkLst>
            <pc:docMk/>
            <pc:sldMk cId="3904793790" sldId="348"/>
            <ac:picMk id="61" creationId="{DE776FB7-F1AC-46F6-A656-8A82AD3FA6A2}"/>
          </ac:picMkLst>
        </pc:picChg>
        <pc:picChg chg="add mod">
          <ac:chgData name="Jorge Cataldo" userId="78768dd619163137" providerId="LiveId" clId="{180C64D4-1F88-430A-923B-F7507BED2288}" dt="2019-10-26T18:32:31.548" v="8885" actId="164"/>
          <ac:picMkLst>
            <pc:docMk/>
            <pc:sldMk cId="3904793790" sldId="348"/>
            <ac:picMk id="62" creationId="{5867D92E-947F-4F71-A9E6-FC5141FA7359}"/>
          </ac:picMkLst>
        </pc:picChg>
        <pc:picChg chg="add mod">
          <ac:chgData name="Jorge Cataldo" userId="78768dd619163137" providerId="LiveId" clId="{180C64D4-1F88-430A-923B-F7507BED2288}" dt="2019-10-26T18:32:31.548" v="8885" actId="164"/>
          <ac:picMkLst>
            <pc:docMk/>
            <pc:sldMk cId="3904793790" sldId="348"/>
            <ac:picMk id="63" creationId="{1DF0DFA6-567D-4079-B51C-777B454F1CDB}"/>
          </ac:picMkLst>
        </pc:picChg>
        <pc:picChg chg="add mod">
          <ac:chgData name="Jorge Cataldo" userId="78768dd619163137" providerId="LiveId" clId="{180C64D4-1F88-430A-923B-F7507BED2288}" dt="2019-10-26T18:32:31.548" v="8885" actId="164"/>
          <ac:picMkLst>
            <pc:docMk/>
            <pc:sldMk cId="3904793790" sldId="348"/>
            <ac:picMk id="64" creationId="{964D67E6-CD9B-44E1-91D7-225C87B4932C}"/>
          </ac:picMkLst>
        </pc:picChg>
        <pc:picChg chg="add mod">
          <ac:chgData name="Jorge Cataldo" userId="78768dd619163137" providerId="LiveId" clId="{180C64D4-1F88-430A-923B-F7507BED2288}" dt="2019-10-26T17:49:32.332" v="8351" actId="164"/>
          <ac:picMkLst>
            <pc:docMk/>
            <pc:sldMk cId="3904793790" sldId="348"/>
            <ac:picMk id="65" creationId="{517015C9-506D-46FC-8686-91667F4DED42}"/>
          </ac:picMkLst>
        </pc:picChg>
        <pc:picChg chg="add mod">
          <ac:chgData name="Jorge Cataldo" userId="78768dd619163137" providerId="LiveId" clId="{180C64D4-1F88-430A-923B-F7507BED2288}" dt="2019-10-26T17:49:32.332" v="8351" actId="164"/>
          <ac:picMkLst>
            <pc:docMk/>
            <pc:sldMk cId="3904793790" sldId="348"/>
            <ac:picMk id="66" creationId="{CF4BDA58-AFE5-454A-9481-9EB0408B73F9}"/>
          </ac:picMkLst>
        </pc:picChg>
        <pc:picChg chg="add mod">
          <ac:chgData name="Jorge Cataldo" userId="78768dd619163137" providerId="LiveId" clId="{180C64D4-1F88-430A-923B-F7507BED2288}" dt="2019-10-26T17:49:32.332" v="8351" actId="164"/>
          <ac:picMkLst>
            <pc:docMk/>
            <pc:sldMk cId="3904793790" sldId="348"/>
            <ac:picMk id="67" creationId="{76621A2E-DE0E-4482-A617-6DF5DEFE5BB2}"/>
          </ac:picMkLst>
        </pc:picChg>
        <pc:picChg chg="del">
          <ac:chgData name="Jorge Cataldo" userId="78768dd619163137" providerId="LiveId" clId="{180C64D4-1F88-430A-923B-F7507BED2288}" dt="2019-10-26T17:49:52.928" v="8355" actId="478"/>
          <ac:picMkLst>
            <pc:docMk/>
            <pc:sldMk cId="3904793790" sldId="348"/>
            <ac:picMk id="72" creationId="{A8F31E85-07BD-4C36-AC7A-8A1F853B113A}"/>
          </ac:picMkLst>
        </pc:picChg>
        <pc:picChg chg="add mod">
          <ac:chgData name="Jorge Cataldo" userId="78768dd619163137" providerId="LiveId" clId="{180C64D4-1F88-430A-923B-F7507BED2288}" dt="2019-10-26T17:59:22.596" v="8451" actId="164"/>
          <ac:picMkLst>
            <pc:docMk/>
            <pc:sldMk cId="3904793790" sldId="348"/>
            <ac:picMk id="73" creationId="{E6D49774-ECF6-4408-9D24-2ED949A8D266}"/>
          </ac:picMkLst>
        </pc:picChg>
        <pc:picChg chg="add del mod">
          <ac:chgData name="Jorge Cataldo" userId="78768dd619163137" providerId="LiveId" clId="{180C64D4-1F88-430A-923B-F7507BED2288}" dt="2019-10-26T18:28:41.472" v="8854" actId="478"/>
          <ac:picMkLst>
            <pc:docMk/>
            <pc:sldMk cId="3904793790" sldId="348"/>
            <ac:picMk id="74" creationId="{96307227-3C67-4E52-8065-385AAD6E5EF6}"/>
          </ac:picMkLst>
        </pc:picChg>
        <pc:picChg chg="add mod">
          <ac:chgData name="Jorge Cataldo" userId="78768dd619163137" providerId="LiveId" clId="{180C64D4-1F88-430A-923B-F7507BED2288}" dt="2019-10-26T18:08:04.599" v="8526" actId="1038"/>
          <ac:picMkLst>
            <pc:docMk/>
            <pc:sldMk cId="3904793790" sldId="348"/>
            <ac:picMk id="75" creationId="{5968F10B-DA3D-4013-9016-158F407CB90C}"/>
          </ac:picMkLst>
        </pc:picChg>
        <pc:picChg chg="add mod">
          <ac:chgData name="Jorge Cataldo" userId="78768dd619163137" providerId="LiveId" clId="{180C64D4-1F88-430A-923B-F7507BED2288}" dt="2019-10-26T18:11:30.635" v="8625" actId="164"/>
          <ac:picMkLst>
            <pc:docMk/>
            <pc:sldMk cId="3904793790" sldId="348"/>
            <ac:picMk id="77" creationId="{62ACA90C-C707-41EC-99D3-BA4086864322}"/>
          </ac:picMkLst>
        </pc:picChg>
        <pc:picChg chg="add mod">
          <ac:chgData name="Jorge Cataldo" userId="78768dd619163137" providerId="LiveId" clId="{180C64D4-1F88-430A-923B-F7507BED2288}" dt="2019-10-26T18:11:30.635" v="8625" actId="164"/>
          <ac:picMkLst>
            <pc:docMk/>
            <pc:sldMk cId="3904793790" sldId="348"/>
            <ac:picMk id="78" creationId="{BC32400C-C68C-4AFD-999A-BE85597F3A70}"/>
          </ac:picMkLst>
        </pc:picChg>
        <pc:picChg chg="add mod">
          <ac:chgData name="Jorge Cataldo" userId="78768dd619163137" providerId="LiveId" clId="{180C64D4-1F88-430A-923B-F7507BED2288}" dt="2019-10-26T18:11:30.635" v="8625" actId="164"/>
          <ac:picMkLst>
            <pc:docMk/>
            <pc:sldMk cId="3904793790" sldId="348"/>
            <ac:picMk id="79" creationId="{5E827710-CE69-414C-B8E4-0B17FF6C4AE7}"/>
          </ac:picMkLst>
        </pc:picChg>
        <pc:picChg chg="add mod">
          <ac:chgData name="Jorge Cataldo" userId="78768dd619163137" providerId="LiveId" clId="{180C64D4-1F88-430A-923B-F7507BED2288}" dt="2019-10-26T18:11:11.257" v="8571" actId="164"/>
          <ac:picMkLst>
            <pc:docMk/>
            <pc:sldMk cId="3904793790" sldId="348"/>
            <ac:picMk id="80" creationId="{2B2E5048-6E74-4A80-A883-253E0CE02FE0}"/>
          </ac:picMkLst>
        </pc:picChg>
        <pc:picChg chg="add mod">
          <ac:chgData name="Jorge Cataldo" userId="78768dd619163137" providerId="LiveId" clId="{180C64D4-1F88-430A-923B-F7507BED2288}" dt="2019-10-26T18:11:11.257" v="8571" actId="164"/>
          <ac:picMkLst>
            <pc:docMk/>
            <pc:sldMk cId="3904793790" sldId="348"/>
            <ac:picMk id="81" creationId="{7A69FD28-21A4-4E06-BFE7-3D559257A11B}"/>
          </ac:picMkLst>
        </pc:picChg>
        <pc:picChg chg="add mod">
          <ac:chgData name="Jorge Cataldo" userId="78768dd619163137" providerId="LiveId" clId="{180C64D4-1F88-430A-923B-F7507BED2288}" dt="2019-10-26T18:11:11.257" v="8571" actId="164"/>
          <ac:picMkLst>
            <pc:docMk/>
            <pc:sldMk cId="3904793790" sldId="348"/>
            <ac:picMk id="82" creationId="{0F90EE17-F7D2-4F02-88D4-BE183EC74C79}"/>
          </ac:picMkLst>
        </pc:picChg>
        <pc:picChg chg="del">
          <ac:chgData name="Jorge Cataldo" userId="78768dd619163137" providerId="LiveId" clId="{180C64D4-1F88-430A-923B-F7507BED2288}" dt="2019-10-26T17:47:38.021" v="8271" actId="478"/>
          <ac:picMkLst>
            <pc:docMk/>
            <pc:sldMk cId="3904793790" sldId="348"/>
            <ac:picMk id="164" creationId="{40B26E5A-B392-4B0B-94E0-B808B3D6A1C3}"/>
          </ac:picMkLst>
        </pc:picChg>
        <pc:picChg chg="del">
          <ac:chgData name="Jorge Cataldo" userId="78768dd619163137" providerId="LiveId" clId="{180C64D4-1F88-430A-923B-F7507BED2288}" dt="2019-10-26T17:47:40.155" v="8272" actId="478"/>
          <ac:picMkLst>
            <pc:docMk/>
            <pc:sldMk cId="3904793790" sldId="348"/>
            <ac:picMk id="165" creationId="{F269708E-3854-4287-8F69-E29A2EE5B41C}"/>
          </ac:picMkLst>
        </pc:picChg>
        <pc:picChg chg="del">
          <ac:chgData name="Jorge Cataldo" userId="78768dd619163137" providerId="LiveId" clId="{180C64D4-1F88-430A-923B-F7507BED2288}" dt="2019-10-26T18:09:00.366" v="8537" actId="478"/>
          <ac:picMkLst>
            <pc:docMk/>
            <pc:sldMk cId="3904793790" sldId="348"/>
            <ac:picMk id="166" creationId="{CFAFA5BB-269B-4617-939C-B82A47CC2659}"/>
          </ac:picMkLst>
        </pc:picChg>
        <pc:picChg chg="del">
          <ac:chgData name="Jorge Cataldo" userId="78768dd619163137" providerId="LiveId" clId="{180C64D4-1F88-430A-923B-F7507BED2288}" dt="2019-10-26T17:47:36.069" v="8270" actId="478"/>
          <ac:picMkLst>
            <pc:docMk/>
            <pc:sldMk cId="3904793790" sldId="348"/>
            <ac:picMk id="167" creationId="{F936D5B3-01BA-4CA1-B6FF-296C94A71974}"/>
          </ac:picMkLst>
        </pc:picChg>
        <pc:picChg chg="del">
          <ac:chgData name="Jorge Cataldo" userId="78768dd619163137" providerId="LiveId" clId="{180C64D4-1F88-430A-923B-F7507BED2288}" dt="2019-10-26T17:49:56.550" v="8356" actId="478"/>
          <ac:picMkLst>
            <pc:docMk/>
            <pc:sldMk cId="3904793790" sldId="348"/>
            <ac:picMk id="186" creationId="{1A660E85-7B87-44C2-BA2C-0C8CBDBA26AF}"/>
          </ac:picMkLst>
        </pc:picChg>
        <pc:picChg chg="del">
          <ac:chgData name="Jorge Cataldo" userId="78768dd619163137" providerId="LiveId" clId="{180C64D4-1F88-430A-923B-F7507BED2288}" dt="2019-10-26T17:59:13.663" v="8450" actId="478"/>
          <ac:picMkLst>
            <pc:docMk/>
            <pc:sldMk cId="3904793790" sldId="348"/>
            <ac:picMk id="187" creationId="{1DEA0858-5440-447B-8220-BCCBDF8F7143}"/>
          </ac:picMkLst>
        </pc:picChg>
        <pc:picChg chg="del mod">
          <ac:chgData name="Jorge Cataldo" userId="78768dd619163137" providerId="LiveId" clId="{180C64D4-1F88-430A-923B-F7507BED2288}" dt="2019-10-26T18:06:32.473" v="8495" actId="478"/>
          <ac:picMkLst>
            <pc:docMk/>
            <pc:sldMk cId="3904793790" sldId="348"/>
            <ac:picMk id="192" creationId="{AE40C852-B324-4759-8D12-D16350FD404C}"/>
          </ac:picMkLst>
        </pc:picChg>
        <pc:picChg chg="del mod">
          <ac:chgData name="Jorge Cataldo" userId="78768dd619163137" providerId="LiveId" clId="{180C64D4-1F88-430A-923B-F7507BED2288}" dt="2019-10-26T18:06:41.289" v="8498" actId="478"/>
          <ac:picMkLst>
            <pc:docMk/>
            <pc:sldMk cId="3904793790" sldId="348"/>
            <ac:picMk id="193" creationId="{6EB34842-BAB5-4BA7-9F54-55292D630BB6}"/>
          </ac:picMkLst>
        </pc:picChg>
        <pc:picChg chg="del">
          <ac:chgData name="Jorge Cataldo" userId="78768dd619163137" providerId="LiveId" clId="{180C64D4-1F88-430A-923B-F7507BED2288}" dt="2019-10-26T17:45:42.326" v="8256" actId="478"/>
          <ac:picMkLst>
            <pc:docMk/>
            <pc:sldMk cId="3904793790" sldId="348"/>
            <ac:picMk id="200" creationId="{A811EB4E-2F1E-4621-A7A5-6E66BD9EE34C}"/>
          </ac:picMkLst>
        </pc:picChg>
        <pc:picChg chg="del">
          <ac:chgData name="Jorge Cataldo" userId="78768dd619163137" providerId="LiveId" clId="{180C64D4-1F88-430A-923B-F7507BED2288}" dt="2019-10-26T17:45:42.326" v="8256" actId="478"/>
          <ac:picMkLst>
            <pc:docMk/>
            <pc:sldMk cId="3904793790" sldId="348"/>
            <ac:picMk id="201" creationId="{3873DF5A-101F-4BC2-9251-70098BCEABFD}"/>
          </ac:picMkLst>
        </pc:picChg>
        <pc:cxnChg chg="mod">
          <ac:chgData name="Jorge Cataldo" userId="78768dd619163137" providerId="LiveId" clId="{180C64D4-1F88-430A-923B-F7507BED2288}" dt="2019-10-26T18:32:31.548" v="8885" actId="164"/>
          <ac:cxnSpMkLst>
            <pc:docMk/>
            <pc:sldMk cId="3904793790" sldId="348"/>
            <ac:cxnSpMk id="99" creationId="{71430608-7D84-41D4-9A89-62B2E1C9FD14}"/>
          </ac:cxnSpMkLst>
        </pc:cxnChg>
        <pc:cxnChg chg="mod">
          <ac:chgData name="Jorge Cataldo" userId="78768dd619163137" providerId="LiveId" clId="{180C64D4-1F88-430A-923B-F7507BED2288}" dt="2019-10-26T18:20:47.631" v="8769" actId="1037"/>
          <ac:cxnSpMkLst>
            <pc:docMk/>
            <pc:sldMk cId="3904793790" sldId="348"/>
            <ac:cxnSpMk id="175" creationId="{C36C2B89-3377-4121-B9A3-0E12D0F1489B}"/>
          </ac:cxnSpMkLst>
        </pc:cxnChg>
        <pc:cxnChg chg="mod">
          <ac:chgData name="Jorge Cataldo" userId="78768dd619163137" providerId="LiveId" clId="{180C64D4-1F88-430A-923B-F7507BED2288}" dt="2019-10-26T18:20:47.631" v="8769" actId="1037"/>
          <ac:cxnSpMkLst>
            <pc:docMk/>
            <pc:sldMk cId="3904793790" sldId="348"/>
            <ac:cxnSpMk id="176" creationId="{B96649B3-63D8-449C-8C62-C2C8A55E55B8}"/>
          </ac:cxnSpMkLst>
        </pc:cxnChg>
        <pc:cxnChg chg="del mod">
          <ac:chgData name="Jorge Cataldo" userId="78768dd619163137" providerId="LiveId" clId="{180C64D4-1F88-430A-923B-F7507BED2288}" dt="2019-10-26T18:06:44.158" v="8499" actId="478"/>
          <ac:cxnSpMkLst>
            <pc:docMk/>
            <pc:sldMk cId="3904793790" sldId="348"/>
            <ac:cxnSpMk id="191" creationId="{360327B2-0D45-48B3-865D-AC7BD53372F8}"/>
          </ac:cxnSpMkLst>
        </pc:cxnChg>
        <pc:cxnChg chg="mod">
          <ac:chgData name="Jorge Cataldo" userId="78768dd619163137" providerId="LiveId" clId="{180C64D4-1F88-430A-923B-F7507BED2288}" dt="2019-10-26T18:21:03.315" v="8771" actId="1038"/>
          <ac:cxnSpMkLst>
            <pc:docMk/>
            <pc:sldMk cId="3904793790" sldId="348"/>
            <ac:cxnSpMk id="194" creationId="{7FCF7B3A-2197-46D0-A81A-7003924D6419}"/>
          </ac:cxnSpMkLst>
        </pc:cxnChg>
        <pc:cxnChg chg="mod">
          <ac:chgData name="Jorge Cataldo" userId="78768dd619163137" providerId="LiveId" clId="{180C64D4-1F88-430A-923B-F7507BED2288}" dt="2019-10-26T18:24:22.313" v="8800" actId="1035"/>
          <ac:cxnSpMkLst>
            <pc:docMk/>
            <pc:sldMk cId="3904793790" sldId="348"/>
            <ac:cxnSpMk id="195" creationId="{8D63D8AA-B334-43F8-9BCD-1C5BD40A424B}"/>
          </ac:cxnSpMkLst>
        </pc:cxnChg>
        <pc:cxnChg chg="mod">
          <ac:chgData name="Jorge Cataldo" userId="78768dd619163137" providerId="LiveId" clId="{180C64D4-1F88-430A-923B-F7507BED2288}" dt="2019-10-26T18:23:07.142" v="8789" actId="1035"/>
          <ac:cxnSpMkLst>
            <pc:docMk/>
            <pc:sldMk cId="3904793790" sldId="348"/>
            <ac:cxnSpMk id="196" creationId="{719FB399-ADB8-42AE-88AA-5E86818BBF18}"/>
          </ac:cxnSpMkLst>
        </pc:cxnChg>
        <pc:cxnChg chg="mod">
          <ac:chgData name="Jorge Cataldo" userId="78768dd619163137" providerId="LiveId" clId="{180C64D4-1F88-430A-923B-F7507BED2288}" dt="2019-10-26T18:24:27.393" v="8801" actId="1035"/>
          <ac:cxnSpMkLst>
            <pc:docMk/>
            <pc:sldMk cId="3904793790" sldId="348"/>
            <ac:cxnSpMk id="197" creationId="{565FEA0D-1C3E-4C60-9FB8-43C6C41AA31B}"/>
          </ac:cxnSpMkLst>
        </pc:cxnChg>
        <pc:cxnChg chg="mod">
          <ac:chgData name="Jorge Cataldo" userId="78768dd619163137" providerId="LiveId" clId="{180C64D4-1F88-430A-923B-F7507BED2288}" dt="2019-10-26T18:20:47.631" v="8769" actId="1037"/>
          <ac:cxnSpMkLst>
            <pc:docMk/>
            <pc:sldMk cId="3904793790" sldId="348"/>
            <ac:cxnSpMk id="198" creationId="{6B508760-C9BA-4DBA-95D4-4DA7BE7A86CE}"/>
          </ac:cxnSpMkLst>
        </pc:cxnChg>
        <pc:cxnChg chg="mod">
          <ac:chgData name="Jorge Cataldo" userId="78768dd619163137" providerId="LiveId" clId="{180C64D4-1F88-430A-923B-F7507BED2288}" dt="2019-10-26T18:20:47.631" v="8769" actId="1037"/>
          <ac:cxnSpMkLst>
            <pc:docMk/>
            <pc:sldMk cId="3904793790" sldId="348"/>
            <ac:cxnSpMk id="199" creationId="{FC31DFE8-27B5-428F-9C21-8E9542E680CF}"/>
          </ac:cxnSpMkLst>
        </pc:cxnChg>
      </pc:sldChg>
      <pc:sldChg chg="addSp delSp modSp add ord">
        <pc:chgData name="Jorge Cataldo" userId="78768dd619163137" providerId="LiveId" clId="{180C64D4-1F88-430A-923B-F7507BED2288}" dt="2019-10-27T02:43:12.229" v="12403"/>
        <pc:sldMkLst>
          <pc:docMk/>
          <pc:sldMk cId="4028114219" sldId="349"/>
        </pc:sldMkLst>
        <pc:spChg chg="add mod">
          <ac:chgData name="Jorge Cataldo" userId="78768dd619163137" providerId="LiveId" clId="{180C64D4-1F88-430A-923B-F7507BED2288}" dt="2019-10-26T19:10:04.818" v="9574" actId="164"/>
          <ac:spMkLst>
            <pc:docMk/>
            <pc:sldMk cId="4028114219" sldId="349"/>
            <ac:spMk id="84" creationId="{A619CC93-A7F0-47F1-A9F2-EAC24873788A}"/>
          </ac:spMkLst>
        </pc:spChg>
        <pc:spChg chg="add mod topLvl">
          <ac:chgData name="Jorge Cataldo" userId="78768dd619163137" providerId="LiveId" clId="{180C64D4-1F88-430A-923B-F7507BED2288}" dt="2019-10-26T22:07:24.911" v="10015" actId="164"/>
          <ac:spMkLst>
            <pc:docMk/>
            <pc:sldMk cId="4028114219" sldId="349"/>
            <ac:spMk id="86" creationId="{32696997-C41D-4AD0-8162-4680607E4E77}"/>
          </ac:spMkLst>
        </pc:spChg>
        <pc:spChg chg="mod topLvl">
          <ac:chgData name="Jorge Cataldo" userId="78768dd619163137" providerId="LiveId" clId="{180C64D4-1F88-430A-923B-F7507BED2288}" dt="2019-10-26T22:14:24.217" v="10094" actId="164"/>
          <ac:spMkLst>
            <pc:docMk/>
            <pc:sldMk cId="4028114219" sldId="349"/>
            <ac:spMk id="162" creationId="{BCDD869F-B9DF-4FC8-8FEE-D0954A889EAF}"/>
          </ac:spMkLst>
        </pc:spChg>
        <pc:spChg chg="mod topLvl">
          <ac:chgData name="Jorge Cataldo" userId="78768dd619163137" providerId="LiveId" clId="{180C64D4-1F88-430A-923B-F7507BED2288}" dt="2019-10-26T22:13:11.477" v="10090" actId="164"/>
          <ac:spMkLst>
            <pc:docMk/>
            <pc:sldMk cId="4028114219" sldId="349"/>
            <ac:spMk id="169" creationId="{BDB04ABA-CE5A-4D61-B9B2-251CBEC5EBC4}"/>
          </ac:spMkLst>
        </pc:spChg>
        <pc:spChg chg="mod topLvl">
          <ac:chgData name="Jorge Cataldo" userId="78768dd619163137" providerId="LiveId" clId="{180C64D4-1F88-430A-923B-F7507BED2288}" dt="2019-10-26T22:08:14.718" v="10025" actId="164"/>
          <ac:spMkLst>
            <pc:docMk/>
            <pc:sldMk cId="4028114219" sldId="349"/>
            <ac:spMk id="170" creationId="{4E1A67D0-B2E0-4B26-BB92-15ACBF2FF24D}"/>
          </ac:spMkLst>
        </pc:spChg>
        <pc:spChg chg="mod topLvl">
          <ac:chgData name="Jorge Cataldo" userId="78768dd619163137" providerId="LiveId" clId="{180C64D4-1F88-430A-923B-F7507BED2288}" dt="2019-10-26T22:13:43.247" v="10093" actId="164"/>
          <ac:spMkLst>
            <pc:docMk/>
            <pc:sldMk cId="4028114219" sldId="349"/>
            <ac:spMk id="171" creationId="{DBF88267-FCD4-4AF1-B315-C4BF691F6839}"/>
          </ac:spMkLst>
        </pc:spChg>
        <pc:spChg chg="mod topLvl">
          <ac:chgData name="Jorge Cataldo" userId="78768dd619163137" providerId="LiveId" clId="{180C64D4-1F88-430A-923B-F7507BED2288}" dt="2019-10-26T22:10:08.969" v="10069" actId="164"/>
          <ac:spMkLst>
            <pc:docMk/>
            <pc:sldMk cId="4028114219" sldId="349"/>
            <ac:spMk id="172" creationId="{08D93FE4-E866-4891-9265-33D99B08E2CD}"/>
          </ac:spMkLst>
        </pc:spChg>
        <pc:spChg chg="mod topLvl">
          <ac:chgData name="Jorge Cataldo" userId="78768dd619163137" providerId="LiveId" clId="{180C64D4-1F88-430A-923B-F7507BED2288}" dt="2019-10-26T22:07:24.911" v="10015" actId="164"/>
          <ac:spMkLst>
            <pc:docMk/>
            <pc:sldMk cId="4028114219" sldId="349"/>
            <ac:spMk id="173" creationId="{FB6C1F21-09D7-49A3-9323-2DD8AD7D7F26}"/>
          </ac:spMkLst>
        </pc:spChg>
        <pc:spChg chg="mod topLvl">
          <ac:chgData name="Jorge Cataldo" userId="78768dd619163137" providerId="LiveId" clId="{180C64D4-1F88-430A-923B-F7507BED2288}" dt="2019-10-26T22:06:28.351" v="10010" actId="164"/>
          <ac:spMkLst>
            <pc:docMk/>
            <pc:sldMk cId="4028114219" sldId="349"/>
            <ac:spMk id="174" creationId="{2323E9DC-5744-4548-87DB-A5777CF55270}"/>
          </ac:spMkLst>
        </pc:spChg>
        <pc:spChg chg="mod topLvl">
          <ac:chgData name="Jorge Cataldo" userId="78768dd619163137" providerId="LiveId" clId="{180C64D4-1F88-430A-923B-F7507BED2288}" dt="2019-10-26T22:07:02.723" v="10014" actId="164"/>
          <ac:spMkLst>
            <pc:docMk/>
            <pc:sldMk cId="4028114219" sldId="349"/>
            <ac:spMk id="179" creationId="{90AD1E45-977D-4EE0-890C-67F711527A88}"/>
          </ac:spMkLst>
        </pc:spChg>
        <pc:spChg chg="mod topLvl">
          <ac:chgData name="Jorge Cataldo" userId="78768dd619163137" providerId="LiveId" clId="{180C64D4-1F88-430A-923B-F7507BED2288}" dt="2019-10-26T22:06:45.894" v="10012" actId="164"/>
          <ac:spMkLst>
            <pc:docMk/>
            <pc:sldMk cId="4028114219" sldId="349"/>
            <ac:spMk id="180" creationId="{82B56F28-7389-4341-9FC3-0F476F103515}"/>
          </ac:spMkLst>
        </pc:spChg>
        <pc:spChg chg="mod topLvl">
          <ac:chgData name="Jorge Cataldo" userId="78768dd619163137" providerId="LiveId" clId="{180C64D4-1F88-430A-923B-F7507BED2288}" dt="2019-10-26T22:07:02.723" v="10014" actId="164"/>
          <ac:spMkLst>
            <pc:docMk/>
            <pc:sldMk cId="4028114219" sldId="349"/>
            <ac:spMk id="181" creationId="{8EFDE3E3-7C95-4AF2-842E-7D1B72B92998}"/>
          </ac:spMkLst>
        </pc:spChg>
        <pc:spChg chg="mod topLvl">
          <ac:chgData name="Jorge Cataldo" userId="78768dd619163137" providerId="LiveId" clId="{180C64D4-1F88-430A-923B-F7507BED2288}" dt="2019-10-26T22:06:45.894" v="10012" actId="164"/>
          <ac:spMkLst>
            <pc:docMk/>
            <pc:sldMk cId="4028114219" sldId="349"/>
            <ac:spMk id="182" creationId="{BFB158DC-DDFB-44D5-962A-EECAE33DB5BD}"/>
          </ac:spMkLst>
        </pc:spChg>
        <pc:spChg chg="mod topLvl">
          <ac:chgData name="Jorge Cataldo" userId="78768dd619163137" providerId="LiveId" clId="{180C64D4-1F88-430A-923B-F7507BED2288}" dt="2019-10-26T22:06:28.351" v="10010" actId="164"/>
          <ac:spMkLst>
            <pc:docMk/>
            <pc:sldMk cId="4028114219" sldId="349"/>
            <ac:spMk id="188" creationId="{9F312AB5-30EF-440B-BB51-1FBD5D6AE53C}"/>
          </ac:spMkLst>
        </pc:spChg>
        <pc:grpChg chg="del mod topLvl">
          <ac:chgData name="Jorge Cataldo" userId="78768dd619163137" providerId="LiveId" clId="{180C64D4-1F88-430A-923B-F7507BED2288}" dt="2019-10-26T18:34:29.076" v="8888" actId="165"/>
          <ac:grpSpMkLst>
            <pc:docMk/>
            <pc:sldMk cId="4028114219" sldId="349"/>
            <ac:grpSpMk id="2" creationId="{EB644228-5F0C-4F76-A210-FD22B76722AC}"/>
          </ac:grpSpMkLst>
        </pc:grpChg>
        <pc:grpChg chg="del mod topLvl">
          <ac:chgData name="Jorge Cataldo" userId="78768dd619163137" providerId="LiveId" clId="{180C64D4-1F88-430A-923B-F7507BED2288}" dt="2019-10-26T18:34:29.076" v="8888" actId="165"/>
          <ac:grpSpMkLst>
            <pc:docMk/>
            <pc:sldMk cId="4028114219" sldId="349"/>
            <ac:grpSpMk id="3" creationId="{CA7478B6-1FE5-4580-8118-43746112912D}"/>
          </ac:grpSpMkLst>
        </pc:grpChg>
        <pc:grpChg chg="add del mod topLvl">
          <ac:chgData name="Jorge Cataldo" userId="78768dd619163137" providerId="LiveId" clId="{180C64D4-1F88-430A-923B-F7507BED2288}" dt="2019-10-26T22:06:20.835" v="10009" actId="165"/>
          <ac:grpSpMkLst>
            <pc:docMk/>
            <pc:sldMk cId="4028114219" sldId="349"/>
            <ac:grpSpMk id="4" creationId="{519C7AF6-88E6-4C4C-BEF7-F987AA921CBD}"/>
          </ac:grpSpMkLst>
        </pc:grpChg>
        <pc:grpChg chg="add mod">
          <ac:chgData name="Jorge Cataldo" userId="78768dd619163137" providerId="LiveId" clId="{180C64D4-1F88-430A-923B-F7507BED2288}" dt="2019-10-26T18:37:29.238" v="9076" actId="164"/>
          <ac:grpSpMkLst>
            <pc:docMk/>
            <pc:sldMk cId="4028114219" sldId="349"/>
            <ac:grpSpMk id="5" creationId="{F650EFDE-FE33-4269-A6AB-FCB098942901}"/>
          </ac:grpSpMkLst>
        </pc:grpChg>
        <pc:grpChg chg="del mod topLvl">
          <ac:chgData name="Jorge Cataldo" userId="78768dd619163137" providerId="LiveId" clId="{180C64D4-1F88-430A-923B-F7507BED2288}" dt="2019-10-26T18:34:29.076" v="8888" actId="165"/>
          <ac:grpSpMkLst>
            <pc:docMk/>
            <pc:sldMk cId="4028114219" sldId="349"/>
            <ac:grpSpMk id="7" creationId="{A7A4198C-996A-460A-9EBE-E6BB06230E0B}"/>
          </ac:grpSpMkLst>
        </pc:grpChg>
        <pc:grpChg chg="del mod topLvl">
          <ac:chgData name="Jorge Cataldo" userId="78768dd619163137" providerId="LiveId" clId="{180C64D4-1F88-430A-923B-F7507BED2288}" dt="2019-10-26T18:34:29.076" v="8888" actId="165"/>
          <ac:grpSpMkLst>
            <pc:docMk/>
            <pc:sldMk cId="4028114219" sldId="349"/>
            <ac:grpSpMk id="8" creationId="{40C2A352-3509-4A0C-8517-71962D5CB32C}"/>
          </ac:grpSpMkLst>
        </pc:grpChg>
        <pc:grpChg chg="del">
          <ac:chgData name="Jorge Cataldo" userId="78768dd619163137" providerId="LiveId" clId="{180C64D4-1F88-430A-923B-F7507BED2288}" dt="2019-10-26T18:34:24.850" v="8887" actId="165"/>
          <ac:grpSpMkLst>
            <pc:docMk/>
            <pc:sldMk cId="4028114219" sldId="349"/>
            <ac:grpSpMk id="9" creationId="{833652F5-DD6B-4C81-ACDC-3B77600E34E5}"/>
          </ac:grpSpMkLst>
        </pc:grpChg>
        <pc:grpChg chg="add del mod topLvl">
          <ac:chgData name="Jorge Cataldo" userId="78768dd619163137" providerId="LiveId" clId="{180C64D4-1F88-430A-923B-F7507BED2288}" dt="2019-10-26T22:06:37.954" v="10011" actId="165"/>
          <ac:grpSpMkLst>
            <pc:docMk/>
            <pc:sldMk cId="4028114219" sldId="349"/>
            <ac:grpSpMk id="10" creationId="{D26C8CC7-0AAB-4999-AC91-D4BE9FC46131}"/>
          </ac:grpSpMkLst>
        </pc:grpChg>
        <pc:grpChg chg="add del mod topLvl">
          <ac:chgData name="Jorge Cataldo" userId="78768dd619163137" providerId="LiveId" clId="{180C64D4-1F88-430A-923B-F7507BED2288}" dt="2019-10-26T22:06:54.411" v="10013" actId="165"/>
          <ac:grpSpMkLst>
            <pc:docMk/>
            <pc:sldMk cId="4028114219" sldId="349"/>
            <ac:grpSpMk id="11" creationId="{A15884C7-B35D-4872-9183-14E8A1D3929D}"/>
          </ac:grpSpMkLst>
        </pc:grpChg>
        <pc:grpChg chg="add mod topLvl">
          <ac:chgData name="Jorge Cataldo" userId="78768dd619163137" providerId="LiveId" clId="{180C64D4-1F88-430A-923B-F7507BED2288}" dt="2019-10-26T22:07:02.723" v="10014" actId="164"/>
          <ac:grpSpMkLst>
            <pc:docMk/>
            <pc:sldMk cId="4028114219" sldId="349"/>
            <ac:grpSpMk id="13" creationId="{F3F1EF58-ACBC-4F0F-B623-B8DBF972B3A6}"/>
          </ac:grpSpMkLst>
        </pc:grpChg>
        <pc:grpChg chg="add del mod">
          <ac:chgData name="Jorge Cataldo" userId="78768dd619163137" providerId="LiveId" clId="{180C64D4-1F88-430A-923B-F7507BED2288}" dt="2019-10-26T22:05:59.105" v="10006" actId="165"/>
          <ac:grpSpMkLst>
            <pc:docMk/>
            <pc:sldMk cId="4028114219" sldId="349"/>
            <ac:grpSpMk id="14" creationId="{71CB6407-7995-42A1-B214-F00D7FEC1968}"/>
          </ac:grpSpMkLst>
        </pc:grpChg>
        <pc:grpChg chg="add mod">
          <ac:chgData name="Jorge Cataldo" userId="78768dd619163137" providerId="LiveId" clId="{180C64D4-1F88-430A-923B-F7507BED2288}" dt="2019-10-26T22:14:24.217" v="10094" actId="164"/>
          <ac:grpSpMkLst>
            <pc:docMk/>
            <pc:sldMk cId="4028114219" sldId="349"/>
            <ac:grpSpMk id="15" creationId="{3729621A-A05C-4854-9F66-E6545BD063EC}"/>
          </ac:grpSpMkLst>
        </pc:grpChg>
        <pc:grpChg chg="add mod">
          <ac:chgData name="Jorge Cataldo" userId="78768dd619163137" providerId="LiveId" clId="{180C64D4-1F88-430A-923B-F7507BED2288}" dt="2019-10-26T22:14:24.217" v="10094" actId="164"/>
          <ac:grpSpMkLst>
            <pc:docMk/>
            <pc:sldMk cId="4028114219" sldId="349"/>
            <ac:grpSpMk id="16" creationId="{A443511C-13A4-4B09-83A7-BBA384DF36A2}"/>
          </ac:grpSpMkLst>
        </pc:grpChg>
        <pc:grpChg chg="add mod">
          <ac:chgData name="Jorge Cataldo" userId="78768dd619163137" providerId="LiveId" clId="{180C64D4-1F88-430A-923B-F7507BED2288}" dt="2019-10-26T22:14:24.217" v="10094" actId="164"/>
          <ac:grpSpMkLst>
            <pc:docMk/>
            <pc:sldMk cId="4028114219" sldId="349"/>
            <ac:grpSpMk id="17" creationId="{0D8B3848-C8D8-4617-AA81-85E7B4DE6C27}"/>
          </ac:grpSpMkLst>
        </pc:grpChg>
        <pc:grpChg chg="add mod">
          <ac:chgData name="Jorge Cataldo" userId="78768dd619163137" providerId="LiveId" clId="{180C64D4-1F88-430A-923B-F7507BED2288}" dt="2019-10-26T22:14:24.217" v="10094" actId="164"/>
          <ac:grpSpMkLst>
            <pc:docMk/>
            <pc:sldMk cId="4028114219" sldId="349"/>
            <ac:grpSpMk id="18" creationId="{84D105F0-BA84-4723-99E6-0BE11C93B216}"/>
          </ac:grpSpMkLst>
        </pc:grpChg>
        <pc:grpChg chg="add mod topLvl">
          <ac:chgData name="Jorge Cataldo" userId="78768dd619163137" providerId="LiveId" clId="{180C64D4-1F88-430A-923B-F7507BED2288}" dt="2019-10-26T22:14:24.217" v="10094" actId="164"/>
          <ac:grpSpMkLst>
            <pc:docMk/>
            <pc:sldMk cId="4028114219" sldId="349"/>
            <ac:grpSpMk id="19" creationId="{0F1483AA-D484-4DE8-9B4E-B6DC4178C5E8}"/>
          </ac:grpSpMkLst>
        </pc:grpChg>
        <pc:grpChg chg="add del mod">
          <ac:chgData name="Jorge Cataldo" userId="78768dd619163137" providerId="LiveId" clId="{180C64D4-1F88-430A-923B-F7507BED2288}" dt="2019-10-26T22:10:58.589" v="10080" actId="165"/>
          <ac:grpSpMkLst>
            <pc:docMk/>
            <pc:sldMk cId="4028114219" sldId="349"/>
            <ac:grpSpMk id="20" creationId="{C989820A-58E6-4019-BE8C-41CB604B4839}"/>
          </ac:grpSpMkLst>
        </pc:grpChg>
        <pc:grpChg chg="add mod">
          <ac:chgData name="Jorge Cataldo" userId="78768dd619163137" providerId="LiveId" clId="{180C64D4-1F88-430A-923B-F7507BED2288}" dt="2019-10-26T22:13:43.247" v="10093" actId="164"/>
          <ac:grpSpMkLst>
            <pc:docMk/>
            <pc:sldMk cId="4028114219" sldId="349"/>
            <ac:grpSpMk id="21" creationId="{E5A37D30-1D28-4910-A0FB-F82F2D39ACC5}"/>
          </ac:grpSpMkLst>
        </pc:grpChg>
        <pc:grpChg chg="add mod">
          <ac:chgData name="Jorge Cataldo" userId="78768dd619163137" providerId="LiveId" clId="{180C64D4-1F88-430A-923B-F7507BED2288}" dt="2019-10-26T22:14:24.217" v="10094" actId="164"/>
          <ac:grpSpMkLst>
            <pc:docMk/>
            <pc:sldMk cId="4028114219" sldId="349"/>
            <ac:grpSpMk id="22" creationId="{45F5BC90-C146-43FB-91E6-004022957B22}"/>
          </ac:grpSpMkLst>
        </pc:grpChg>
        <pc:grpChg chg="add mod">
          <ac:chgData name="Jorge Cataldo" userId="78768dd619163137" providerId="LiveId" clId="{180C64D4-1F88-430A-923B-F7507BED2288}" dt="2019-10-26T22:14:24.217" v="10094" actId="164"/>
          <ac:grpSpMkLst>
            <pc:docMk/>
            <pc:sldMk cId="4028114219" sldId="349"/>
            <ac:grpSpMk id="23" creationId="{57A0C641-2755-465B-B612-323572E51ECA}"/>
          </ac:grpSpMkLst>
        </pc:grpChg>
        <pc:grpChg chg="add mod">
          <ac:chgData name="Jorge Cataldo" userId="78768dd619163137" providerId="LiveId" clId="{180C64D4-1F88-430A-923B-F7507BED2288}" dt="2019-10-26T22:14:24.217" v="10094" actId="164"/>
          <ac:grpSpMkLst>
            <pc:docMk/>
            <pc:sldMk cId="4028114219" sldId="349"/>
            <ac:grpSpMk id="25" creationId="{4F7495F9-F637-4303-BB8D-E168329758F0}"/>
          </ac:grpSpMkLst>
        </pc:grpChg>
        <pc:grpChg chg="del mod topLvl">
          <ac:chgData name="Jorge Cataldo" userId="78768dd619163137" providerId="LiveId" clId="{180C64D4-1F88-430A-923B-F7507BED2288}" dt="2019-10-26T18:34:29.076" v="8888" actId="165"/>
          <ac:grpSpMkLst>
            <pc:docMk/>
            <pc:sldMk cId="4028114219" sldId="349"/>
            <ac:grpSpMk id="69" creationId="{98F42093-9837-453E-94B1-DBB31B1E0E90}"/>
          </ac:grpSpMkLst>
        </pc:grpChg>
        <pc:grpChg chg="del mod topLvl">
          <ac:chgData name="Jorge Cataldo" userId="78768dd619163137" providerId="LiveId" clId="{180C64D4-1F88-430A-923B-F7507BED2288}" dt="2019-10-26T18:34:29.076" v="8888" actId="165"/>
          <ac:grpSpMkLst>
            <pc:docMk/>
            <pc:sldMk cId="4028114219" sldId="349"/>
            <ac:grpSpMk id="147" creationId="{B354007D-B01D-4D6F-A57F-581ECAF4E647}"/>
          </ac:grpSpMkLst>
        </pc:grpChg>
        <pc:grpChg chg="del mod topLvl">
          <ac:chgData name="Jorge Cataldo" userId="78768dd619163137" providerId="LiveId" clId="{180C64D4-1F88-430A-923B-F7507BED2288}" dt="2019-10-26T18:34:36.045" v="8889" actId="165"/>
          <ac:grpSpMkLst>
            <pc:docMk/>
            <pc:sldMk cId="4028114219" sldId="349"/>
            <ac:grpSpMk id="148" creationId="{4BDFB553-B5BE-416B-B400-F490CC825C32}"/>
          </ac:grpSpMkLst>
        </pc:grpChg>
        <pc:grpChg chg="del mod topLvl">
          <ac:chgData name="Jorge Cataldo" userId="78768dd619163137" providerId="LiveId" clId="{180C64D4-1F88-430A-923B-F7507BED2288}" dt="2019-10-26T18:34:36.045" v="8889" actId="165"/>
          <ac:grpSpMkLst>
            <pc:docMk/>
            <pc:sldMk cId="4028114219" sldId="349"/>
            <ac:grpSpMk id="159" creationId="{DACA29F5-8812-4F7D-B84E-BDA9DDC5BB6C}"/>
          </ac:grpSpMkLst>
        </pc:grpChg>
        <pc:grpChg chg="del mod topLvl">
          <ac:chgData name="Jorge Cataldo" userId="78768dd619163137" providerId="LiveId" clId="{180C64D4-1F88-430A-923B-F7507BED2288}" dt="2019-10-26T18:34:45.428" v="8891" actId="165"/>
          <ac:grpSpMkLst>
            <pc:docMk/>
            <pc:sldMk cId="4028114219" sldId="349"/>
            <ac:grpSpMk id="161" creationId="{4AEE0084-9A33-498A-B305-9ECE2FE0CCF1}"/>
          </ac:grpSpMkLst>
        </pc:grpChg>
        <pc:grpChg chg="del mod topLvl">
          <ac:chgData name="Jorge Cataldo" userId="78768dd619163137" providerId="LiveId" clId="{180C64D4-1F88-430A-923B-F7507BED2288}" dt="2019-10-26T18:34:54.148" v="8892" actId="165"/>
          <ac:grpSpMkLst>
            <pc:docMk/>
            <pc:sldMk cId="4028114219" sldId="349"/>
            <ac:grpSpMk id="168" creationId="{688EFAE1-1192-407A-B564-6B341A46B5CF}"/>
          </ac:grpSpMkLst>
        </pc:grpChg>
        <pc:grpChg chg="del mod topLvl">
          <ac:chgData name="Jorge Cataldo" userId="78768dd619163137" providerId="LiveId" clId="{180C64D4-1F88-430A-923B-F7507BED2288}" dt="2019-10-26T18:34:45.428" v="8891" actId="165"/>
          <ac:grpSpMkLst>
            <pc:docMk/>
            <pc:sldMk cId="4028114219" sldId="349"/>
            <ac:grpSpMk id="177" creationId="{BEF00686-4C22-4903-BBD4-3AD62D31FE03}"/>
          </ac:grpSpMkLst>
        </pc:grpChg>
        <pc:grpChg chg="del mod topLvl">
          <ac:chgData name="Jorge Cataldo" userId="78768dd619163137" providerId="LiveId" clId="{180C64D4-1F88-430A-923B-F7507BED2288}" dt="2019-10-26T18:34:45.428" v="8891" actId="165"/>
          <ac:grpSpMkLst>
            <pc:docMk/>
            <pc:sldMk cId="4028114219" sldId="349"/>
            <ac:grpSpMk id="178" creationId="{927B68F9-09DC-46B0-8214-55598EB0B687}"/>
          </ac:grpSpMkLst>
        </pc:grpChg>
        <pc:grpChg chg="del mod topLvl">
          <ac:chgData name="Jorge Cataldo" userId="78768dd619163137" providerId="LiveId" clId="{180C64D4-1F88-430A-923B-F7507BED2288}" dt="2019-10-26T18:34:45.428" v="8891" actId="165"/>
          <ac:grpSpMkLst>
            <pc:docMk/>
            <pc:sldMk cId="4028114219" sldId="349"/>
            <ac:grpSpMk id="183" creationId="{DB209351-0119-458D-9D70-18E36BF136CF}"/>
          </ac:grpSpMkLst>
        </pc:grpChg>
        <pc:picChg chg="add del mod">
          <ac:chgData name="Jorge Cataldo" userId="78768dd619163137" providerId="LiveId" clId="{180C64D4-1F88-430A-923B-F7507BED2288}" dt="2019-10-26T18:59:03.577" v="9437" actId="478"/>
          <ac:picMkLst>
            <pc:docMk/>
            <pc:sldMk cId="4028114219" sldId="349"/>
            <ac:picMk id="12" creationId="{824B26FC-5C74-4AE4-80D4-90F0D3F319EC}"/>
          </ac:picMkLst>
        </pc:picChg>
        <pc:picChg chg="add mod">
          <ac:chgData name="Jorge Cataldo" userId="78768dd619163137" providerId="LiveId" clId="{180C64D4-1F88-430A-923B-F7507BED2288}" dt="2019-10-26T18:41:43.821" v="9299"/>
          <ac:picMkLst>
            <pc:docMk/>
            <pc:sldMk cId="4028114219" sldId="349"/>
            <ac:picMk id="60" creationId="{F69A84A3-03B7-4FAE-B51B-E67D50A29B7F}"/>
          </ac:picMkLst>
        </pc:picChg>
        <pc:picChg chg="mod topLvl">
          <ac:chgData name="Jorge Cataldo" userId="78768dd619163137" providerId="LiveId" clId="{180C64D4-1F88-430A-923B-F7507BED2288}" dt="2019-10-26T22:07:02.723" v="10014" actId="164"/>
          <ac:picMkLst>
            <pc:docMk/>
            <pc:sldMk cId="4028114219" sldId="349"/>
            <ac:picMk id="61" creationId="{DE776FB7-F1AC-46F6-A656-8A82AD3FA6A2}"/>
          </ac:picMkLst>
        </pc:picChg>
        <pc:picChg chg="mod topLvl">
          <ac:chgData name="Jorge Cataldo" userId="78768dd619163137" providerId="LiveId" clId="{180C64D4-1F88-430A-923B-F7507BED2288}" dt="2019-10-26T22:06:45.894" v="10012" actId="164"/>
          <ac:picMkLst>
            <pc:docMk/>
            <pc:sldMk cId="4028114219" sldId="349"/>
            <ac:picMk id="62" creationId="{5867D92E-947F-4F71-A9E6-FC5141FA7359}"/>
          </ac:picMkLst>
        </pc:picChg>
        <pc:picChg chg="mod topLvl">
          <ac:chgData name="Jorge Cataldo" userId="78768dd619163137" providerId="LiveId" clId="{180C64D4-1F88-430A-923B-F7507BED2288}" dt="2019-10-26T22:06:28.351" v="10010" actId="164"/>
          <ac:picMkLst>
            <pc:docMk/>
            <pc:sldMk cId="4028114219" sldId="349"/>
            <ac:picMk id="63" creationId="{1DF0DFA6-567D-4079-B51C-777B454F1CDB}"/>
          </ac:picMkLst>
        </pc:picChg>
        <pc:picChg chg="mod topLvl">
          <ac:chgData name="Jorge Cataldo" userId="78768dd619163137" providerId="LiveId" clId="{180C64D4-1F88-430A-923B-F7507BED2288}" dt="2019-10-26T22:13:11.477" v="10090" actId="164"/>
          <ac:picMkLst>
            <pc:docMk/>
            <pc:sldMk cId="4028114219" sldId="349"/>
            <ac:picMk id="64" creationId="{964D67E6-CD9B-44E1-91D7-225C87B4932C}"/>
          </ac:picMkLst>
        </pc:picChg>
        <pc:picChg chg="mod topLvl">
          <ac:chgData name="Jorge Cataldo" userId="78768dd619163137" providerId="LiveId" clId="{180C64D4-1F88-430A-923B-F7507BED2288}" dt="2019-10-26T22:08:14.718" v="10025" actId="164"/>
          <ac:picMkLst>
            <pc:docMk/>
            <pc:sldMk cId="4028114219" sldId="349"/>
            <ac:picMk id="65" creationId="{517015C9-506D-46FC-8686-91667F4DED42}"/>
          </ac:picMkLst>
        </pc:picChg>
        <pc:picChg chg="mod topLvl">
          <ac:chgData name="Jorge Cataldo" userId="78768dd619163137" providerId="LiveId" clId="{180C64D4-1F88-430A-923B-F7507BED2288}" dt="2019-10-26T22:08:14.718" v="10025" actId="164"/>
          <ac:picMkLst>
            <pc:docMk/>
            <pc:sldMk cId="4028114219" sldId="349"/>
            <ac:picMk id="66" creationId="{CF4BDA58-AFE5-454A-9481-9EB0408B73F9}"/>
          </ac:picMkLst>
        </pc:picChg>
        <pc:picChg chg="mod topLvl">
          <ac:chgData name="Jorge Cataldo" userId="78768dd619163137" providerId="LiveId" clId="{180C64D4-1F88-430A-923B-F7507BED2288}" dt="2019-10-26T22:08:14.718" v="10025" actId="164"/>
          <ac:picMkLst>
            <pc:docMk/>
            <pc:sldMk cId="4028114219" sldId="349"/>
            <ac:picMk id="67" creationId="{76621A2E-DE0E-4482-A617-6DF5DEFE5BB2}"/>
          </ac:picMkLst>
        </pc:picChg>
        <pc:picChg chg="add mod topLvl">
          <ac:chgData name="Jorge Cataldo" userId="78768dd619163137" providerId="LiveId" clId="{180C64D4-1F88-430A-923B-F7507BED2288}" dt="2019-10-26T22:06:28.351" v="10010" actId="164"/>
          <ac:picMkLst>
            <pc:docMk/>
            <pc:sldMk cId="4028114219" sldId="349"/>
            <ac:picMk id="68" creationId="{35640531-1FBE-4FBF-9284-E0ADD049F51C}"/>
          </ac:picMkLst>
        </pc:picChg>
        <pc:picChg chg="mod topLvl">
          <ac:chgData name="Jorge Cataldo" userId="78768dd619163137" providerId="LiveId" clId="{180C64D4-1F88-430A-923B-F7507BED2288}" dt="2019-10-26T22:07:02.723" v="10014" actId="164"/>
          <ac:picMkLst>
            <pc:docMk/>
            <pc:sldMk cId="4028114219" sldId="349"/>
            <ac:picMk id="70" creationId="{446632FC-8177-41BD-A969-1D083B3689F8}"/>
          </ac:picMkLst>
        </pc:picChg>
        <pc:picChg chg="mod topLvl">
          <ac:chgData name="Jorge Cataldo" userId="78768dd619163137" providerId="LiveId" clId="{180C64D4-1F88-430A-923B-F7507BED2288}" dt="2019-10-26T22:07:02.723" v="10014" actId="164"/>
          <ac:picMkLst>
            <pc:docMk/>
            <pc:sldMk cId="4028114219" sldId="349"/>
            <ac:picMk id="71" creationId="{FF7D370D-D686-401D-86B9-CA2603AC5E56}"/>
          </ac:picMkLst>
        </pc:picChg>
        <pc:picChg chg="add mod topLvl">
          <ac:chgData name="Jorge Cataldo" userId="78768dd619163137" providerId="LiveId" clId="{180C64D4-1F88-430A-923B-F7507BED2288}" dt="2019-10-26T22:07:24.911" v="10015" actId="164"/>
          <ac:picMkLst>
            <pc:docMk/>
            <pc:sldMk cId="4028114219" sldId="349"/>
            <ac:picMk id="72" creationId="{1F911C04-9A3C-4CBD-9573-68176A9FA1D3}"/>
          </ac:picMkLst>
        </pc:picChg>
        <pc:picChg chg="mod topLvl">
          <ac:chgData name="Jorge Cataldo" userId="78768dd619163137" providerId="LiveId" clId="{180C64D4-1F88-430A-923B-F7507BED2288}" dt="2019-10-26T22:06:45.894" v="10012" actId="164"/>
          <ac:picMkLst>
            <pc:docMk/>
            <pc:sldMk cId="4028114219" sldId="349"/>
            <ac:picMk id="73" creationId="{E6D49774-ECF6-4408-9D24-2ED949A8D266}"/>
          </ac:picMkLst>
        </pc:picChg>
        <pc:picChg chg="add mod topLvl">
          <ac:chgData name="Jorge Cataldo" userId="78768dd619163137" providerId="LiveId" clId="{180C64D4-1F88-430A-923B-F7507BED2288}" dt="2019-10-26T22:06:45.894" v="10012" actId="164"/>
          <ac:picMkLst>
            <pc:docMk/>
            <pc:sldMk cId="4028114219" sldId="349"/>
            <ac:picMk id="74" creationId="{F10A90B0-0321-483A-9680-57E634303192}"/>
          </ac:picMkLst>
        </pc:picChg>
        <pc:picChg chg="mod topLvl">
          <ac:chgData name="Jorge Cataldo" userId="78768dd619163137" providerId="LiveId" clId="{180C64D4-1F88-430A-923B-F7507BED2288}" dt="2019-10-26T22:06:45.894" v="10012" actId="164"/>
          <ac:picMkLst>
            <pc:docMk/>
            <pc:sldMk cId="4028114219" sldId="349"/>
            <ac:picMk id="75" creationId="{5968F10B-DA3D-4013-9016-158F407CB90C}"/>
          </ac:picMkLst>
        </pc:picChg>
        <pc:picChg chg="add mod topLvl">
          <ac:chgData name="Jorge Cataldo" userId="78768dd619163137" providerId="LiveId" clId="{180C64D4-1F88-430A-923B-F7507BED2288}" dt="2019-10-26T22:07:02.723" v="10014" actId="164"/>
          <ac:picMkLst>
            <pc:docMk/>
            <pc:sldMk cId="4028114219" sldId="349"/>
            <ac:picMk id="76" creationId="{69983AA1-0ED8-40EF-AC04-D43FD9C11EC9}"/>
          </ac:picMkLst>
        </pc:picChg>
        <pc:picChg chg="mod topLvl">
          <ac:chgData name="Jorge Cataldo" userId="78768dd619163137" providerId="LiveId" clId="{180C64D4-1F88-430A-923B-F7507BED2288}" dt="2019-10-26T22:06:28.351" v="10010" actId="164"/>
          <ac:picMkLst>
            <pc:docMk/>
            <pc:sldMk cId="4028114219" sldId="349"/>
            <ac:picMk id="77" creationId="{62ACA90C-C707-41EC-99D3-BA4086864322}"/>
          </ac:picMkLst>
        </pc:picChg>
        <pc:picChg chg="mod topLvl">
          <ac:chgData name="Jorge Cataldo" userId="78768dd619163137" providerId="LiveId" clId="{180C64D4-1F88-430A-923B-F7507BED2288}" dt="2019-10-26T22:06:28.351" v="10010" actId="164"/>
          <ac:picMkLst>
            <pc:docMk/>
            <pc:sldMk cId="4028114219" sldId="349"/>
            <ac:picMk id="78" creationId="{BC32400C-C68C-4AFD-999A-BE85597F3A70}"/>
          </ac:picMkLst>
        </pc:picChg>
        <pc:picChg chg="mod topLvl">
          <ac:chgData name="Jorge Cataldo" userId="78768dd619163137" providerId="LiveId" clId="{180C64D4-1F88-430A-923B-F7507BED2288}" dt="2019-10-26T22:06:28.351" v="10010" actId="164"/>
          <ac:picMkLst>
            <pc:docMk/>
            <pc:sldMk cId="4028114219" sldId="349"/>
            <ac:picMk id="79" creationId="{5E827710-CE69-414C-B8E4-0B17FF6C4AE7}"/>
          </ac:picMkLst>
        </pc:picChg>
        <pc:picChg chg="mod topLvl">
          <ac:chgData name="Jorge Cataldo" userId="78768dd619163137" providerId="LiveId" clId="{180C64D4-1F88-430A-923B-F7507BED2288}" dt="2019-10-26T22:10:22.776" v="10071" actId="1036"/>
          <ac:picMkLst>
            <pc:docMk/>
            <pc:sldMk cId="4028114219" sldId="349"/>
            <ac:picMk id="80" creationId="{2B2E5048-6E74-4A80-A883-253E0CE02FE0}"/>
          </ac:picMkLst>
        </pc:picChg>
        <pc:picChg chg="mod topLvl">
          <ac:chgData name="Jorge Cataldo" userId="78768dd619163137" providerId="LiveId" clId="{180C64D4-1F88-430A-923B-F7507BED2288}" dt="2019-10-26T22:10:22.776" v="10071" actId="1036"/>
          <ac:picMkLst>
            <pc:docMk/>
            <pc:sldMk cId="4028114219" sldId="349"/>
            <ac:picMk id="81" creationId="{7A69FD28-21A4-4E06-BFE7-3D559257A11B}"/>
          </ac:picMkLst>
        </pc:picChg>
        <pc:picChg chg="mod topLvl">
          <ac:chgData name="Jorge Cataldo" userId="78768dd619163137" providerId="LiveId" clId="{180C64D4-1F88-430A-923B-F7507BED2288}" dt="2019-10-26T22:10:22.776" v="10071" actId="1036"/>
          <ac:picMkLst>
            <pc:docMk/>
            <pc:sldMk cId="4028114219" sldId="349"/>
            <ac:picMk id="82" creationId="{0F90EE17-F7D2-4F02-88D4-BE183EC74C79}"/>
          </ac:picMkLst>
        </pc:picChg>
        <pc:picChg chg="add del mod">
          <ac:chgData name="Jorge Cataldo" userId="78768dd619163137" providerId="LiveId" clId="{180C64D4-1F88-430A-923B-F7507BED2288}" dt="2019-10-26T19:11:09.779" v="9576" actId="478"/>
          <ac:picMkLst>
            <pc:docMk/>
            <pc:sldMk cId="4028114219" sldId="349"/>
            <ac:picMk id="83" creationId="{76BBE761-ECB9-4F5A-BD4A-00FB820055E6}"/>
          </ac:picMkLst>
        </pc:picChg>
        <pc:picChg chg="add mod">
          <ac:chgData name="Jorge Cataldo" userId="78768dd619163137" providerId="LiveId" clId="{180C64D4-1F88-430A-923B-F7507BED2288}" dt="2019-10-26T19:10:04.818" v="9574" actId="164"/>
          <ac:picMkLst>
            <pc:docMk/>
            <pc:sldMk cId="4028114219" sldId="349"/>
            <ac:picMk id="85" creationId="{E7B65B78-B65D-4DB9-AC37-EFF0DB4E5286}"/>
          </ac:picMkLst>
        </pc:picChg>
        <pc:picChg chg="add mod">
          <ac:chgData name="Jorge Cataldo" userId="78768dd619163137" providerId="LiveId" clId="{180C64D4-1F88-430A-923B-F7507BED2288}" dt="2019-10-26T22:13:43.247" v="10093" actId="164"/>
          <ac:picMkLst>
            <pc:docMk/>
            <pc:sldMk cId="4028114219" sldId="349"/>
            <ac:picMk id="87" creationId="{A547D56D-B8D4-4546-ADB7-5DC4FAD2FDD6}"/>
          </ac:picMkLst>
        </pc:picChg>
        <pc:picChg chg="add mod">
          <ac:chgData name="Jorge Cataldo" userId="78768dd619163137" providerId="LiveId" clId="{180C64D4-1F88-430A-923B-F7507BED2288}" dt="2019-10-26T22:13:43.247" v="10093" actId="164"/>
          <ac:picMkLst>
            <pc:docMk/>
            <pc:sldMk cId="4028114219" sldId="349"/>
            <ac:picMk id="88" creationId="{50AC27A7-BE52-4F62-B0F0-6B38589CD015}"/>
          </ac:picMkLst>
        </pc:picChg>
        <pc:cxnChg chg="del mod topLvl">
          <ac:chgData name="Jorge Cataldo" userId="78768dd619163137" providerId="LiveId" clId="{180C64D4-1F88-430A-923B-F7507BED2288}" dt="2019-10-26T18:34:39.731" v="8890" actId="478"/>
          <ac:cxnSpMkLst>
            <pc:docMk/>
            <pc:sldMk cId="4028114219" sldId="349"/>
            <ac:cxnSpMk id="99" creationId="{71430608-7D84-41D4-9A89-62B2E1C9FD14}"/>
          </ac:cxnSpMkLst>
        </pc:cxnChg>
        <pc:cxnChg chg="del mod topLvl">
          <ac:chgData name="Jorge Cataldo" userId="78768dd619163137" providerId="LiveId" clId="{180C64D4-1F88-430A-923B-F7507BED2288}" dt="2019-10-26T18:43:38.196" v="9324" actId="478"/>
          <ac:cxnSpMkLst>
            <pc:docMk/>
            <pc:sldMk cId="4028114219" sldId="349"/>
            <ac:cxnSpMk id="175" creationId="{C36C2B89-3377-4121-B9A3-0E12D0F1489B}"/>
          </ac:cxnSpMkLst>
        </pc:cxnChg>
        <pc:cxnChg chg="del mod topLvl">
          <ac:chgData name="Jorge Cataldo" userId="78768dd619163137" providerId="LiveId" clId="{180C64D4-1F88-430A-923B-F7507BED2288}" dt="2019-10-26T18:43:38.196" v="9324" actId="478"/>
          <ac:cxnSpMkLst>
            <pc:docMk/>
            <pc:sldMk cId="4028114219" sldId="349"/>
            <ac:cxnSpMk id="176" creationId="{B96649B3-63D8-449C-8C62-C2C8A55E55B8}"/>
          </ac:cxnSpMkLst>
        </pc:cxnChg>
        <pc:cxnChg chg="del mod topLvl">
          <ac:chgData name="Jorge Cataldo" userId="78768dd619163137" providerId="LiveId" clId="{180C64D4-1F88-430A-923B-F7507BED2288}" dt="2019-10-26T18:43:47.864" v="9326" actId="478"/>
          <ac:cxnSpMkLst>
            <pc:docMk/>
            <pc:sldMk cId="4028114219" sldId="349"/>
            <ac:cxnSpMk id="194" creationId="{7FCF7B3A-2197-46D0-A81A-7003924D6419}"/>
          </ac:cxnSpMkLst>
        </pc:cxnChg>
        <pc:cxnChg chg="del mod topLvl">
          <ac:chgData name="Jorge Cataldo" userId="78768dd619163137" providerId="LiveId" clId="{180C64D4-1F88-430A-923B-F7507BED2288}" dt="2019-10-26T18:43:47.864" v="9326" actId="478"/>
          <ac:cxnSpMkLst>
            <pc:docMk/>
            <pc:sldMk cId="4028114219" sldId="349"/>
            <ac:cxnSpMk id="195" creationId="{8D63D8AA-B334-43F8-9BCD-1C5BD40A424B}"/>
          </ac:cxnSpMkLst>
        </pc:cxnChg>
        <pc:cxnChg chg="del mod topLvl">
          <ac:chgData name="Jorge Cataldo" userId="78768dd619163137" providerId="LiveId" clId="{180C64D4-1F88-430A-923B-F7507BED2288}" dt="2019-10-26T18:44:00.325" v="9328" actId="478"/>
          <ac:cxnSpMkLst>
            <pc:docMk/>
            <pc:sldMk cId="4028114219" sldId="349"/>
            <ac:cxnSpMk id="196" creationId="{719FB399-ADB8-42AE-88AA-5E86818BBF18}"/>
          </ac:cxnSpMkLst>
        </pc:cxnChg>
        <pc:cxnChg chg="del mod topLvl">
          <ac:chgData name="Jorge Cataldo" userId="78768dd619163137" providerId="LiveId" clId="{180C64D4-1F88-430A-923B-F7507BED2288}" dt="2019-10-26T18:44:00.325" v="9328" actId="478"/>
          <ac:cxnSpMkLst>
            <pc:docMk/>
            <pc:sldMk cId="4028114219" sldId="349"/>
            <ac:cxnSpMk id="197" creationId="{565FEA0D-1C3E-4C60-9FB8-43C6C41AA31B}"/>
          </ac:cxnSpMkLst>
        </pc:cxnChg>
        <pc:cxnChg chg="del mod topLvl">
          <ac:chgData name="Jorge Cataldo" userId="78768dd619163137" providerId="LiveId" clId="{180C64D4-1F88-430A-923B-F7507BED2288}" dt="2019-10-26T18:44:04.152" v="9329" actId="478"/>
          <ac:cxnSpMkLst>
            <pc:docMk/>
            <pc:sldMk cId="4028114219" sldId="349"/>
            <ac:cxnSpMk id="198" creationId="{6B508760-C9BA-4DBA-95D4-4DA7BE7A86CE}"/>
          </ac:cxnSpMkLst>
        </pc:cxnChg>
        <pc:cxnChg chg="del mod topLvl">
          <ac:chgData name="Jorge Cataldo" userId="78768dd619163137" providerId="LiveId" clId="{180C64D4-1F88-430A-923B-F7507BED2288}" dt="2019-10-26T18:44:05.639" v="9330" actId="478"/>
          <ac:cxnSpMkLst>
            <pc:docMk/>
            <pc:sldMk cId="4028114219" sldId="349"/>
            <ac:cxnSpMk id="199" creationId="{FC31DFE8-27B5-428F-9C21-8E9542E680CF}"/>
          </ac:cxnSpMkLst>
        </pc:cxnChg>
      </pc:sldChg>
      <pc:sldChg chg="add ord">
        <pc:chgData name="Jorge Cataldo" userId="78768dd619163137" providerId="LiveId" clId="{180C64D4-1F88-430A-923B-F7507BED2288}" dt="2019-10-27T02:43:12.229" v="12403"/>
        <pc:sldMkLst>
          <pc:docMk/>
          <pc:sldMk cId="2855727300" sldId="350"/>
        </pc:sldMkLst>
      </pc:sldChg>
      <pc:sldChg chg="modSp add del">
        <pc:chgData name="Jorge Cataldo" userId="78768dd619163137" providerId="LiveId" clId="{180C64D4-1F88-430A-923B-F7507BED2288}" dt="2019-10-26T19:39:53.273" v="9973" actId="2696"/>
        <pc:sldMkLst>
          <pc:docMk/>
          <pc:sldMk cId="1526981373" sldId="351"/>
        </pc:sldMkLst>
        <pc:spChg chg="mod">
          <ac:chgData name="Jorge Cataldo" userId="78768dd619163137" providerId="LiveId" clId="{180C64D4-1F88-430A-923B-F7507BED2288}" dt="2019-10-26T19:39:06.107" v="9965" actId="1036"/>
          <ac:spMkLst>
            <pc:docMk/>
            <pc:sldMk cId="1526981373" sldId="351"/>
            <ac:spMk id="4" creationId="{E2F6651A-1161-4089-B913-AF307873239A}"/>
          </ac:spMkLst>
        </pc:spChg>
        <pc:spChg chg="mod">
          <ac:chgData name="Jorge Cataldo" userId="78768dd619163137" providerId="LiveId" clId="{180C64D4-1F88-430A-923B-F7507BED2288}" dt="2019-10-26T19:39:06.107" v="9965" actId="1036"/>
          <ac:spMkLst>
            <pc:docMk/>
            <pc:sldMk cId="1526981373" sldId="351"/>
            <ac:spMk id="5" creationId="{38654BE1-0191-4A66-943D-1E5EE6DF1A66}"/>
          </ac:spMkLst>
        </pc:spChg>
        <pc:spChg chg="mod">
          <ac:chgData name="Jorge Cataldo" userId="78768dd619163137" providerId="LiveId" clId="{180C64D4-1F88-430A-923B-F7507BED2288}" dt="2019-10-26T19:39:06.107" v="9965" actId="1036"/>
          <ac:spMkLst>
            <pc:docMk/>
            <pc:sldMk cId="1526981373" sldId="351"/>
            <ac:spMk id="45" creationId="{B63C0199-C5D2-447D-B0D2-030B840440B0}"/>
          </ac:spMkLst>
        </pc:spChg>
        <pc:spChg chg="mod">
          <ac:chgData name="Jorge Cataldo" userId="78768dd619163137" providerId="LiveId" clId="{180C64D4-1F88-430A-923B-F7507BED2288}" dt="2019-10-26T19:39:11.527" v="9966" actId="1076"/>
          <ac:spMkLst>
            <pc:docMk/>
            <pc:sldMk cId="1526981373" sldId="351"/>
            <ac:spMk id="100" creationId="{C91FBFD7-7E17-43DF-8E5C-9B9F04EB68E9}"/>
          </ac:spMkLst>
        </pc:spChg>
        <pc:picChg chg="mod">
          <ac:chgData name="Jorge Cataldo" userId="78768dd619163137" providerId="LiveId" clId="{180C64D4-1F88-430A-923B-F7507BED2288}" dt="2019-10-26T19:39:24.720" v="9969" actId="1076"/>
          <ac:picMkLst>
            <pc:docMk/>
            <pc:sldMk cId="1526981373" sldId="351"/>
            <ac:picMk id="243" creationId="{A512F21A-91A9-4FA0-91C4-7F63928E8EDD}"/>
          </ac:picMkLst>
        </pc:picChg>
        <pc:picChg chg="mod">
          <ac:chgData name="Jorge Cataldo" userId="78768dd619163137" providerId="LiveId" clId="{180C64D4-1F88-430A-923B-F7507BED2288}" dt="2019-10-26T19:39:19.045" v="9968" actId="1076"/>
          <ac:picMkLst>
            <pc:docMk/>
            <pc:sldMk cId="1526981373" sldId="351"/>
            <ac:picMk id="246" creationId="{432E9BE2-A45E-4233-A1F3-605CD9D24BCA}"/>
          </ac:picMkLst>
        </pc:picChg>
        <pc:picChg chg="mod">
          <ac:chgData name="Jorge Cataldo" userId="78768dd619163137" providerId="LiveId" clId="{180C64D4-1F88-430A-923B-F7507BED2288}" dt="2019-10-26T19:39:16.085" v="9967" actId="1076"/>
          <ac:picMkLst>
            <pc:docMk/>
            <pc:sldMk cId="1526981373" sldId="351"/>
            <ac:picMk id="247" creationId="{A6C20A00-4F67-4D57-B53C-6C9845FA0CEF}"/>
          </ac:picMkLst>
        </pc:picChg>
      </pc:sldChg>
      <pc:sldChg chg="add del">
        <pc:chgData name="Jorge Cataldo" userId="78768dd619163137" providerId="LiveId" clId="{180C64D4-1F88-430A-923B-F7507BED2288}" dt="2019-10-26T22:20:12.190" v="10132"/>
        <pc:sldMkLst>
          <pc:docMk/>
          <pc:sldMk cId="1905551936" sldId="351"/>
        </pc:sldMkLst>
      </pc:sldChg>
      <pc:sldChg chg="addSp delSp modSp add ord">
        <pc:chgData name="Jorge Cataldo" userId="78768dd619163137" providerId="LiveId" clId="{180C64D4-1F88-430A-923B-F7507BED2288}" dt="2019-10-27T02:43:12.229" v="12403"/>
        <pc:sldMkLst>
          <pc:docMk/>
          <pc:sldMk cId="4274613970" sldId="351"/>
        </pc:sldMkLst>
        <pc:spChg chg="mod topLvl">
          <ac:chgData name="Jorge Cataldo" userId="78768dd619163137" providerId="LiveId" clId="{180C64D4-1F88-430A-923B-F7507BED2288}" dt="2019-10-26T22:21:17.724" v="10141" actId="164"/>
          <ac:spMkLst>
            <pc:docMk/>
            <pc:sldMk cId="4274613970" sldId="351"/>
            <ac:spMk id="162" creationId="{BCDD869F-B9DF-4FC8-8FEE-D0954A889EAF}"/>
          </ac:spMkLst>
        </pc:spChg>
        <pc:spChg chg="mod">
          <ac:chgData name="Jorge Cataldo" userId="78768dd619163137" providerId="LiveId" clId="{180C64D4-1F88-430A-923B-F7507BED2288}" dt="2019-10-26T22:20:51.787" v="10140" actId="14100"/>
          <ac:spMkLst>
            <pc:docMk/>
            <pc:sldMk cId="4274613970" sldId="351"/>
            <ac:spMk id="173" creationId="{FB6C1F21-09D7-49A3-9323-2DD8AD7D7F26}"/>
          </ac:spMkLst>
        </pc:spChg>
        <pc:grpChg chg="add mod">
          <ac:chgData name="Jorge Cataldo" userId="78768dd619163137" providerId="LiveId" clId="{180C64D4-1F88-430A-923B-F7507BED2288}" dt="2019-10-26T22:21:17.724" v="10141" actId="164"/>
          <ac:grpSpMkLst>
            <pc:docMk/>
            <pc:sldMk cId="4274613970" sldId="351"/>
            <ac:grpSpMk id="2" creationId="{E8679A3B-B33E-465F-A5FC-7D4081DE8BA4}"/>
          </ac:grpSpMkLst>
        </pc:grpChg>
        <pc:grpChg chg="del mod topLvl">
          <ac:chgData name="Jorge Cataldo" userId="78768dd619163137" providerId="LiveId" clId="{180C64D4-1F88-430A-923B-F7507BED2288}" dt="2019-10-26T22:20:34.834" v="10135" actId="478"/>
          <ac:grpSpMkLst>
            <pc:docMk/>
            <pc:sldMk cId="4274613970" sldId="351"/>
            <ac:grpSpMk id="15" creationId="{3729621A-A05C-4854-9F66-E6545BD063EC}"/>
          </ac:grpSpMkLst>
        </pc:grpChg>
        <pc:grpChg chg="del mod topLvl">
          <ac:chgData name="Jorge Cataldo" userId="78768dd619163137" providerId="LiveId" clId="{180C64D4-1F88-430A-923B-F7507BED2288}" dt="2019-10-26T22:20:36.439" v="10136" actId="478"/>
          <ac:grpSpMkLst>
            <pc:docMk/>
            <pc:sldMk cId="4274613970" sldId="351"/>
            <ac:grpSpMk id="16" creationId="{A443511C-13A4-4B09-83A7-BBA384DF36A2}"/>
          </ac:grpSpMkLst>
        </pc:grpChg>
        <pc:grpChg chg="del mod topLvl">
          <ac:chgData name="Jorge Cataldo" userId="78768dd619163137" providerId="LiveId" clId="{180C64D4-1F88-430A-923B-F7507BED2288}" dt="2019-10-26T22:20:38.278" v="10137" actId="478"/>
          <ac:grpSpMkLst>
            <pc:docMk/>
            <pc:sldMk cId="4274613970" sldId="351"/>
            <ac:grpSpMk id="17" creationId="{0D8B3848-C8D8-4617-AA81-85E7B4DE6C27}"/>
          </ac:grpSpMkLst>
        </pc:grpChg>
        <pc:grpChg chg="mod topLvl">
          <ac:chgData name="Jorge Cataldo" userId="78768dd619163137" providerId="LiveId" clId="{180C64D4-1F88-430A-923B-F7507BED2288}" dt="2019-10-26T22:20:46.997" v="10139" actId="14100"/>
          <ac:grpSpMkLst>
            <pc:docMk/>
            <pc:sldMk cId="4274613970" sldId="351"/>
            <ac:grpSpMk id="18" creationId="{84D105F0-BA84-4723-99E6-0BE11C93B216}"/>
          </ac:grpSpMkLst>
        </pc:grpChg>
        <pc:grpChg chg="mod topLvl">
          <ac:chgData name="Jorge Cataldo" userId="78768dd619163137" providerId="LiveId" clId="{180C64D4-1F88-430A-923B-F7507BED2288}" dt="2019-10-26T22:21:17.724" v="10141" actId="164"/>
          <ac:grpSpMkLst>
            <pc:docMk/>
            <pc:sldMk cId="4274613970" sldId="351"/>
            <ac:grpSpMk id="19" creationId="{0F1483AA-D484-4DE8-9B4E-B6DC4178C5E8}"/>
          </ac:grpSpMkLst>
        </pc:grpChg>
        <pc:grpChg chg="mod topLvl">
          <ac:chgData name="Jorge Cataldo" userId="78768dd619163137" providerId="LiveId" clId="{180C64D4-1F88-430A-923B-F7507BED2288}" dt="2019-10-26T22:21:17.724" v="10141" actId="164"/>
          <ac:grpSpMkLst>
            <pc:docMk/>
            <pc:sldMk cId="4274613970" sldId="351"/>
            <ac:grpSpMk id="22" creationId="{45F5BC90-C146-43FB-91E6-004022957B22}"/>
          </ac:grpSpMkLst>
        </pc:grpChg>
        <pc:grpChg chg="mod topLvl">
          <ac:chgData name="Jorge Cataldo" userId="78768dd619163137" providerId="LiveId" clId="{180C64D4-1F88-430A-923B-F7507BED2288}" dt="2019-10-26T22:21:17.724" v="10141" actId="164"/>
          <ac:grpSpMkLst>
            <pc:docMk/>
            <pc:sldMk cId="4274613970" sldId="351"/>
            <ac:grpSpMk id="23" creationId="{57A0C641-2755-465B-B612-323572E51ECA}"/>
          </ac:grpSpMkLst>
        </pc:grpChg>
        <pc:grpChg chg="del">
          <ac:chgData name="Jorge Cataldo" userId="78768dd619163137" providerId="LiveId" clId="{180C64D4-1F88-430A-923B-F7507BED2288}" dt="2019-10-26T22:20:31.750" v="10134" actId="165"/>
          <ac:grpSpMkLst>
            <pc:docMk/>
            <pc:sldMk cId="4274613970" sldId="351"/>
            <ac:grpSpMk id="25" creationId="{4F7495F9-F637-4303-BB8D-E168329758F0}"/>
          </ac:grpSpMkLst>
        </pc:grpChg>
      </pc:sldChg>
      <pc:sldChg chg="addSp delSp modSp add">
        <pc:chgData name="Jorge Cataldo" userId="78768dd619163137" providerId="LiveId" clId="{180C64D4-1F88-430A-923B-F7507BED2288}" dt="2019-10-27T02:25:35.703" v="12314" actId="1037"/>
        <pc:sldMkLst>
          <pc:docMk/>
          <pc:sldMk cId="88311582" sldId="352"/>
        </pc:sldMkLst>
        <pc:spChg chg="del mod">
          <ac:chgData name="Jorge Cataldo" userId="78768dd619163137" providerId="LiveId" clId="{180C64D4-1F88-430A-923B-F7507BED2288}" dt="2019-10-26T23:05:26.030" v="10406" actId="478"/>
          <ac:spMkLst>
            <pc:docMk/>
            <pc:sldMk cId="88311582" sldId="352"/>
            <ac:spMk id="3" creationId="{8E66266D-41E0-436C-86C5-09357451E5DC}"/>
          </ac:spMkLst>
        </pc:spChg>
        <pc:spChg chg="del mod topLvl">
          <ac:chgData name="Jorge Cataldo" userId="78768dd619163137" providerId="LiveId" clId="{180C64D4-1F88-430A-923B-F7507BED2288}" dt="2019-10-26T23:05:25.200" v="10405" actId="478"/>
          <ac:spMkLst>
            <pc:docMk/>
            <pc:sldMk cId="88311582" sldId="352"/>
            <ac:spMk id="44" creationId="{43C6A811-3A2E-4AB8-8647-F7B2A30A1A64}"/>
          </ac:spMkLst>
        </pc:spChg>
        <pc:spChg chg="del mod topLvl">
          <ac:chgData name="Jorge Cataldo" userId="78768dd619163137" providerId="LiveId" clId="{180C64D4-1F88-430A-923B-F7507BED2288}" dt="2019-10-26T23:05:25.200" v="10405" actId="478"/>
          <ac:spMkLst>
            <pc:docMk/>
            <pc:sldMk cId="88311582" sldId="352"/>
            <ac:spMk id="45" creationId="{42EFD2F5-1281-429E-95D3-EA0217211519}"/>
          </ac:spMkLst>
        </pc:spChg>
        <pc:spChg chg="del mod topLvl">
          <ac:chgData name="Jorge Cataldo" userId="78768dd619163137" providerId="LiveId" clId="{180C64D4-1F88-430A-923B-F7507BED2288}" dt="2019-10-26T23:05:25.200" v="10405" actId="478"/>
          <ac:spMkLst>
            <pc:docMk/>
            <pc:sldMk cId="88311582" sldId="352"/>
            <ac:spMk id="46" creationId="{7D26E3C9-FFEF-4831-AA5F-606862044D00}"/>
          </ac:spMkLst>
        </pc:spChg>
        <pc:spChg chg="mod ord topLvl">
          <ac:chgData name="Jorge Cataldo" userId="78768dd619163137" providerId="LiveId" clId="{180C64D4-1F88-430A-923B-F7507BED2288}" dt="2019-10-27T01:26:03.887" v="11313" actId="1037"/>
          <ac:spMkLst>
            <pc:docMk/>
            <pc:sldMk cId="88311582" sldId="352"/>
            <ac:spMk id="50" creationId="{6D4E3E5A-B774-4BD0-92FA-8FB89C0AE7A0}"/>
          </ac:spMkLst>
        </pc:spChg>
        <pc:spChg chg="mod topLvl">
          <ac:chgData name="Jorge Cataldo" userId="78768dd619163137" providerId="LiveId" clId="{180C64D4-1F88-430A-923B-F7507BED2288}" dt="2019-10-27T01:26:03.887" v="11313" actId="1037"/>
          <ac:spMkLst>
            <pc:docMk/>
            <pc:sldMk cId="88311582" sldId="352"/>
            <ac:spMk id="51" creationId="{7F336060-435E-4999-9696-EBD8028CBEBA}"/>
          </ac:spMkLst>
        </pc:spChg>
        <pc:spChg chg="mod ord topLvl">
          <ac:chgData name="Jorge Cataldo" userId="78768dd619163137" providerId="LiveId" clId="{180C64D4-1F88-430A-923B-F7507BED2288}" dt="2019-10-27T01:26:03.887" v="11313" actId="1037"/>
          <ac:spMkLst>
            <pc:docMk/>
            <pc:sldMk cId="88311582" sldId="352"/>
            <ac:spMk id="52" creationId="{219476E9-2BFB-4AFE-8AC0-205D757602C2}"/>
          </ac:spMkLst>
        </pc:spChg>
        <pc:spChg chg="mod ord topLvl">
          <ac:chgData name="Jorge Cataldo" userId="78768dd619163137" providerId="LiveId" clId="{180C64D4-1F88-430A-923B-F7507BED2288}" dt="2019-10-27T01:26:03.887" v="11313" actId="1037"/>
          <ac:spMkLst>
            <pc:docMk/>
            <pc:sldMk cId="88311582" sldId="352"/>
            <ac:spMk id="53" creationId="{984C5CB5-38F2-48E4-8D41-5FA7239CC137}"/>
          </ac:spMkLst>
        </pc:spChg>
        <pc:spChg chg="del mod topLvl">
          <ac:chgData name="Jorge Cataldo" userId="78768dd619163137" providerId="LiveId" clId="{180C64D4-1F88-430A-923B-F7507BED2288}" dt="2019-10-26T23:05:25.200" v="10405" actId="478"/>
          <ac:spMkLst>
            <pc:docMk/>
            <pc:sldMk cId="88311582" sldId="352"/>
            <ac:spMk id="54" creationId="{9FA22FC8-A1BC-4D9F-BC62-D635252E9628}"/>
          </ac:spMkLst>
        </pc:spChg>
        <pc:spChg chg="del mod topLvl">
          <ac:chgData name="Jorge Cataldo" userId="78768dd619163137" providerId="LiveId" clId="{180C64D4-1F88-430A-923B-F7507BED2288}" dt="2019-10-26T23:04:35.360" v="10401" actId="478"/>
          <ac:spMkLst>
            <pc:docMk/>
            <pc:sldMk cId="88311582" sldId="352"/>
            <ac:spMk id="62" creationId="{A67CCA4B-AACB-47D4-8FE0-B41F9827C800}"/>
          </ac:spMkLst>
        </pc:spChg>
        <pc:spChg chg="mod topLvl">
          <ac:chgData name="Jorge Cataldo" userId="78768dd619163137" providerId="LiveId" clId="{180C64D4-1F88-430A-923B-F7507BED2288}" dt="2019-10-26T23:20:08.909" v="10536"/>
          <ac:spMkLst>
            <pc:docMk/>
            <pc:sldMk cId="88311582" sldId="352"/>
            <ac:spMk id="64" creationId="{548674C8-CD55-47FF-85FC-39A2BED53868}"/>
          </ac:spMkLst>
        </pc:spChg>
        <pc:spChg chg="mod topLvl">
          <ac:chgData name="Jorge Cataldo" userId="78768dd619163137" providerId="LiveId" clId="{180C64D4-1F88-430A-923B-F7507BED2288}" dt="2019-10-26T23:20:32.519" v="10542"/>
          <ac:spMkLst>
            <pc:docMk/>
            <pc:sldMk cId="88311582" sldId="352"/>
            <ac:spMk id="65" creationId="{88516035-7A69-4F2F-BE6E-F3806A3DA926}"/>
          </ac:spMkLst>
        </pc:spChg>
        <pc:spChg chg="del">
          <ac:chgData name="Jorge Cataldo" userId="78768dd619163137" providerId="LiveId" clId="{180C64D4-1F88-430A-923B-F7507BED2288}" dt="2019-10-26T22:57:17.620" v="10339" actId="478"/>
          <ac:spMkLst>
            <pc:docMk/>
            <pc:sldMk cId="88311582" sldId="352"/>
            <ac:spMk id="66" creationId="{E9C50A9C-FB01-4906-8FB5-3440480D2CDD}"/>
          </ac:spMkLst>
        </pc:spChg>
        <pc:spChg chg="del">
          <ac:chgData name="Jorge Cataldo" userId="78768dd619163137" providerId="LiveId" clId="{180C64D4-1F88-430A-923B-F7507BED2288}" dt="2019-10-26T22:57:11.675" v="10337" actId="478"/>
          <ac:spMkLst>
            <pc:docMk/>
            <pc:sldMk cId="88311582" sldId="352"/>
            <ac:spMk id="67" creationId="{C03F9C9A-C339-4596-A112-D87D55901EAF}"/>
          </ac:spMkLst>
        </pc:spChg>
        <pc:spChg chg="del mod">
          <ac:chgData name="Jorge Cataldo" userId="78768dd619163137" providerId="LiveId" clId="{180C64D4-1F88-430A-923B-F7507BED2288}" dt="2019-10-26T23:08:31.170" v="10452" actId="478"/>
          <ac:spMkLst>
            <pc:docMk/>
            <pc:sldMk cId="88311582" sldId="352"/>
            <ac:spMk id="73" creationId="{D1B4CA40-921A-4535-8F9C-7DA4F7F81263}"/>
          </ac:spMkLst>
        </pc:spChg>
        <pc:spChg chg="mod">
          <ac:chgData name="Jorge Cataldo" userId="78768dd619163137" providerId="LiveId" clId="{180C64D4-1F88-430A-923B-F7507BED2288}" dt="2019-10-26T23:20:11.119" v="10537"/>
          <ac:spMkLst>
            <pc:docMk/>
            <pc:sldMk cId="88311582" sldId="352"/>
            <ac:spMk id="95" creationId="{A31ACA73-411E-4ABC-88E4-2FAD1C732BD6}"/>
          </ac:spMkLst>
        </pc:spChg>
        <pc:spChg chg="mod">
          <ac:chgData name="Jorge Cataldo" userId="78768dd619163137" providerId="LiveId" clId="{180C64D4-1F88-430A-923B-F7507BED2288}" dt="2019-10-26T23:20:34.739" v="10543"/>
          <ac:spMkLst>
            <pc:docMk/>
            <pc:sldMk cId="88311582" sldId="352"/>
            <ac:spMk id="96" creationId="{611D0127-0E20-4C43-954F-5891EEEEA847}"/>
          </ac:spMkLst>
        </pc:spChg>
        <pc:spChg chg="mod">
          <ac:chgData name="Jorge Cataldo" userId="78768dd619163137" providerId="LiveId" clId="{180C64D4-1F88-430A-923B-F7507BED2288}" dt="2019-10-26T23:20:12.609" v="10538"/>
          <ac:spMkLst>
            <pc:docMk/>
            <pc:sldMk cId="88311582" sldId="352"/>
            <ac:spMk id="98" creationId="{2B4CD8AF-C34E-42A2-B6E5-A2BD472027EE}"/>
          </ac:spMkLst>
        </pc:spChg>
        <pc:spChg chg="mod">
          <ac:chgData name="Jorge Cataldo" userId="78768dd619163137" providerId="LiveId" clId="{180C64D4-1F88-430A-923B-F7507BED2288}" dt="2019-10-26T23:20:36.620" v="10544"/>
          <ac:spMkLst>
            <pc:docMk/>
            <pc:sldMk cId="88311582" sldId="352"/>
            <ac:spMk id="99" creationId="{17C01FE7-FABC-4061-B5B0-21EC552628C0}"/>
          </ac:spMkLst>
        </pc:spChg>
        <pc:spChg chg="mod">
          <ac:chgData name="Jorge Cataldo" userId="78768dd619163137" providerId="LiveId" clId="{180C64D4-1F88-430A-923B-F7507BED2288}" dt="2019-10-26T23:20:06.809" v="10535"/>
          <ac:spMkLst>
            <pc:docMk/>
            <pc:sldMk cId="88311582" sldId="352"/>
            <ac:spMk id="101" creationId="{7CC4151E-9C8B-46CA-9772-172851C3236D}"/>
          </ac:spMkLst>
        </pc:spChg>
        <pc:spChg chg="mod">
          <ac:chgData name="Jorge Cataldo" userId="78768dd619163137" providerId="LiveId" clId="{180C64D4-1F88-430A-923B-F7507BED2288}" dt="2019-10-26T23:20:30.399" v="10541"/>
          <ac:spMkLst>
            <pc:docMk/>
            <pc:sldMk cId="88311582" sldId="352"/>
            <ac:spMk id="102" creationId="{AB106CD0-8EA9-4CD6-949C-BBCEE009BC84}"/>
          </ac:spMkLst>
        </pc:spChg>
        <pc:spChg chg="add mod">
          <ac:chgData name="Jorge Cataldo" userId="78768dd619163137" providerId="LiveId" clId="{180C64D4-1F88-430A-923B-F7507BED2288}" dt="2019-10-26T23:15:42.932" v="10486"/>
          <ac:spMkLst>
            <pc:docMk/>
            <pc:sldMk cId="88311582" sldId="352"/>
            <ac:spMk id="111" creationId="{0A8C26BC-8B68-41F7-BF81-3BB00EE429E5}"/>
          </ac:spMkLst>
        </pc:spChg>
        <pc:spChg chg="add mod">
          <ac:chgData name="Jorge Cataldo" userId="78768dd619163137" providerId="LiveId" clId="{180C64D4-1F88-430A-923B-F7507BED2288}" dt="2019-10-26T23:15:42.932" v="10486"/>
          <ac:spMkLst>
            <pc:docMk/>
            <pc:sldMk cId="88311582" sldId="352"/>
            <ac:spMk id="112" creationId="{2FCDEE32-0140-48DE-8AC3-94B28FE3FB61}"/>
          </ac:spMkLst>
        </pc:spChg>
        <pc:spChg chg="add mod">
          <ac:chgData name="Jorge Cataldo" userId="78768dd619163137" providerId="LiveId" clId="{180C64D4-1F88-430A-923B-F7507BED2288}" dt="2019-10-26T23:15:42.932" v="10486"/>
          <ac:spMkLst>
            <pc:docMk/>
            <pc:sldMk cId="88311582" sldId="352"/>
            <ac:spMk id="118" creationId="{B23DFB00-ACBC-49B8-95E6-1361E90043D2}"/>
          </ac:spMkLst>
        </pc:spChg>
        <pc:spChg chg="mod">
          <ac:chgData name="Jorge Cataldo" userId="78768dd619163137" providerId="LiveId" clId="{180C64D4-1F88-430A-923B-F7507BED2288}" dt="2019-10-26T23:19:30.959" v="10529" actId="20577"/>
          <ac:spMkLst>
            <pc:docMk/>
            <pc:sldMk cId="88311582" sldId="352"/>
            <ac:spMk id="122" creationId="{C15874C0-3B3D-4FFE-AFCA-7F31A9170490}"/>
          </ac:spMkLst>
        </pc:spChg>
        <pc:spChg chg="mod">
          <ac:chgData name="Jorge Cataldo" userId="78768dd619163137" providerId="LiveId" clId="{180C64D4-1F88-430A-923B-F7507BED2288}" dt="2019-10-26T23:20:20.730" v="10540" actId="20577"/>
          <ac:spMkLst>
            <pc:docMk/>
            <pc:sldMk cId="88311582" sldId="352"/>
            <ac:spMk id="123" creationId="{A00DDB58-3E7A-4278-A128-A528A0902C2E}"/>
          </ac:spMkLst>
        </pc:spChg>
        <pc:spChg chg="add del mod">
          <ac:chgData name="Jorge Cataldo" userId="78768dd619163137" providerId="LiveId" clId="{180C64D4-1F88-430A-923B-F7507BED2288}" dt="2019-10-26T23:18:41.560" v="10512" actId="478"/>
          <ac:spMkLst>
            <pc:docMk/>
            <pc:sldMk cId="88311582" sldId="352"/>
            <ac:spMk id="124" creationId="{60B16D5D-E288-4542-90AC-6BF5FAD524B0}"/>
          </ac:spMkLst>
        </pc:spChg>
        <pc:spChg chg="add mod">
          <ac:chgData name="Jorge Cataldo" userId="78768dd619163137" providerId="LiveId" clId="{180C64D4-1F88-430A-923B-F7507BED2288}" dt="2019-10-27T01:26:47.149" v="11385" actId="1038"/>
          <ac:spMkLst>
            <pc:docMk/>
            <pc:sldMk cId="88311582" sldId="352"/>
            <ac:spMk id="130" creationId="{E4A7FF7D-FF9C-49D7-BFCD-0B1165263C7D}"/>
          </ac:spMkLst>
        </pc:spChg>
        <pc:spChg chg="add mod">
          <ac:chgData name="Jorge Cataldo" userId="78768dd619163137" providerId="LiveId" clId="{180C64D4-1F88-430A-923B-F7507BED2288}" dt="2019-10-27T01:26:47.149" v="11385" actId="1038"/>
          <ac:spMkLst>
            <pc:docMk/>
            <pc:sldMk cId="88311582" sldId="352"/>
            <ac:spMk id="134" creationId="{12FE1E33-BD68-490E-956A-07CD448F6539}"/>
          </ac:spMkLst>
        </pc:spChg>
        <pc:spChg chg="mod">
          <ac:chgData name="Jorge Cataldo" userId="78768dd619163137" providerId="LiveId" clId="{180C64D4-1F88-430A-923B-F7507BED2288}" dt="2019-10-27T01:26:03.887" v="11313" actId="1037"/>
          <ac:spMkLst>
            <pc:docMk/>
            <pc:sldMk cId="88311582" sldId="352"/>
            <ac:spMk id="135" creationId="{D97F68ED-64C9-4271-A323-D619BB825306}"/>
          </ac:spMkLst>
        </pc:spChg>
        <pc:spChg chg="add mod">
          <ac:chgData name="Jorge Cataldo" userId="78768dd619163137" providerId="LiveId" clId="{180C64D4-1F88-430A-923B-F7507BED2288}" dt="2019-10-27T01:26:47.149" v="11385" actId="1038"/>
          <ac:spMkLst>
            <pc:docMk/>
            <pc:sldMk cId="88311582" sldId="352"/>
            <ac:spMk id="140" creationId="{1BC0536F-A7DD-46D8-BA92-63C10E7998A6}"/>
          </ac:spMkLst>
        </pc:spChg>
        <pc:spChg chg="add mod">
          <ac:chgData name="Jorge Cataldo" userId="78768dd619163137" providerId="LiveId" clId="{180C64D4-1F88-430A-923B-F7507BED2288}" dt="2019-10-27T01:31:38.703" v="11457" actId="1036"/>
          <ac:spMkLst>
            <pc:docMk/>
            <pc:sldMk cId="88311582" sldId="352"/>
            <ac:spMk id="142" creationId="{F96944C3-2F97-41A4-ADC3-72F18B8C67A1}"/>
          </ac:spMkLst>
        </pc:spChg>
        <pc:grpChg chg="add mod">
          <ac:chgData name="Jorge Cataldo" userId="78768dd619163137" providerId="LiveId" clId="{180C64D4-1F88-430A-923B-F7507BED2288}" dt="2019-10-26T22:59:16.830" v="10351" actId="338"/>
          <ac:grpSpMkLst>
            <pc:docMk/>
            <pc:sldMk cId="88311582" sldId="352"/>
            <ac:grpSpMk id="2" creationId="{FCC51631-0C71-4FE7-BB26-FB598AA2543E}"/>
          </ac:grpSpMkLst>
        </pc:grpChg>
        <pc:grpChg chg="add mod">
          <ac:chgData name="Jorge Cataldo" userId="78768dd619163137" providerId="LiveId" clId="{180C64D4-1F88-430A-923B-F7507BED2288}" dt="2019-10-27T01:26:03.887" v="11313" actId="1037"/>
          <ac:grpSpMkLst>
            <pc:docMk/>
            <pc:sldMk cId="88311582" sldId="352"/>
            <ac:grpSpMk id="4" creationId="{9BFDDE95-6C3E-4F71-B2E9-2BC2F0C1778E}"/>
          </ac:grpSpMkLst>
        </pc:grpChg>
        <pc:grpChg chg="add del mod">
          <ac:chgData name="Jorge Cataldo" userId="78768dd619163137" providerId="LiveId" clId="{180C64D4-1F88-430A-923B-F7507BED2288}" dt="2019-10-26T22:56:54.810" v="10334" actId="165"/>
          <ac:grpSpMkLst>
            <pc:docMk/>
            <pc:sldMk cId="88311582" sldId="352"/>
            <ac:grpSpMk id="43" creationId="{6697E5A5-1DDD-4ED3-827A-20C8EE276ED7}"/>
          </ac:grpSpMkLst>
        </pc:grpChg>
        <pc:grpChg chg="del mod topLvl">
          <ac:chgData name="Jorge Cataldo" userId="78768dd619163137" providerId="LiveId" clId="{180C64D4-1F88-430A-923B-F7507BED2288}" dt="2019-10-26T23:05:25.200" v="10405" actId="478"/>
          <ac:grpSpMkLst>
            <pc:docMk/>
            <pc:sldMk cId="88311582" sldId="352"/>
            <ac:grpSpMk id="47" creationId="{C30CBDF0-6C6C-4159-9798-8827F4ACBEEE}"/>
          </ac:grpSpMkLst>
        </pc:grpChg>
        <pc:grpChg chg="del mod topLvl">
          <ac:chgData name="Jorge Cataldo" userId="78768dd619163137" providerId="LiveId" clId="{180C64D4-1F88-430A-923B-F7507BED2288}" dt="2019-10-26T23:05:25.200" v="10405" actId="478"/>
          <ac:grpSpMkLst>
            <pc:docMk/>
            <pc:sldMk cId="88311582" sldId="352"/>
            <ac:grpSpMk id="48" creationId="{409730A7-D0E2-46CE-8E82-67A8C1402876}"/>
          </ac:grpSpMkLst>
        </pc:grpChg>
        <pc:grpChg chg="del mod topLvl">
          <ac:chgData name="Jorge Cataldo" userId="78768dd619163137" providerId="LiveId" clId="{180C64D4-1F88-430A-923B-F7507BED2288}" dt="2019-10-26T23:05:25.200" v="10405" actId="478"/>
          <ac:grpSpMkLst>
            <pc:docMk/>
            <pc:sldMk cId="88311582" sldId="352"/>
            <ac:grpSpMk id="49" creationId="{6FE07047-51A2-480F-A27C-8B921C6F6640}"/>
          </ac:grpSpMkLst>
        </pc:grpChg>
        <pc:grpChg chg="del mod">
          <ac:chgData name="Jorge Cataldo" userId="78768dd619163137" providerId="LiveId" clId="{180C64D4-1F88-430A-923B-F7507BED2288}" dt="2019-10-26T22:58:29.150" v="10348" actId="165"/>
          <ac:grpSpMkLst>
            <pc:docMk/>
            <pc:sldMk cId="88311582" sldId="352"/>
            <ac:grpSpMk id="61" creationId="{CE3344F1-69C7-4392-BE97-49A069CB5883}"/>
          </ac:grpSpMkLst>
        </pc:grpChg>
        <pc:grpChg chg="del">
          <ac:chgData name="Jorge Cataldo" userId="78768dd619163137" providerId="LiveId" clId="{180C64D4-1F88-430A-923B-F7507BED2288}" dt="2019-10-26T23:04:44.770" v="10403" actId="478"/>
          <ac:grpSpMkLst>
            <pc:docMk/>
            <pc:sldMk cId="88311582" sldId="352"/>
            <ac:grpSpMk id="75" creationId="{6E86A37A-6312-43F8-A167-D7E3F172E0BC}"/>
          </ac:grpSpMkLst>
        </pc:grpChg>
        <pc:grpChg chg="del">
          <ac:chgData name="Jorge Cataldo" userId="78768dd619163137" providerId="LiveId" clId="{180C64D4-1F88-430A-923B-F7507BED2288}" dt="2019-10-26T23:04:44.770" v="10403" actId="478"/>
          <ac:grpSpMkLst>
            <pc:docMk/>
            <pc:sldMk cId="88311582" sldId="352"/>
            <ac:grpSpMk id="78" creationId="{BB29BA60-68D9-44AB-B08F-716E85C4691D}"/>
          </ac:grpSpMkLst>
        </pc:grpChg>
        <pc:grpChg chg="add mod">
          <ac:chgData name="Jorge Cataldo" userId="78768dd619163137" providerId="LiveId" clId="{180C64D4-1F88-430A-923B-F7507BED2288}" dt="2019-10-27T01:26:03.887" v="11313" actId="1037"/>
          <ac:grpSpMkLst>
            <pc:docMk/>
            <pc:sldMk cId="88311582" sldId="352"/>
            <ac:grpSpMk id="94" creationId="{C2082F59-42AB-4E17-8F0A-3E6BC3E8209A}"/>
          </ac:grpSpMkLst>
        </pc:grpChg>
        <pc:grpChg chg="add mod">
          <ac:chgData name="Jorge Cataldo" userId="78768dd619163137" providerId="LiveId" clId="{180C64D4-1F88-430A-923B-F7507BED2288}" dt="2019-10-27T01:26:03.887" v="11313" actId="1037"/>
          <ac:grpSpMkLst>
            <pc:docMk/>
            <pc:sldMk cId="88311582" sldId="352"/>
            <ac:grpSpMk id="97" creationId="{8BDEBE5C-A7BE-41E4-A450-8A49DDCE2FCA}"/>
          </ac:grpSpMkLst>
        </pc:grpChg>
        <pc:grpChg chg="add mod">
          <ac:chgData name="Jorge Cataldo" userId="78768dd619163137" providerId="LiveId" clId="{180C64D4-1F88-430A-923B-F7507BED2288}" dt="2019-10-27T01:26:03.887" v="11313" actId="1037"/>
          <ac:grpSpMkLst>
            <pc:docMk/>
            <pc:sldMk cId="88311582" sldId="352"/>
            <ac:grpSpMk id="100" creationId="{E8CF781F-DE0B-4986-86BE-A7A235F10D94}"/>
          </ac:grpSpMkLst>
        </pc:grpChg>
        <pc:grpChg chg="add mod">
          <ac:chgData name="Jorge Cataldo" userId="78768dd619163137" providerId="LiveId" clId="{180C64D4-1F88-430A-923B-F7507BED2288}" dt="2019-10-26T23:15:42.932" v="10486"/>
          <ac:grpSpMkLst>
            <pc:docMk/>
            <pc:sldMk cId="88311582" sldId="352"/>
            <ac:grpSpMk id="108" creationId="{58E04D53-A54F-4B90-9940-D6684777D147}"/>
          </ac:grpSpMkLst>
        </pc:grpChg>
        <pc:grpChg chg="add mod">
          <ac:chgData name="Jorge Cataldo" userId="78768dd619163137" providerId="LiveId" clId="{180C64D4-1F88-430A-923B-F7507BED2288}" dt="2019-10-26T23:15:42.932" v="10486"/>
          <ac:grpSpMkLst>
            <pc:docMk/>
            <pc:sldMk cId="88311582" sldId="352"/>
            <ac:grpSpMk id="115" creationId="{4413BD18-426D-4145-8412-30BEA3AA0A99}"/>
          </ac:grpSpMkLst>
        </pc:grpChg>
        <pc:grpChg chg="add mod">
          <ac:chgData name="Jorge Cataldo" userId="78768dd619163137" providerId="LiveId" clId="{180C64D4-1F88-430A-923B-F7507BED2288}" dt="2019-10-27T01:26:47.149" v="11385" actId="1038"/>
          <ac:grpSpMkLst>
            <pc:docMk/>
            <pc:sldMk cId="88311582" sldId="352"/>
            <ac:grpSpMk id="121" creationId="{08C5B3EC-399C-4364-BD34-178169E08E4D}"/>
          </ac:grpSpMkLst>
        </pc:grpChg>
        <pc:grpChg chg="add mod">
          <ac:chgData name="Jorge Cataldo" userId="78768dd619163137" providerId="LiveId" clId="{180C64D4-1F88-430A-923B-F7507BED2288}" dt="2019-10-27T01:26:47.149" v="11385" actId="1038"/>
          <ac:grpSpMkLst>
            <pc:docMk/>
            <pc:sldMk cId="88311582" sldId="352"/>
            <ac:grpSpMk id="131" creationId="{7568C760-FB39-4721-AD20-1461433A6038}"/>
          </ac:grpSpMkLst>
        </pc:grpChg>
        <pc:picChg chg="del">
          <ac:chgData name="Jorge Cataldo" userId="78768dd619163137" providerId="LiveId" clId="{180C64D4-1F88-430A-923B-F7507BED2288}" dt="2019-10-26T22:57:14.230" v="10338" actId="478"/>
          <ac:picMkLst>
            <pc:docMk/>
            <pc:sldMk cId="88311582" sldId="352"/>
            <ac:picMk id="68" creationId="{B2214D20-AA32-4B0A-8353-F44C98B88EAB}"/>
          </ac:picMkLst>
        </pc:picChg>
        <pc:picChg chg="del mod topLvl">
          <ac:chgData name="Jorge Cataldo" userId="78768dd619163137" providerId="LiveId" clId="{180C64D4-1F88-430A-923B-F7507BED2288}" dt="2019-10-26T23:04:38.550" v="10402" actId="478"/>
          <ac:picMkLst>
            <pc:docMk/>
            <pc:sldMk cId="88311582" sldId="352"/>
            <ac:picMk id="69" creationId="{A16E4F17-63E9-447E-A2D5-23A6FCF2743C}"/>
          </ac:picMkLst>
        </pc:picChg>
        <pc:picChg chg="del">
          <ac:chgData name="Jorge Cataldo" userId="78768dd619163137" providerId="LiveId" clId="{180C64D4-1F88-430A-923B-F7507BED2288}" dt="2019-10-26T23:04:44.770" v="10403" actId="478"/>
          <ac:picMkLst>
            <pc:docMk/>
            <pc:sldMk cId="88311582" sldId="352"/>
            <ac:picMk id="74" creationId="{4DBD42C2-1B2D-49D1-AE35-F4B22F6CDCAE}"/>
          </ac:picMkLst>
        </pc:picChg>
        <pc:picChg chg="add mod">
          <ac:chgData name="Jorge Cataldo" userId="78768dd619163137" providerId="LiveId" clId="{180C64D4-1F88-430A-923B-F7507BED2288}" dt="2019-10-27T02:24:01.077" v="12283" actId="1037"/>
          <ac:picMkLst>
            <pc:docMk/>
            <pc:sldMk cId="88311582" sldId="352"/>
            <ac:picMk id="103" creationId="{EB8EA122-6255-48BE-A64C-3A9E5314614C}"/>
          </ac:picMkLst>
        </pc:picChg>
        <pc:picChg chg="add mod">
          <ac:chgData name="Jorge Cataldo" userId="78768dd619163137" providerId="LiveId" clId="{180C64D4-1F88-430A-923B-F7507BED2288}" dt="2019-10-27T01:26:03.887" v="11313" actId="1037"/>
          <ac:picMkLst>
            <pc:docMk/>
            <pc:sldMk cId="88311582" sldId="352"/>
            <ac:picMk id="104" creationId="{9B41C508-A810-43D5-83EA-0038D1DA516E}"/>
          </ac:picMkLst>
        </pc:picChg>
        <pc:picChg chg="add mod">
          <ac:chgData name="Jorge Cataldo" userId="78768dd619163137" providerId="LiveId" clId="{180C64D4-1F88-430A-923B-F7507BED2288}" dt="2019-10-27T02:24:21.474" v="12291" actId="1038"/>
          <ac:picMkLst>
            <pc:docMk/>
            <pc:sldMk cId="88311582" sldId="352"/>
            <ac:picMk id="105" creationId="{492D841D-2120-4664-9C18-E8D38C1AEF54}"/>
          </ac:picMkLst>
        </pc:picChg>
        <pc:picChg chg="add mod">
          <ac:chgData name="Jorge Cataldo" userId="78768dd619163137" providerId="LiveId" clId="{180C64D4-1F88-430A-923B-F7507BED2288}" dt="2019-10-27T02:25:35.703" v="12314" actId="1037"/>
          <ac:picMkLst>
            <pc:docMk/>
            <pc:sldMk cId="88311582" sldId="352"/>
            <ac:picMk id="106" creationId="{CBB0010B-F286-45AA-A579-B83EC0E5EE28}"/>
          </ac:picMkLst>
        </pc:picChg>
        <pc:picChg chg="add mod">
          <ac:chgData name="Jorge Cataldo" userId="78768dd619163137" providerId="LiveId" clId="{180C64D4-1F88-430A-923B-F7507BED2288}" dt="2019-10-27T01:26:03.887" v="11313" actId="1037"/>
          <ac:picMkLst>
            <pc:docMk/>
            <pc:sldMk cId="88311582" sldId="352"/>
            <ac:picMk id="107" creationId="{56270CAA-0178-4432-820C-3DDA58C0CB54}"/>
          </ac:picMkLst>
        </pc:picChg>
        <pc:picChg chg="add mod">
          <ac:chgData name="Jorge Cataldo" userId="78768dd619163137" providerId="LiveId" clId="{180C64D4-1F88-430A-923B-F7507BED2288}" dt="2019-10-26T23:15:42.932" v="10486"/>
          <ac:picMkLst>
            <pc:docMk/>
            <pc:sldMk cId="88311582" sldId="352"/>
            <ac:picMk id="113" creationId="{BD236F9E-83EE-4749-9235-68CD43076925}"/>
          </ac:picMkLst>
        </pc:picChg>
        <pc:picChg chg="add mod">
          <ac:chgData name="Jorge Cataldo" userId="78768dd619163137" providerId="LiveId" clId="{180C64D4-1F88-430A-923B-F7507BED2288}" dt="2019-10-26T23:15:42.932" v="10486"/>
          <ac:picMkLst>
            <pc:docMk/>
            <pc:sldMk cId="88311582" sldId="352"/>
            <ac:picMk id="114" creationId="{F6B7C277-C727-47AB-9544-D1949BA8577E}"/>
          </ac:picMkLst>
        </pc:picChg>
        <pc:picChg chg="add mod">
          <ac:chgData name="Jorge Cataldo" userId="78768dd619163137" providerId="LiveId" clId="{180C64D4-1F88-430A-923B-F7507BED2288}" dt="2019-10-26T23:15:42.932" v="10486"/>
          <ac:picMkLst>
            <pc:docMk/>
            <pc:sldMk cId="88311582" sldId="352"/>
            <ac:picMk id="119" creationId="{E1C7B8D1-3B00-4AEA-99B1-03696F1B0B6C}"/>
          </ac:picMkLst>
        </pc:picChg>
        <pc:picChg chg="add mod">
          <ac:chgData name="Jorge Cataldo" userId="78768dd619163137" providerId="LiveId" clId="{180C64D4-1F88-430A-923B-F7507BED2288}" dt="2019-10-26T23:15:42.932" v="10486"/>
          <ac:picMkLst>
            <pc:docMk/>
            <pc:sldMk cId="88311582" sldId="352"/>
            <ac:picMk id="120" creationId="{2B162726-A05D-4B61-871B-BBC3B2E91D6D}"/>
          </ac:picMkLst>
        </pc:picChg>
        <pc:picChg chg="add del mod">
          <ac:chgData name="Jorge Cataldo" userId="78768dd619163137" providerId="LiveId" clId="{180C64D4-1F88-430A-923B-F7507BED2288}" dt="2019-10-26T23:18:39.229" v="10510" actId="478"/>
          <ac:picMkLst>
            <pc:docMk/>
            <pc:sldMk cId="88311582" sldId="352"/>
            <ac:picMk id="125" creationId="{9FAFF114-4FB1-481D-A673-63BC9C497CED}"/>
          </ac:picMkLst>
        </pc:picChg>
        <pc:picChg chg="add del mod">
          <ac:chgData name="Jorge Cataldo" userId="78768dd619163137" providerId="LiveId" clId="{180C64D4-1F88-430A-923B-F7507BED2288}" dt="2019-10-26T23:18:40.079" v="10511" actId="478"/>
          <ac:picMkLst>
            <pc:docMk/>
            <pc:sldMk cId="88311582" sldId="352"/>
            <ac:picMk id="126" creationId="{999E2D5B-15E0-47BE-AB44-18CE76F5BB8C}"/>
          </ac:picMkLst>
        </pc:picChg>
        <pc:picChg chg="add del mod">
          <ac:chgData name="Jorge Cataldo" userId="78768dd619163137" providerId="LiveId" clId="{180C64D4-1F88-430A-923B-F7507BED2288}" dt="2019-10-26T23:19:14.959" v="10517" actId="478"/>
          <ac:picMkLst>
            <pc:docMk/>
            <pc:sldMk cId="88311582" sldId="352"/>
            <ac:picMk id="127" creationId="{6DA54111-AA04-4A7B-BD90-2EF8DC326654}"/>
          </ac:picMkLst>
        </pc:picChg>
        <pc:picChg chg="add del mod">
          <ac:chgData name="Jorge Cataldo" userId="78768dd619163137" providerId="LiveId" clId="{180C64D4-1F88-430A-923B-F7507BED2288}" dt="2019-10-26T23:38:41.254" v="10808" actId="478"/>
          <ac:picMkLst>
            <pc:docMk/>
            <pc:sldMk cId="88311582" sldId="352"/>
            <ac:picMk id="128" creationId="{3F231C3D-2325-4A7F-9D0C-D11D879527CE}"/>
          </ac:picMkLst>
        </pc:picChg>
        <pc:picChg chg="add mod">
          <ac:chgData name="Jorge Cataldo" userId="78768dd619163137" providerId="LiveId" clId="{180C64D4-1F88-430A-923B-F7507BED2288}" dt="2019-10-27T01:26:47.149" v="11385" actId="1038"/>
          <ac:picMkLst>
            <pc:docMk/>
            <pc:sldMk cId="88311582" sldId="352"/>
            <ac:picMk id="129" creationId="{95F83F55-A6EE-4A60-9FB4-FC6BA7D1D9DB}"/>
          </ac:picMkLst>
        </pc:picChg>
        <pc:picChg chg="add del mod">
          <ac:chgData name="Jorge Cataldo" userId="78768dd619163137" providerId="LiveId" clId="{180C64D4-1F88-430A-923B-F7507BED2288}" dt="2019-10-27T02:25:01.329" v="12309" actId="478"/>
          <ac:picMkLst>
            <pc:docMk/>
            <pc:sldMk cId="88311582" sldId="352"/>
            <ac:picMk id="136" creationId="{79FA23DD-CFA6-4C45-AFD2-F35734789966}"/>
          </ac:picMkLst>
        </pc:picChg>
        <pc:picChg chg="add del mod">
          <ac:chgData name="Jorge Cataldo" userId="78768dd619163137" providerId="LiveId" clId="{180C64D4-1F88-430A-923B-F7507BED2288}" dt="2019-10-27T02:25:00.373" v="12308" actId="478"/>
          <ac:picMkLst>
            <pc:docMk/>
            <pc:sldMk cId="88311582" sldId="352"/>
            <ac:picMk id="137" creationId="{EEBC8866-CDB7-4C09-A2C2-C81D86DC696D}"/>
          </ac:picMkLst>
        </pc:picChg>
        <pc:picChg chg="add del mod">
          <ac:chgData name="Jorge Cataldo" userId="78768dd619163137" providerId="LiveId" clId="{180C64D4-1F88-430A-923B-F7507BED2288}" dt="2019-10-26T23:38:40.469" v="10807" actId="478"/>
          <ac:picMkLst>
            <pc:docMk/>
            <pc:sldMk cId="88311582" sldId="352"/>
            <ac:picMk id="138" creationId="{B279E5DE-A2B0-48A5-8F2D-4CC32C6E5E65}"/>
          </ac:picMkLst>
        </pc:picChg>
        <pc:picChg chg="add mod">
          <ac:chgData name="Jorge Cataldo" userId="78768dd619163137" providerId="LiveId" clId="{180C64D4-1F88-430A-923B-F7507BED2288}" dt="2019-10-27T01:26:47.149" v="11385" actId="1038"/>
          <ac:picMkLst>
            <pc:docMk/>
            <pc:sldMk cId="88311582" sldId="352"/>
            <ac:picMk id="139" creationId="{4C8DA9ED-47CF-44E9-93A7-3ABD369C751D}"/>
          </ac:picMkLst>
        </pc:picChg>
        <pc:picChg chg="add mod">
          <ac:chgData name="Jorge Cataldo" userId="78768dd619163137" providerId="LiveId" clId="{180C64D4-1F88-430A-923B-F7507BED2288}" dt="2019-10-27T01:26:47.149" v="11385" actId="1038"/>
          <ac:picMkLst>
            <pc:docMk/>
            <pc:sldMk cId="88311582" sldId="352"/>
            <ac:picMk id="141" creationId="{95693C31-62FF-4BCA-84BE-26D0348F2368}"/>
          </ac:picMkLst>
        </pc:picChg>
        <pc:picChg chg="add mod">
          <ac:chgData name="Jorge Cataldo" userId="78768dd619163137" providerId="LiveId" clId="{180C64D4-1F88-430A-923B-F7507BED2288}" dt="2019-10-27T02:23:52.513" v="12277" actId="1038"/>
          <ac:picMkLst>
            <pc:docMk/>
            <pc:sldMk cId="88311582" sldId="352"/>
            <ac:picMk id="143" creationId="{1C55F7E8-EA8F-4EAC-8877-E73CECC23146}"/>
          </ac:picMkLst>
        </pc:picChg>
        <pc:picChg chg="add mod">
          <ac:chgData name="Jorge Cataldo" userId="78768dd619163137" providerId="LiveId" clId="{180C64D4-1F88-430A-923B-F7507BED2288}" dt="2019-10-27T02:25:17.368" v="12312" actId="1038"/>
          <ac:picMkLst>
            <pc:docMk/>
            <pc:sldMk cId="88311582" sldId="352"/>
            <ac:picMk id="144" creationId="{1ACA190B-BF73-4D13-820C-EE1C17EE0A55}"/>
          </ac:picMkLst>
        </pc:picChg>
        <pc:picChg chg="add mod">
          <ac:chgData name="Jorge Cataldo" userId="78768dd619163137" providerId="LiveId" clId="{180C64D4-1F88-430A-923B-F7507BED2288}" dt="2019-10-27T02:24:21.474" v="12291" actId="1038"/>
          <ac:picMkLst>
            <pc:docMk/>
            <pc:sldMk cId="88311582" sldId="352"/>
            <ac:picMk id="145" creationId="{B0000394-D9AF-4DC4-B90E-FCB3838B9B6F}"/>
          </ac:picMkLst>
        </pc:picChg>
        <pc:picChg chg="add mod">
          <ac:chgData name="Jorge Cataldo" userId="78768dd619163137" providerId="LiveId" clId="{180C64D4-1F88-430A-923B-F7507BED2288}" dt="2019-10-27T02:24:32.123" v="12293" actId="1076"/>
          <ac:picMkLst>
            <pc:docMk/>
            <pc:sldMk cId="88311582" sldId="352"/>
            <ac:picMk id="146" creationId="{20EFB1F9-15FE-4E87-A147-55471F0B4838}"/>
          </ac:picMkLst>
        </pc:picChg>
        <pc:picChg chg="add mod">
          <ac:chgData name="Jorge Cataldo" userId="78768dd619163137" providerId="LiveId" clId="{180C64D4-1F88-430A-923B-F7507BED2288}" dt="2019-10-27T02:25:11.808" v="12310" actId="1076"/>
          <ac:picMkLst>
            <pc:docMk/>
            <pc:sldMk cId="88311582" sldId="352"/>
            <ac:picMk id="147" creationId="{5C022C24-C058-444B-B64D-6B24801DE999}"/>
          </ac:picMkLst>
        </pc:picChg>
        <pc:picChg chg="add mod">
          <ac:chgData name="Jorge Cataldo" userId="78768dd619163137" providerId="LiveId" clId="{180C64D4-1F88-430A-923B-F7507BED2288}" dt="2019-10-27T02:25:11.808" v="12310" actId="1076"/>
          <ac:picMkLst>
            <pc:docMk/>
            <pc:sldMk cId="88311582" sldId="352"/>
            <ac:picMk id="148" creationId="{B36BB9CB-C085-4CB5-9A64-AC0996EF5F48}"/>
          </ac:picMkLst>
        </pc:picChg>
        <pc:picChg chg="add mod">
          <ac:chgData name="Jorge Cataldo" userId="78768dd619163137" providerId="LiveId" clId="{180C64D4-1F88-430A-923B-F7507BED2288}" dt="2019-10-27T02:25:15.101" v="12311" actId="1038"/>
          <ac:picMkLst>
            <pc:docMk/>
            <pc:sldMk cId="88311582" sldId="352"/>
            <ac:picMk id="149" creationId="{8AE05986-DFF2-44A4-AC8B-7215C5C80D87}"/>
          </ac:picMkLst>
        </pc:picChg>
        <pc:picChg chg="mod ord">
          <ac:chgData name="Jorge Cataldo" userId="78768dd619163137" providerId="LiveId" clId="{180C64D4-1F88-430A-923B-F7507BED2288}" dt="2019-10-27T02:25:32.463" v="12313" actId="1037"/>
          <ac:picMkLst>
            <pc:docMk/>
            <pc:sldMk cId="88311582" sldId="352"/>
            <ac:picMk id="237" creationId="{8333EAFD-D3F4-4AF1-8BAC-0AC89E3F297D}"/>
          </ac:picMkLst>
        </pc:picChg>
        <pc:picChg chg="mod">
          <ac:chgData name="Jorge Cataldo" userId="78768dd619163137" providerId="LiveId" clId="{180C64D4-1F88-430A-923B-F7507BED2288}" dt="2019-10-27T02:23:40.989" v="12273" actId="1037"/>
          <ac:picMkLst>
            <pc:docMk/>
            <pc:sldMk cId="88311582" sldId="352"/>
            <ac:picMk id="238" creationId="{3A296C88-57B5-4AEE-B862-22D874E7D8CB}"/>
          </ac:picMkLst>
        </pc:picChg>
        <pc:picChg chg="mod">
          <ac:chgData name="Jorge Cataldo" userId="78768dd619163137" providerId="LiveId" clId="{180C64D4-1F88-430A-923B-F7507BED2288}" dt="2019-10-27T02:23:40.989" v="12273" actId="1037"/>
          <ac:picMkLst>
            <pc:docMk/>
            <pc:sldMk cId="88311582" sldId="352"/>
            <ac:picMk id="239" creationId="{93EB36E6-367B-4A5F-89B0-3E22068ACD54}"/>
          </ac:picMkLst>
        </pc:picChg>
      </pc:sldChg>
      <pc:sldChg chg="modSp add">
        <pc:chgData name="Jorge Cataldo" userId="78768dd619163137" providerId="LiveId" clId="{180C64D4-1F88-430A-923B-F7507BED2288}" dt="2019-10-27T02:05:11.493" v="12083" actId="20577"/>
        <pc:sldMkLst>
          <pc:docMk/>
          <pc:sldMk cId="4078823961" sldId="353"/>
        </pc:sldMkLst>
        <pc:spChg chg="mod">
          <ac:chgData name="Jorge Cataldo" userId="78768dd619163137" providerId="LiveId" clId="{180C64D4-1F88-430A-923B-F7507BED2288}" dt="2019-10-27T02:05:11.493" v="12083" actId="20577"/>
          <ac:spMkLst>
            <pc:docMk/>
            <pc:sldMk cId="4078823961" sldId="353"/>
            <ac:spMk id="43" creationId="{BEFC5C56-6114-4953-A986-56CE4F6B7749}"/>
          </ac:spMkLst>
        </pc:spChg>
      </pc:sldChg>
      <pc:sldChg chg="modSp add ord">
        <pc:chgData name="Jorge Cataldo" userId="78768dd619163137" providerId="LiveId" clId="{180C64D4-1F88-430A-923B-F7507BED2288}" dt="2019-10-27T02:44:46.282" v="12413" actId="20577"/>
        <pc:sldMkLst>
          <pc:docMk/>
          <pc:sldMk cId="2110460912" sldId="354"/>
        </pc:sldMkLst>
        <pc:spChg chg="mod">
          <ac:chgData name="Jorge Cataldo" userId="78768dd619163137" providerId="LiveId" clId="{180C64D4-1F88-430A-923B-F7507BED2288}" dt="2019-10-27T02:44:46.282" v="12413" actId="20577"/>
          <ac:spMkLst>
            <pc:docMk/>
            <pc:sldMk cId="2110460912" sldId="354"/>
            <ac:spMk id="2" creationId="{6A743D79-5C68-4715-A26A-2F571BA1E7CF}"/>
          </ac:spMkLst>
        </pc:spChg>
      </pc:sldChg>
      <pc:sldChg chg="add del">
        <pc:chgData name="Jorge Cataldo" userId="78768dd619163137" providerId="LiveId" clId="{180C64D4-1F88-430A-923B-F7507BED2288}" dt="2019-10-27T02:40:14.862" v="12400" actId="2696"/>
        <pc:sldMkLst>
          <pc:docMk/>
          <pc:sldMk cId="2360203616" sldId="354"/>
        </pc:sldMkLst>
      </pc:sldChg>
      <pc:sldChg chg="add del">
        <pc:chgData name="Jorge Cataldo" userId="78768dd619163137" providerId="LiveId" clId="{180C64D4-1F88-430A-923B-F7507BED2288}" dt="2019-10-27T02:40:13.843" v="12399" actId="2696"/>
        <pc:sldMkLst>
          <pc:docMk/>
          <pc:sldMk cId="4036368181" sldId="355"/>
        </pc:sldMkLst>
      </pc:sldChg>
    </pc:docChg>
  </pc:docChgLst>
  <pc:docChgLst>
    <pc:chgData name="Jorge Cataldo" userId="78768dd619163137" providerId="LiveId" clId="{0B1501EE-580F-4E07-A6EB-CCA8907B2A7F}"/>
    <pc:docChg chg="modSld">
      <pc:chgData name="Jorge Cataldo" userId="78768dd619163137" providerId="LiveId" clId="{0B1501EE-580F-4E07-A6EB-CCA8907B2A7F}" dt="2019-10-25T01:19:24.713" v="43" actId="20577"/>
      <pc:docMkLst>
        <pc:docMk/>
      </pc:docMkLst>
      <pc:sldChg chg="modSp">
        <pc:chgData name="Jorge Cataldo" userId="78768dd619163137" providerId="LiveId" clId="{0B1501EE-580F-4E07-A6EB-CCA8907B2A7F}" dt="2019-10-25T01:19:24.713" v="43" actId="20577"/>
        <pc:sldMkLst>
          <pc:docMk/>
          <pc:sldMk cId="987580525" sldId="311"/>
        </pc:sldMkLst>
        <pc:spChg chg="mod">
          <ac:chgData name="Jorge Cataldo" userId="78768dd619163137" providerId="LiveId" clId="{0B1501EE-580F-4E07-A6EB-CCA8907B2A7F}" dt="2019-10-25T01:19:24.713" v="43" actId="20577"/>
          <ac:spMkLst>
            <pc:docMk/>
            <pc:sldMk cId="987580525" sldId="311"/>
            <ac:spMk id="2" creationId="{6A743D79-5C68-4715-A26A-2F571BA1E7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38799-2C9E-4B5C-BE53-E7ECBF9388D4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2C1D0-9123-4452-8523-24FB857E5B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35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888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205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255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131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015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62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406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863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835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05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49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720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593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51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20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46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9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18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836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2C1D0-9123-4452-8523-24FB857E5BA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3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FA9-CD3E-4928-B6F7-71F2F2499F4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2E79-3A71-404D-BD20-A9B2771242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72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FA9-CD3E-4928-B6F7-71F2F2499F4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2E79-3A71-404D-BD20-A9B2771242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46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FA9-CD3E-4928-B6F7-71F2F2499F4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2E79-3A71-404D-BD20-A9B2771242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05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FA9-CD3E-4928-B6F7-71F2F2499F4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2E79-3A71-404D-BD20-A9B2771242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FA9-CD3E-4928-B6F7-71F2F2499F4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2E79-3A71-404D-BD20-A9B2771242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7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FA9-CD3E-4928-B6F7-71F2F2499F4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2E79-3A71-404D-BD20-A9B2771242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21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FA9-CD3E-4928-B6F7-71F2F2499F4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2E79-3A71-404D-BD20-A9B2771242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86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FA9-CD3E-4928-B6F7-71F2F2499F4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2E79-3A71-404D-BD20-A9B2771242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54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FA9-CD3E-4928-B6F7-71F2F2499F4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2E79-3A71-404D-BD20-A9B2771242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48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FA9-CD3E-4928-B6F7-71F2F2499F4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2E79-3A71-404D-BD20-A9B2771242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88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FA9-CD3E-4928-B6F7-71F2F2499F4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2E79-3A71-404D-BD20-A9B2771242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85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DFA9-CD3E-4928-B6F7-71F2F2499F4E}" type="datetimeFigureOut">
              <a:rPr lang="pt-BR" smtClean="0"/>
              <a:t>27/10/2019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F2E79-3A71-404D-BD20-A9B2771242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28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8.png"/><Relationship Id="rId18" Type="http://schemas.openxmlformats.org/officeDocument/2006/relationships/image" Target="../media/image12.svg"/><Relationship Id="rId3" Type="http://schemas.openxmlformats.org/officeDocument/2006/relationships/image" Target="../media/image15.png"/><Relationship Id="rId21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7.svg"/><Relationship Id="rId17" Type="http://schemas.openxmlformats.org/officeDocument/2006/relationships/image" Target="../media/image2.png"/><Relationship Id="rId25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6.png"/><Relationship Id="rId24" Type="http://schemas.openxmlformats.org/officeDocument/2006/relationships/image" Target="../media/image24.svg"/><Relationship Id="rId5" Type="http://schemas.openxmlformats.org/officeDocument/2006/relationships/image" Target="../media/image17.png"/><Relationship Id="rId15" Type="http://schemas.openxmlformats.org/officeDocument/2006/relationships/image" Target="../media/image10.png"/><Relationship Id="rId23" Type="http://schemas.openxmlformats.org/officeDocument/2006/relationships/image" Target="../media/image23.png"/><Relationship Id="rId10" Type="http://schemas.openxmlformats.org/officeDocument/2006/relationships/image" Target="../media/image5.svg"/><Relationship Id="rId19" Type="http://schemas.openxmlformats.org/officeDocument/2006/relationships/image" Target="../media/image21.png"/><Relationship Id="rId4" Type="http://schemas.openxmlformats.org/officeDocument/2006/relationships/image" Target="../media/image16.svg"/><Relationship Id="rId9" Type="http://schemas.openxmlformats.org/officeDocument/2006/relationships/image" Target="../media/image4.png"/><Relationship Id="rId14" Type="http://schemas.openxmlformats.org/officeDocument/2006/relationships/image" Target="../media/image9.svg"/><Relationship Id="rId22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.png"/><Relationship Id="rId18" Type="http://schemas.openxmlformats.org/officeDocument/2006/relationships/image" Target="../media/image14.svg"/><Relationship Id="rId3" Type="http://schemas.openxmlformats.org/officeDocument/2006/relationships/image" Target="../media/image25.png"/><Relationship Id="rId21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9.svg"/><Relationship Id="rId19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8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svg"/><Relationship Id="rId18" Type="http://schemas.openxmlformats.org/officeDocument/2006/relationships/image" Target="../media/image25.png"/><Relationship Id="rId26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image" Target="../media/image3.sv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17" Type="http://schemas.openxmlformats.org/officeDocument/2006/relationships/image" Target="../media/image14.svg"/><Relationship Id="rId25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1.svg"/><Relationship Id="rId24" Type="http://schemas.openxmlformats.org/officeDocument/2006/relationships/image" Target="../media/image19.png"/><Relationship Id="rId5" Type="http://schemas.openxmlformats.org/officeDocument/2006/relationships/image" Target="../media/image6.png"/><Relationship Id="rId15" Type="http://schemas.openxmlformats.org/officeDocument/2006/relationships/image" Target="../media/image22.svg"/><Relationship Id="rId23" Type="http://schemas.openxmlformats.org/officeDocument/2006/relationships/image" Target="../media/image18.svg"/><Relationship Id="rId28" Type="http://schemas.openxmlformats.org/officeDocument/2006/relationships/image" Target="../media/image27.png"/><Relationship Id="rId10" Type="http://schemas.openxmlformats.org/officeDocument/2006/relationships/image" Target="../media/image10.png"/><Relationship Id="rId19" Type="http://schemas.openxmlformats.org/officeDocument/2006/relationships/image" Target="../media/image23.png"/><Relationship Id="rId4" Type="http://schemas.openxmlformats.org/officeDocument/2006/relationships/image" Target="../media/image5.svg"/><Relationship Id="rId9" Type="http://schemas.openxmlformats.org/officeDocument/2006/relationships/image" Target="../media/image26.png"/><Relationship Id="rId14" Type="http://schemas.openxmlformats.org/officeDocument/2006/relationships/image" Target="../media/image21.png"/><Relationship Id="rId22" Type="http://schemas.openxmlformats.org/officeDocument/2006/relationships/image" Target="../media/image17.png"/><Relationship Id="rId27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svg"/><Relationship Id="rId18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3.sv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1.svg"/><Relationship Id="rId5" Type="http://schemas.openxmlformats.org/officeDocument/2006/relationships/image" Target="../media/image6.png"/><Relationship Id="rId15" Type="http://schemas.openxmlformats.org/officeDocument/2006/relationships/image" Target="../media/image22.svg"/><Relationship Id="rId10" Type="http://schemas.openxmlformats.org/officeDocument/2006/relationships/image" Target="../media/image10.png"/><Relationship Id="rId19" Type="http://schemas.openxmlformats.org/officeDocument/2006/relationships/image" Target="../media/image23.png"/><Relationship Id="rId4" Type="http://schemas.openxmlformats.org/officeDocument/2006/relationships/image" Target="../media/image5.svg"/><Relationship Id="rId9" Type="http://schemas.openxmlformats.org/officeDocument/2006/relationships/image" Target="../media/image2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svg"/><Relationship Id="rId18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3.sv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1.svg"/><Relationship Id="rId5" Type="http://schemas.openxmlformats.org/officeDocument/2006/relationships/image" Target="../media/image6.png"/><Relationship Id="rId15" Type="http://schemas.openxmlformats.org/officeDocument/2006/relationships/image" Target="../media/image22.svg"/><Relationship Id="rId10" Type="http://schemas.openxmlformats.org/officeDocument/2006/relationships/image" Target="../media/image10.png"/><Relationship Id="rId19" Type="http://schemas.openxmlformats.org/officeDocument/2006/relationships/image" Target="../media/image23.png"/><Relationship Id="rId4" Type="http://schemas.openxmlformats.org/officeDocument/2006/relationships/image" Target="../media/image5.svg"/><Relationship Id="rId9" Type="http://schemas.openxmlformats.org/officeDocument/2006/relationships/image" Target="../media/image2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svg"/><Relationship Id="rId18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3.sv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1.svg"/><Relationship Id="rId5" Type="http://schemas.openxmlformats.org/officeDocument/2006/relationships/image" Target="../media/image6.png"/><Relationship Id="rId15" Type="http://schemas.openxmlformats.org/officeDocument/2006/relationships/image" Target="../media/image22.svg"/><Relationship Id="rId10" Type="http://schemas.openxmlformats.org/officeDocument/2006/relationships/image" Target="../media/image10.png"/><Relationship Id="rId19" Type="http://schemas.openxmlformats.org/officeDocument/2006/relationships/image" Target="../media/image23.png"/><Relationship Id="rId4" Type="http://schemas.openxmlformats.org/officeDocument/2006/relationships/image" Target="../media/image5.svg"/><Relationship Id="rId9" Type="http://schemas.openxmlformats.org/officeDocument/2006/relationships/image" Target="../media/image2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25.png"/><Relationship Id="rId3" Type="http://schemas.openxmlformats.org/officeDocument/2006/relationships/image" Target="../media/image2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26.png"/><Relationship Id="rId15" Type="http://schemas.openxmlformats.org/officeDocument/2006/relationships/image" Target="../media/image12.svg"/><Relationship Id="rId10" Type="http://schemas.openxmlformats.org/officeDocument/2006/relationships/image" Target="../media/image8.png"/><Relationship Id="rId4" Type="http://schemas.openxmlformats.org/officeDocument/2006/relationships/image" Target="../media/image30.png"/><Relationship Id="rId9" Type="http://schemas.openxmlformats.org/officeDocument/2006/relationships/image" Target="../media/image7.sv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3D79-5C68-4715-A26A-2F571BA1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115" y="2766218"/>
            <a:ext cx="8811768" cy="1325563"/>
          </a:xfrm>
        </p:spPr>
        <p:txBody>
          <a:bodyPr/>
          <a:lstStyle/>
          <a:p>
            <a:pPr algn="ctr"/>
            <a:r>
              <a:rPr lang="en-US" dirty="0"/>
              <a:t>SCHEMATIC DIAGRAM </a:t>
            </a:r>
            <a:br>
              <a:rPr lang="en-US" dirty="0"/>
            </a:br>
            <a:r>
              <a:rPr lang="en-US" dirty="0"/>
              <a:t>FOR DATA ARCHITECTURE</a:t>
            </a:r>
            <a:endParaRPr lang="pt-BR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3C39D428-0BCE-47FE-A438-43E95D71CBF4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154"/>
          <a:ext cx="12191999" cy="176988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4543865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2456556236"/>
                    </a:ext>
                  </a:extLst>
                </a:gridCol>
                <a:gridCol w="4525107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76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 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58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3D79-5C68-4715-A26A-2F571BA1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115" y="2766218"/>
            <a:ext cx="8811768" cy="1325563"/>
          </a:xfrm>
        </p:spPr>
        <p:txBody>
          <a:bodyPr/>
          <a:lstStyle/>
          <a:p>
            <a:pPr algn="ctr"/>
            <a:r>
              <a:rPr lang="en-US" dirty="0"/>
              <a:t>ROUTINES</a:t>
            </a:r>
            <a:endParaRPr lang="pt-BR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3C39D428-0BCE-47FE-A438-43E95D71CBF4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154"/>
          <a:ext cx="12191999" cy="176988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4543865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2456556236"/>
                    </a:ext>
                  </a:extLst>
                </a:gridCol>
                <a:gridCol w="4525107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76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 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46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751E528-58E4-44B5-A4CF-413D25A0D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78946"/>
              </p:ext>
            </p:extLst>
          </p:nvPr>
        </p:nvGraphicFramePr>
        <p:xfrm>
          <a:off x="0" y="0"/>
          <a:ext cx="12192000" cy="346320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7889966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4302034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67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Detailed representations – Routines –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New users</a:t>
                      </a: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ARCHITECTURE DRAFT 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66DFDE5-BA12-4C7D-A142-70A2329D6CB2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154"/>
          <a:ext cx="12191999" cy="176988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4543865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2456556236"/>
                    </a:ext>
                  </a:extLst>
                </a:gridCol>
                <a:gridCol w="4525107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76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 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C34AA65-F2FD-4376-8CDE-6C6C3DDF5F90}"/>
              </a:ext>
            </a:extLst>
          </p:cNvPr>
          <p:cNvGrpSpPr/>
          <p:nvPr/>
        </p:nvGrpSpPr>
        <p:grpSpPr>
          <a:xfrm>
            <a:off x="1378004" y="1406696"/>
            <a:ext cx="1233791" cy="1108243"/>
            <a:chOff x="5598794" y="1927585"/>
            <a:chExt cx="1233791" cy="1108243"/>
          </a:xfrm>
        </p:grpSpPr>
        <p:sp>
          <p:nvSpPr>
            <p:cNvPr id="157" name="TextBox 111">
              <a:extLst>
                <a:ext uri="{FF2B5EF4-FFF2-40B4-BE49-F238E27FC236}">
                  <a16:creationId xmlns:a16="http://schemas.microsoft.com/office/drawing/2014/main" id="{EC52C3BC-342D-4A67-AF68-DA09ED22DC44}"/>
                </a:ext>
              </a:extLst>
            </p:cNvPr>
            <p:cNvSpPr txBox="1"/>
            <p:nvPr/>
          </p:nvSpPr>
          <p:spPr>
            <a:xfrm>
              <a:off x="5598794" y="1927585"/>
              <a:ext cx="1233791" cy="689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/>
                <a:t>G-CLASSROOM</a:t>
              </a:r>
            </a:p>
            <a:p>
              <a:pPr algn="ctr"/>
              <a:endParaRPr lang="pt-BR" sz="1000" dirty="0"/>
            </a:p>
          </p:txBody>
        </p:sp>
        <p:sp>
          <p:nvSpPr>
            <p:cNvPr id="158" name="TextBox 99">
              <a:extLst>
                <a:ext uri="{FF2B5EF4-FFF2-40B4-BE49-F238E27FC236}">
                  <a16:creationId xmlns:a16="http://schemas.microsoft.com/office/drawing/2014/main" id="{19B281A6-5227-4EA8-8653-92BAE0AE01D1}"/>
                </a:ext>
              </a:extLst>
            </p:cNvPr>
            <p:cNvSpPr txBox="1"/>
            <p:nvPr/>
          </p:nvSpPr>
          <p:spPr>
            <a:xfrm>
              <a:off x="5598795" y="2647326"/>
              <a:ext cx="1233790" cy="3885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G-DRIVE</a:t>
              </a:r>
              <a:endParaRPr lang="pt-BR" sz="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59" name="TextBox 29">
            <a:extLst>
              <a:ext uri="{FF2B5EF4-FFF2-40B4-BE49-F238E27FC236}">
                <a16:creationId xmlns:a16="http://schemas.microsoft.com/office/drawing/2014/main" id="{40954ACC-2E06-47D1-8FFD-F84B8F4CFF66}"/>
              </a:ext>
            </a:extLst>
          </p:cNvPr>
          <p:cNvSpPr txBox="1"/>
          <p:nvPr/>
        </p:nvSpPr>
        <p:spPr>
          <a:xfrm>
            <a:off x="157902" y="639413"/>
            <a:ext cx="4672926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070C0"/>
                </a:solidFill>
                <a:latin typeface="+mj-lt"/>
              </a:rPr>
              <a:t>New users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CF10849-B3FA-415A-99E8-A00A7360676A}"/>
              </a:ext>
            </a:extLst>
          </p:cNvPr>
          <p:cNvGrpSpPr/>
          <p:nvPr/>
        </p:nvGrpSpPr>
        <p:grpSpPr>
          <a:xfrm>
            <a:off x="157902" y="1605995"/>
            <a:ext cx="1032262" cy="735743"/>
            <a:chOff x="5712537" y="1496910"/>
            <a:chExt cx="1398485" cy="926284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9F68AE0-D0A7-40C2-9165-F40A3196E8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70186" y="1496910"/>
              <a:ext cx="371662" cy="451539"/>
              <a:chOff x="9288657" y="643904"/>
              <a:chExt cx="354236" cy="401612"/>
            </a:xfrm>
          </p:grpSpPr>
          <p:sp>
            <p:nvSpPr>
              <p:cNvPr id="163" name="Flowchart: Delay 162">
                <a:extLst>
                  <a:ext uri="{FF2B5EF4-FFF2-40B4-BE49-F238E27FC236}">
                    <a16:creationId xmlns:a16="http://schemas.microsoft.com/office/drawing/2014/main" id="{0F4964B2-D716-4D59-829C-CDED053ED147}"/>
                  </a:ext>
                </a:extLst>
              </p:cNvPr>
              <p:cNvSpPr/>
              <p:nvPr/>
            </p:nvSpPr>
            <p:spPr>
              <a:xfrm rot="16200000">
                <a:off x="9353342" y="755966"/>
                <a:ext cx="224865" cy="354236"/>
              </a:xfrm>
              <a:prstGeom prst="flowChartDelay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EA7FD8E-D839-405A-9418-A5A761301512}"/>
                  </a:ext>
                </a:extLst>
              </p:cNvPr>
              <p:cNvSpPr/>
              <p:nvPr/>
            </p:nvSpPr>
            <p:spPr>
              <a:xfrm>
                <a:off x="9300450" y="643904"/>
                <a:ext cx="330620" cy="22041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</p:grpSp>
        <p:sp>
          <p:nvSpPr>
            <p:cNvPr id="162" name="TextBox 27">
              <a:extLst>
                <a:ext uri="{FF2B5EF4-FFF2-40B4-BE49-F238E27FC236}">
                  <a16:creationId xmlns:a16="http://schemas.microsoft.com/office/drawing/2014/main" id="{0E0560B8-0F82-4814-91D1-7677F9FE7251}"/>
                </a:ext>
              </a:extLst>
            </p:cNvPr>
            <p:cNvSpPr txBox="1"/>
            <p:nvPr/>
          </p:nvSpPr>
          <p:spPr>
            <a:xfrm>
              <a:off x="5712537" y="1967763"/>
              <a:ext cx="1398485" cy="45543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0070C0"/>
                  </a:solidFill>
                  <a:latin typeface="+mj-lt"/>
                </a:rPr>
                <a:t>. Teacher</a:t>
              </a:r>
            </a:p>
            <a:p>
              <a:r>
                <a:rPr lang="en-US" sz="900" dirty="0">
                  <a:solidFill>
                    <a:srgbClr val="0070C0"/>
                  </a:solidFill>
                  <a:latin typeface="+mj-lt"/>
                </a:rPr>
                <a:t>. Student</a:t>
              </a:r>
              <a:endParaRPr lang="en-US" sz="900" dirty="0">
                <a:solidFill>
                  <a:schemeClr val="accent5"/>
                </a:solidFill>
                <a:latin typeface="+mj-lt"/>
              </a:endParaRP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199193F-6FA3-47DE-A6D7-D82E072B0908}"/>
              </a:ext>
            </a:extLst>
          </p:cNvPr>
          <p:cNvCxnSpPr>
            <a:cxnSpLocks/>
          </p:cNvCxnSpPr>
          <p:nvPr/>
        </p:nvCxnSpPr>
        <p:spPr>
          <a:xfrm>
            <a:off x="709876" y="1958961"/>
            <a:ext cx="61923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29">
            <a:extLst>
              <a:ext uri="{FF2B5EF4-FFF2-40B4-BE49-F238E27FC236}">
                <a16:creationId xmlns:a16="http://schemas.microsoft.com/office/drawing/2014/main" id="{5EFD9DE2-D9B9-42A9-B985-DD50CE0A616B}"/>
              </a:ext>
            </a:extLst>
          </p:cNvPr>
          <p:cNvSpPr txBox="1"/>
          <p:nvPr/>
        </p:nvSpPr>
        <p:spPr>
          <a:xfrm>
            <a:off x="6909868" y="1394172"/>
            <a:ext cx="3480119" cy="193285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NewUser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gmail; role; proxy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++ user_id</a:t>
            </a:r>
          </a:p>
          <a:p>
            <a:r>
              <a:rPr lang="pt-BR" dirty="0">
                <a:latin typeface="+mj-lt"/>
              </a:rPr>
              <a:t>. </a:t>
            </a:r>
            <a:r>
              <a:rPr lang="pt-BR" b="1" dirty="0">
                <a:latin typeface="+mj-lt"/>
              </a:rPr>
              <a:t>NewPlayer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gmail</a:t>
            </a:r>
            <a:r>
              <a:rPr lang="pt-BR" dirty="0">
                <a:latin typeface="+mj-lt"/>
              </a:rPr>
              <a:t>;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role</a:t>
            </a:r>
            <a:r>
              <a:rPr lang="pt-BR" dirty="0">
                <a:latin typeface="+mj-lt"/>
              </a:rPr>
              <a:t>; 0)-&gt; 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user_gc_id</a:t>
            </a:r>
          </a:p>
          <a:p>
            <a:r>
              <a:rPr lang="pt-BR" dirty="0">
                <a:latin typeface="+mj-lt"/>
              </a:rPr>
              <a:t>. user(1) == user_id</a:t>
            </a:r>
          </a:p>
          <a:p>
            <a:r>
              <a:rPr lang="fr-FR" dirty="0">
                <a:latin typeface="+mj-lt"/>
              </a:rPr>
              <a:t>. </a:t>
            </a:r>
            <a:r>
              <a:rPr lang="pt-BR" dirty="0">
                <a:latin typeface="+mj-lt"/>
              </a:rPr>
              <a:t>user</a:t>
            </a:r>
            <a:r>
              <a:rPr lang="fr-FR" dirty="0">
                <a:latin typeface="+mj-lt"/>
              </a:rPr>
              <a:t>(2) == </a:t>
            </a:r>
            <a:r>
              <a:rPr lang="pt-BR" dirty="0">
                <a:latin typeface="+mj-lt"/>
              </a:rPr>
              <a:t>gmail</a:t>
            </a:r>
          </a:p>
          <a:p>
            <a:r>
              <a:rPr lang="fr-FR" dirty="0">
                <a:latin typeface="+mj-lt"/>
              </a:rPr>
              <a:t>. </a:t>
            </a:r>
            <a:r>
              <a:rPr lang="pt-BR" dirty="0">
                <a:latin typeface="+mj-lt"/>
              </a:rPr>
              <a:t>user</a:t>
            </a:r>
            <a:r>
              <a:rPr lang="fr-FR" dirty="0">
                <a:latin typeface="+mj-lt"/>
              </a:rPr>
              <a:t>(3) == </a:t>
            </a:r>
            <a:r>
              <a:rPr lang="pt-BR" dirty="0">
                <a:latin typeface="+mj-lt"/>
              </a:rPr>
              <a:t>role</a:t>
            </a:r>
          </a:p>
          <a:p>
            <a:r>
              <a:rPr lang="fr-FR" dirty="0">
                <a:latin typeface="+mj-lt"/>
              </a:rPr>
              <a:t>. </a:t>
            </a:r>
            <a:r>
              <a:rPr lang="pt-BR" dirty="0">
                <a:latin typeface="+mj-lt"/>
              </a:rPr>
              <a:t>user</a:t>
            </a:r>
            <a:r>
              <a:rPr lang="fr-FR" dirty="0">
                <a:latin typeface="+mj-lt"/>
              </a:rPr>
              <a:t>(4) == </a:t>
            </a:r>
            <a:r>
              <a:rPr lang="pt-BR" dirty="0">
                <a:latin typeface="+mj-lt"/>
              </a:rPr>
              <a:t>user_gc_id</a:t>
            </a:r>
          </a:p>
          <a:p>
            <a:r>
              <a:rPr lang="fr-FR" dirty="0">
                <a:latin typeface="+mj-lt"/>
              </a:rPr>
              <a:t>. </a:t>
            </a:r>
            <a:r>
              <a:rPr lang="pt-BR" dirty="0">
                <a:latin typeface="+mj-lt"/>
              </a:rPr>
              <a:t>user</a:t>
            </a:r>
            <a:r>
              <a:rPr lang="fr-FR" dirty="0">
                <a:latin typeface="+mj-lt"/>
              </a:rPr>
              <a:t>(5) == proxy</a:t>
            </a:r>
          </a:p>
          <a:p>
            <a:r>
              <a:rPr lang="fr-FR" dirty="0">
                <a:latin typeface="+mj-lt"/>
              </a:rPr>
              <a:t>. …</a:t>
            </a:r>
          </a:p>
          <a:p>
            <a:r>
              <a:rPr lang="fr-FR" dirty="0">
                <a:latin typeface="+mj-lt"/>
              </a:rPr>
              <a:t>. </a:t>
            </a:r>
            <a:r>
              <a:rPr lang="pt-BR" dirty="0">
                <a:latin typeface="+mj-lt"/>
              </a:rPr>
              <a:t>user</a:t>
            </a:r>
            <a:r>
              <a:rPr lang="fr-FR" dirty="0">
                <a:latin typeface="+mj-lt"/>
              </a:rPr>
              <a:t>(n) == user_feature_n</a:t>
            </a:r>
          </a:p>
        </p:txBody>
      </p:sp>
      <p:sp>
        <p:nvSpPr>
          <p:cNvPr id="167" name="TextBox 27">
            <a:extLst>
              <a:ext uri="{FF2B5EF4-FFF2-40B4-BE49-F238E27FC236}">
                <a16:creationId xmlns:a16="http://schemas.microsoft.com/office/drawing/2014/main" id="{1726B938-D296-477B-8C47-82B298F64118}"/>
              </a:ext>
            </a:extLst>
          </p:cNvPr>
          <p:cNvSpPr txBox="1"/>
          <p:nvPr/>
        </p:nvSpPr>
        <p:spPr>
          <a:xfrm>
            <a:off x="6909869" y="3533721"/>
            <a:ext cx="3480115" cy="124856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NewPlayer </a:t>
            </a:r>
            <a:r>
              <a:rPr lang="en-US" dirty="0">
                <a:solidFill>
                  <a:srgbClr val="0070C0"/>
                </a:solidFill>
              </a:rPr>
              <a:t>(gmail; role; gc_id) </a:t>
            </a:r>
            <a:r>
              <a:rPr lang="en-US" dirty="0"/>
              <a:t> </a:t>
            </a:r>
            <a:endParaRPr lang="pt-BR" dirty="0"/>
          </a:p>
          <a:p>
            <a:r>
              <a:rPr lang="pt-BR" dirty="0"/>
              <a:t>. IF gc_id = 0 </a:t>
            </a:r>
          </a:p>
          <a:p>
            <a:r>
              <a:rPr lang="pt-BR" dirty="0"/>
              <a:t>      . </a:t>
            </a:r>
            <a:r>
              <a:rPr lang="pt-BR" b="1" dirty="0"/>
              <a:t>NewGClassroom</a:t>
            </a:r>
            <a:r>
              <a:rPr lang="pt-BR" dirty="0"/>
              <a:t> -&gt;  return: </a:t>
            </a:r>
            <a:r>
              <a:rPr lang="pt-BR" dirty="0">
                <a:solidFill>
                  <a:srgbClr val="0070C0"/>
                </a:solidFill>
              </a:rPr>
              <a:t>gc_id</a:t>
            </a:r>
          </a:p>
          <a:p>
            <a:r>
              <a:rPr lang="pt-BR" dirty="0"/>
              <a:t>  ELSE</a:t>
            </a:r>
          </a:p>
          <a:p>
            <a:r>
              <a:rPr lang="pt-BR" dirty="0"/>
              <a:t>     . API GClassroom: </a:t>
            </a:r>
            <a:r>
              <a:rPr lang="pt-BR" dirty="0">
                <a:solidFill>
                  <a:srgbClr val="0070C0"/>
                </a:solidFill>
              </a:rPr>
              <a:t>gc_id</a:t>
            </a:r>
          </a:p>
          <a:p>
            <a:r>
              <a:rPr lang="en-US" dirty="0"/>
              <a:t>     . Insert</a:t>
            </a:r>
            <a:r>
              <a:rPr lang="en-US" dirty="0">
                <a:solidFill>
                  <a:srgbClr val="0070C0"/>
                </a:solidFill>
              </a:rPr>
              <a:t> gc_gmail; gc_role </a:t>
            </a:r>
            <a:r>
              <a:rPr lang="en-US" dirty="0"/>
              <a:t>= </a:t>
            </a:r>
            <a:r>
              <a:rPr lang="en-US" dirty="0">
                <a:solidFill>
                  <a:srgbClr val="0070C0"/>
                </a:solidFill>
              </a:rPr>
              <a:t>role </a:t>
            </a:r>
            <a:endParaRPr lang="pt-BR" dirty="0"/>
          </a:p>
        </p:txBody>
      </p:sp>
      <p:grpSp>
        <p:nvGrpSpPr>
          <p:cNvPr id="168" name="Agrupar 60">
            <a:extLst>
              <a:ext uri="{FF2B5EF4-FFF2-40B4-BE49-F238E27FC236}">
                <a16:creationId xmlns:a16="http://schemas.microsoft.com/office/drawing/2014/main" id="{CB876569-AB42-48B7-BDF8-9878DD00FEC5}"/>
              </a:ext>
            </a:extLst>
          </p:cNvPr>
          <p:cNvGrpSpPr/>
          <p:nvPr/>
        </p:nvGrpSpPr>
        <p:grpSpPr>
          <a:xfrm>
            <a:off x="10902958" y="345194"/>
            <a:ext cx="1164069" cy="6010743"/>
            <a:chOff x="10313396" y="305836"/>
            <a:chExt cx="1874892" cy="6010743"/>
          </a:xfrm>
        </p:grpSpPr>
        <p:sp>
          <p:nvSpPr>
            <p:cNvPr id="169" name="TextBox 27">
              <a:extLst>
                <a:ext uri="{FF2B5EF4-FFF2-40B4-BE49-F238E27FC236}">
                  <a16:creationId xmlns:a16="http://schemas.microsoft.com/office/drawing/2014/main" id="{B846C034-EB56-4AF8-9CF3-12FAFF19F7AA}"/>
                </a:ext>
              </a:extLst>
            </p:cNvPr>
            <p:cNvSpPr txBox="1"/>
            <p:nvPr/>
          </p:nvSpPr>
          <p:spPr>
            <a:xfrm>
              <a:off x="10495403" y="4727628"/>
              <a:ext cx="1692885" cy="113795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interaction_type</a:t>
              </a:r>
            </a:p>
            <a:p>
              <a:r>
                <a:rPr lang="en-US" sz="1000" dirty="0">
                  <a:latin typeface="+mj-lt"/>
                </a:rPr>
                <a:t>. teacher_conv</a:t>
              </a:r>
            </a:p>
            <a:p>
              <a:r>
                <a:rPr lang="en-US" sz="1000" dirty="0">
                  <a:latin typeface="+mj-lt"/>
                </a:rPr>
                <a:t>. student_conv</a:t>
              </a:r>
            </a:p>
            <a:p>
              <a:r>
                <a:rPr lang="en-US" sz="1000" dirty="0">
                  <a:latin typeface="+mj-lt"/>
                </a:rPr>
                <a:t>. subject_assess</a:t>
              </a:r>
            </a:p>
            <a:p>
              <a:r>
                <a:rPr lang="en-US" sz="1000" dirty="0">
                  <a:latin typeface="+mj-lt"/>
                </a:rPr>
                <a:t>. Problem </a:t>
              </a:r>
            </a:p>
            <a:p>
              <a:r>
                <a:rPr lang="en-US" sz="1000" dirty="0">
                  <a:latin typeface="+mj-lt"/>
                </a:rPr>
                <a:t>. Session</a:t>
              </a:r>
            </a:p>
            <a:p>
              <a:r>
                <a:rPr lang="en-US" sz="1000" i="1" dirty="0">
                  <a:solidFill>
                    <a:srgbClr val="0070C0"/>
                  </a:solidFill>
                  <a:latin typeface="+mj-lt"/>
                </a:rPr>
                <a:t>. &lt;more&gt; </a:t>
              </a:r>
            </a:p>
          </p:txBody>
        </p:sp>
        <p:sp>
          <p:nvSpPr>
            <p:cNvPr id="170" name="TextBox 27">
              <a:extLst>
                <a:ext uri="{FF2B5EF4-FFF2-40B4-BE49-F238E27FC236}">
                  <a16:creationId xmlns:a16="http://schemas.microsoft.com/office/drawing/2014/main" id="{E726F25D-17C7-45C7-B01D-B805B32BFAB9}"/>
                </a:ext>
              </a:extLst>
            </p:cNvPr>
            <p:cNvSpPr txBox="1"/>
            <p:nvPr/>
          </p:nvSpPr>
          <p:spPr>
            <a:xfrm>
              <a:off x="10495403" y="3072308"/>
              <a:ext cx="1692885" cy="58593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user_role</a:t>
              </a:r>
            </a:p>
            <a:p>
              <a:r>
                <a:rPr lang="en-US" sz="1000" dirty="0">
                  <a:latin typeface="+mj-lt"/>
                </a:rPr>
                <a:t>. teacher</a:t>
              </a:r>
            </a:p>
            <a:p>
              <a:r>
                <a:rPr lang="en-US" sz="1000" dirty="0">
                  <a:latin typeface="+mj-lt"/>
                </a:rPr>
                <a:t>. student</a:t>
              </a:r>
            </a:p>
          </p:txBody>
        </p:sp>
        <p:cxnSp>
          <p:nvCxnSpPr>
            <p:cNvPr id="171" name="Straight Connector 310">
              <a:extLst>
                <a:ext uri="{FF2B5EF4-FFF2-40B4-BE49-F238E27FC236}">
                  <a16:creationId xmlns:a16="http://schemas.microsoft.com/office/drawing/2014/main" id="{BCC683CB-AC3D-4E86-8099-069E715BE381}"/>
                </a:ext>
              </a:extLst>
            </p:cNvPr>
            <p:cNvCxnSpPr>
              <a:cxnSpLocks/>
            </p:cNvCxnSpPr>
            <p:nvPr/>
          </p:nvCxnSpPr>
          <p:spPr>
            <a:xfrm>
              <a:off x="10313396" y="457200"/>
              <a:ext cx="0" cy="585937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27">
              <a:extLst>
                <a:ext uri="{FF2B5EF4-FFF2-40B4-BE49-F238E27FC236}">
                  <a16:creationId xmlns:a16="http://schemas.microsoft.com/office/drawing/2014/main" id="{3969CB90-666C-4280-8F42-34AECC652604}"/>
                </a:ext>
              </a:extLst>
            </p:cNvPr>
            <p:cNvSpPr txBox="1"/>
            <p:nvPr/>
          </p:nvSpPr>
          <p:spPr>
            <a:xfrm>
              <a:off x="10495403" y="1674617"/>
              <a:ext cx="1692885" cy="134080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content</a:t>
              </a:r>
            </a:p>
            <a:p>
              <a:r>
                <a:rPr lang="en-US" sz="1000" dirty="0">
                  <a:latin typeface="+mj-lt"/>
                </a:rPr>
                <a:t>. content_id</a:t>
              </a:r>
            </a:p>
            <a:p>
              <a:r>
                <a:rPr lang="en-US" sz="1000" dirty="0">
                  <a:latin typeface="+mj-lt"/>
                </a:rPr>
                <a:t>. content_type</a:t>
              </a:r>
            </a:p>
            <a:p>
              <a:r>
                <a:rPr lang="en-US" sz="1000" dirty="0">
                  <a:latin typeface="+mj-lt"/>
                </a:rPr>
                <a:t>. content_url</a:t>
              </a:r>
            </a:p>
            <a:p>
              <a:r>
                <a:rPr lang="en-US" sz="1000" dirty="0">
                  <a:latin typeface="+mj-lt"/>
                </a:rPr>
                <a:t>. feature_4</a:t>
              </a:r>
            </a:p>
            <a:p>
              <a:r>
                <a:rPr lang="en-US" sz="1000" dirty="0">
                  <a:latin typeface="+mj-lt"/>
                </a:rPr>
                <a:t>. feature_5</a:t>
              </a:r>
            </a:p>
            <a:p>
              <a:r>
                <a:rPr lang="en-US" sz="1000" dirty="0">
                  <a:latin typeface="+mj-lt"/>
                </a:rPr>
                <a:t>….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feature_nc</a:t>
              </a:r>
              <a:endParaRPr lang="en-US" sz="1000" i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73" name="TextBox 27">
              <a:extLst>
                <a:ext uri="{FF2B5EF4-FFF2-40B4-BE49-F238E27FC236}">
                  <a16:creationId xmlns:a16="http://schemas.microsoft.com/office/drawing/2014/main" id="{C8B0C103-126A-44D2-8F75-6BBC84017C1A}"/>
                </a:ext>
              </a:extLst>
            </p:cNvPr>
            <p:cNvSpPr txBox="1"/>
            <p:nvPr/>
          </p:nvSpPr>
          <p:spPr>
            <a:xfrm>
              <a:off x="10495403" y="305836"/>
              <a:ext cx="1692885" cy="137043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solidFill>
                    <a:srgbClr val="FF0000"/>
                  </a:solidFill>
                  <a:latin typeface="+mj-lt"/>
                </a:rPr>
                <a:t>user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user_id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user_gmail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user_role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user_gc_id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user_proxy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….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feature_nu</a:t>
              </a:r>
              <a:endParaRPr lang="en-US" sz="1000" i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74" name="TextBox 27">
              <a:extLst>
                <a:ext uri="{FF2B5EF4-FFF2-40B4-BE49-F238E27FC236}">
                  <a16:creationId xmlns:a16="http://schemas.microsoft.com/office/drawing/2014/main" id="{E3FED294-A491-43EA-BD5E-7163ECE9DA0A}"/>
                </a:ext>
              </a:extLst>
            </p:cNvPr>
            <p:cNvSpPr txBox="1"/>
            <p:nvPr/>
          </p:nvSpPr>
          <p:spPr>
            <a:xfrm>
              <a:off x="10495403" y="3664155"/>
              <a:ext cx="1692885" cy="101744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content_type</a:t>
              </a:r>
            </a:p>
            <a:p>
              <a:r>
                <a:rPr lang="en-US" sz="1000" dirty="0">
                  <a:latin typeface="+mj-lt"/>
                </a:rPr>
                <a:t>. subject</a:t>
              </a:r>
            </a:p>
            <a:p>
              <a:r>
                <a:rPr lang="en-US" sz="1000" dirty="0">
                  <a:latin typeface="+mj-lt"/>
                </a:rPr>
                <a:t>. problem</a:t>
              </a:r>
            </a:p>
            <a:p>
              <a:r>
                <a:rPr lang="en-US" sz="1000" dirty="0">
                  <a:latin typeface="+mj-lt"/>
                </a:rPr>
                <a:t>. teacher_conv</a:t>
              </a:r>
            </a:p>
            <a:p>
              <a:r>
                <a:rPr lang="en-US" sz="1000" dirty="0">
                  <a:latin typeface="+mj-lt"/>
                </a:rPr>
                <a:t>. student_conv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</a:t>
              </a:r>
              <a:r>
                <a:rPr lang="en-US" sz="1000" i="1" dirty="0">
                  <a:solidFill>
                    <a:srgbClr val="0070C0"/>
                  </a:solidFill>
                  <a:latin typeface="+mj-lt"/>
                </a:rPr>
                <a:t>&lt;more&gt;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6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751E528-58E4-44B5-A4CF-413D25A0D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02212"/>
              </p:ext>
            </p:extLst>
          </p:nvPr>
        </p:nvGraphicFramePr>
        <p:xfrm>
          <a:off x="0" y="0"/>
          <a:ext cx="12192000" cy="346320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7889966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4302034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67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Detailed representations – Routines –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New content</a:t>
                      </a: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ARCHITECTURE DRAFT 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66DFDE5-BA12-4C7D-A142-70A2329D6CB2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154"/>
          <a:ext cx="12191999" cy="176988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4543865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2456556236"/>
                    </a:ext>
                  </a:extLst>
                </a:gridCol>
                <a:gridCol w="4525107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76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 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E6D65B8-576B-4E9A-88BA-BD0B209BFE39}"/>
              </a:ext>
            </a:extLst>
          </p:cNvPr>
          <p:cNvGrpSpPr/>
          <p:nvPr/>
        </p:nvGrpSpPr>
        <p:grpSpPr>
          <a:xfrm>
            <a:off x="1378004" y="1406696"/>
            <a:ext cx="1233791" cy="1108243"/>
            <a:chOff x="5598794" y="1927585"/>
            <a:chExt cx="1233791" cy="1108243"/>
          </a:xfrm>
        </p:grpSpPr>
        <p:sp>
          <p:nvSpPr>
            <p:cNvPr id="5" name="TextBox 111">
              <a:extLst>
                <a:ext uri="{FF2B5EF4-FFF2-40B4-BE49-F238E27FC236}">
                  <a16:creationId xmlns:a16="http://schemas.microsoft.com/office/drawing/2014/main" id="{4699BA5E-BF38-4684-92D5-A6DC3D5706A5}"/>
                </a:ext>
              </a:extLst>
            </p:cNvPr>
            <p:cNvSpPr txBox="1"/>
            <p:nvPr/>
          </p:nvSpPr>
          <p:spPr>
            <a:xfrm>
              <a:off x="5598794" y="1927585"/>
              <a:ext cx="1233791" cy="689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/>
                <a:t>G-CLASSROOM</a:t>
              </a:r>
            </a:p>
            <a:p>
              <a:pPr algn="ctr"/>
              <a:endParaRPr lang="pt-BR" sz="1000" dirty="0"/>
            </a:p>
          </p:txBody>
        </p:sp>
        <p:sp>
          <p:nvSpPr>
            <p:cNvPr id="7" name="TextBox 99">
              <a:extLst>
                <a:ext uri="{FF2B5EF4-FFF2-40B4-BE49-F238E27FC236}">
                  <a16:creationId xmlns:a16="http://schemas.microsoft.com/office/drawing/2014/main" id="{F5F4432E-9BCF-40F1-8050-88D56E732BF4}"/>
                </a:ext>
              </a:extLst>
            </p:cNvPr>
            <p:cNvSpPr txBox="1"/>
            <p:nvPr/>
          </p:nvSpPr>
          <p:spPr>
            <a:xfrm>
              <a:off x="5598795" y="2647326"/>
              <a:ext cx="1233790" cy="3885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G-DRIVE</a:t>
              </a:r>
              <a:endParaRPr lang="pt-BR" sz="800" dirty="0">
                <a:solidFill>
                  <a:srgbClr val="0070C0"/>
                </a:solidFill>
              </a:endParaRPr>
            </a:p>
          </p:txBody>
        </p:sp>
        <p:sp>
          <p:nvSpPr>
            <p:cNvPr id="8" name="Action Button: Movie 23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5E0212C-4ADA-4150-B01E-CB2DB9AFD4E6}"/>
                </a:ext>
              </a:extLst>
            </p:cNvPr>
            <p:cNvSpPr/>
            <p:nvPr/>
          </p:nvSpPr>
          <p:spPr>
            <a:xfrm>
              <a:off x="5661290" y="2809611"/>
              <a:ext cx="190007" cy="177393"/>
            </a:xfrm>
            <a:prstGeom prst="actionButtonMovi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TextBox 29">
            <a:extLst>
              <a:ext uri="{FF2B5EF4-FFF2-40B4-BE49-F238E27FC236}">
                <a16:creationId xmlns:a16="http://schemas.microsoft.com/office/drawing/2014/main" id="{04D2EA97-328A-4B2A-9D5D-F7D9EDF948A4}"/>
              </a:ext>
            </a:extLst>
          </p:cNvPr>
          <p:cNvSpPr txBox="1"/>
          <p:nvPr/>
        </p:nvSpPr>
        <p:spPr>
          <a:xfrm>
            <a:off x="173599" y="698588"/>
            <a:ext cx="4672926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070C0"/>
                </a:solidFill>
                <a:latin typeface="+mj-lt"/>
              </a:rPr>
              <a:t>New Content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BA11E1-6026-4E17-AD96-D2EC0D8A5069}"/>
              </a:ext>
            </a:extLst>
          </p:cNvPr>
          <p:cNvGrpSpPr/>
          <p:nvPr/>
        </p:nvGrpSpPr>
        <p:grpSpPr>
          <a:xfrm>
            <a:off x="157902" y="1605995"/>
            <a:ext cx="1032262" cy="735743"/>
            <a:chOff x="5712537" y="1496910"/>
            <a:chExt cx="1398485" cy="9262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B568D4-547F-4EE8-A477-8774C436E0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70186" y="1496910"/>
              <a:ext cx="371662" cy="451539"/>
              <a:chOff x="9288657" y="643904"/>
              <a:chExt cx="354236" cy="401612"/>
            </a:xfrm>
          </p:grpSpPr>
          <p:sp>
            <p:nvSpPr>
              <p:cNvPr id="13" name="Flowchart: Delay 12">
                <a:extLst>
                  <a:ext uri="{FF2B5EF4-FFF2-40B4-BE49-F238E27FC236}">
                    <a16:creationId xmlns:a16="http://schemas.microsoft.com/office/drawing/2014/main" id="{F0D456BE-1B20-4116-B59A-73D289663DCF}"/>
                  </a:ext>
                </a:extLst>
              </p:cNvPr>
              <p:cNvSpPr/>
              <p:nvPr/>
            </p:nvSpPr>
            <p:spPr>
              <a:xfrm rot="16200000">
                <a:off x="9353342" y="755966"/>
                <a:ext cx="224865" cy="354236"/>
              </a:xfrm>
              <a:prstGeom prst="flowChartDelay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C67D7FC-4AD2-4C44-B67D-23EDA4F3A062}"/>
                  </a:ext>
                </a:extLst>
              </p:cNvPr>
              <p:cNvSpPr/>
              <p:nvPr/>
            </p:nvSpPr>
            <p:spPr>
              <a:xfrm>
                <a:off x="9300450" y="643904"/>
                <a:ext cx="330620" cy="22041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</p:grp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BEAABA42-88BC-4093-9155-8F7AD42EADAC}"/>
                </a:ext>
              </a:extLst>
            </p:cNvPr>
            <p:cNvSpPr txBox="1"/>
            <p:nvPr/>
          </p:nvSpPr>
          <p:spPr>
            <a:xfrm>
              <a:off x="5712537" y="1967763"/>
              <a:ext cx="1398485" cy="45543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0070C0"/>
                  </a:solidFill>
                  <a:latin typeface="+mj-lt"/>
                </a:rPr>
                <a:t>. Teacher</a:t>
              </a:r>
            </a:p>
            <a:p>
              <a:r>
                <a:rPr lang="en-US" sz="900" dirty="0">
                  <a:solidFill>
                    <a:srgbClr val="0070C0"/>
                  </a:solidFill>
                  <a:latin typeface="+mj-lt"/>
                </a:rPr>
                <a:t>. Teacher (Admin</a:t>
              </a:r>
              <a:r>
                <a:rPr lang="en-US" sz="900" dirty="0">
                  <a:solidFill>
                    <a:schemeClr val="accent5"/>
                  </a:solidFill>
                  <a:latin typeface="+mj-lt"/>
                </a:rPr>
                <a:t>)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487175-53E9-4CD6-833F-58365A364408}"/>
              </a:ext>
            </a:extLst>
          </p:cNvPr>
          <p:cNvCxnSpPr>
            <a:cxnSpLocks/>
          </p:cNvCxnSpPr>
          <p:nvPr/>
        </p:nvCxnSpPr>
        <p:spPr>
          <a:xfrm>
            <a:off x="1994899" y="2601029"/>
            <a:ext cx="0" cy="50264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7">
            <a:extLst>
              <a:ext uri="{FF2B5EF4-FFF2-40B4-BE49-F238E27FC236}">
                <a16:creationId xmlns:a16="http://schemas.microsoft.com/office/drawing/2014/main" id="{880FB96B-C3E0-44DC-A439-1F69FD0B8A3D}"/>
              </a:ext>
            </a:extLst>
          </p:cNvPr>
          <p:cNvSpPr txBox="1"/>
          <p:nvPr/>
        </p:nvSpPr>
        <p:spPr>
          <a:xfrm>
            <a:off x="964480" y="2785163"/>
            <a:ext cx="1072981" cy="1872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70C0"/>
                </a:solidFill>
                <a:latin typeface="+mj-lt"/>
              </a:rPr>
              <a:t>(gc_material_url)</a:t>
            </a:r>
          </a:p>
        </p:txBody>
      </p:sp>
      <p:sp>
        <p:nvSpPr>
          <p:cNvPr id="17" name="TextBox 29">
            <a:extLst>
              <a:ext uri="{FF2B5EF4-FFF2-40B4-BE49-F238E27FC236}">
                <a16:creationId xmlns:a16="http://schemas.microsoft.com/office/drawing/2014/main" id="{AF760072-8CB4-4D27-83C1-47D288CE54E1}"/>
              </a:ext>
            </a:extLst>
          </p:cNvPr>
          <p:cNvSpPr txBox="1"/>
          <p:nvPr/>
        </p:nvSpPr>
        <p:spPr>
          <a:xfrm>
            <a:off x="357213" y="3194632"/>
            <a:ext cx="3188122" cy="205737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NewContent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content_type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; user_id; gc_material_url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++ content_id</a:t>
            </a:r>
          </a:p>
          <a:p>
            <a:r>
              <a:rPr lang="pt-BR" dirty="0">
                <a:latin typeface="+mj-lt"/>
              </a:rPr>
              <a:t>. content(1) == content_id</a:t>
            </a:r>
          </a:p>
          <a:p>
            <a:r>
              <a:rPr lang="pt-BR" dirty="0">
                <a:latin typeface="+mj-lt"/>
              </a:rPr>
              <a:t>. </a:t>
            </a:r>
            <a:r>
              <a:rPr lang="fr-FR" dirty="0">
                <a:latin typeface="+mj-lt"/>
              </a:rPr>
              <a:t>content(2) == user_id</a:t>
            </a:r>
            <a:endParaRPr lang="pt-BR" dirty="0">
              <a:latin typeface="+mj-lt"/>
            </a:endParaRPr>
          </a:p>
          <a:p>
            <a:r>
              <a:rPr lang="fr-FR" dirty="0">
                <a:latin typeface="+mj-lt"/>
              </a:rPr>
              <a:t>. content(3) == content_type</a:t>
            </a:r>
          </a:p>
          <a:p>
            <a:r>
              <a:rPr lang="fr-FR" dirty="0">
                <a:latin typeface="+mj-lt"/>
              </a:rPr>
              <a:t>. content(4) == gc_material_url</a:t>
            </a:r>
          </a:p>
          <a:p>
            <a:r>
              <a:rPr lang="fr-FR" dirty="0">
                <a:latin typeface="+mj-lt"/>
              </a:rPr>
              <a:t>. content(5) == gc_material_type</a:t>
            </a:r>
          </a:p>
          <a:p>
            <a:r>
              <a:rPr lang="fr-FR" dirty="0">
                <a:latin typeface="+mj-lt"/>
              </a:rPr>
              <a:t>. content(6) == gc_coursework_type</a:t>
            </a:r>
          </a:p>
          <a:p>
            <a:r>
              <a:rPr lang="fr-FR" dirty="0">
                <a:latin typeface="+mj-lt"/>
              </a:rPr>
              <a:t>. content(7) == content_feature_7</a:t>
            </a:r>
          </a:p>
          <a:p>
            <a:r>
              <a:rPr lang="fr-FR" dirty="0">
                <a:latin typeface="+mj-lt"/>
              </a:rPr>
              <a:t>. …</a:t>
            </a:r>
          </a:p>
          <a:p>
            <a:r>
              <a:rPr lang="fr-FR" dirty="0">
                <a:latin typeface="+mj-lt"/>
              </a:rPr>
              <a:t>. content(n) == content_feature_n</a:t>
            </a:r>
          </a:p>
          <a:p>
            <a:endParaRPr lang="fr-FR" dirty="0">
              <a:latin typeface="+mj-lt"/>
            </a:endParaRPr>
          </a:p>
        </p:txBody>
      </p:sp>
      <p:sp>
        <p:nvSpPr>
          <p:cNvPr id="18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D5B8DA-CBBB-438F-B5D3-3DC935B239A4}"/>
              </a:ext>
            </a:extLst>
          </p:cNvPr>
          <p:cNvSpPr/>
          <p:nvPr/>
        </p:nvSpPr>
        <p:spPr>
          <a:xfrm>
            <a:off x="869477" y="1696915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6E96ED-D536-4359-A3A4-32A7867E22E4}"/>
              </a:ext>
            </a:extLst>
          </p:cNvPr>
          <p:cNvCxnSpPr>
            <a:cxnSpLocks/>
          </p:cNvCxnSpPr>
          <p:nvPr/>
        </p:nvCxnSpPr>
        <p:spPr>
          <a:xfrm>
            <a:off x="709876" y="1958961"/>
            <a:ext cx="61923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9">
            <a:extLst>
              <a:ext uri="{FF2B5EF4-FFF2-40B4-BE49-F238E27FC236}">
                <a16:creationId xmlns:a16="http://schemas.microsoft.com/office/drawing/2014/main" id="{CE99E216-66DF-4805-A887-E767F660427F}"/>
              </a:ext>
            </a:extLst>
          </p:cNvPr>
          <p:cNvSpPr txBox="1"/>
          <p:nvPr/>
        </p:nvSpPr>
        <p:spPr>
          <a:xfrm>
            <a:off x="1366028" y="5420748"/>
            <a:ext cx="1342866" cy="1300788"/>
          </a:xfrm>
          <a:prstGeom prst="rect">
            <a:avLst/>
          </a:prstGeom>
          <a:noFill/>
          <a:ln w="3175">
            <a:solidFill>
              <a:srgbClr val="0070C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  <a:latin typeface="+mj-lt"/>
              </a:rPr>
              <a:t>content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content_1 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content_2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content_3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…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content_(i)</a:t>
            </a:r>
          </a:p>
        </p:txBody>
      </p:sp>
      <p:grpSp>
        <p:nvGrpSpPr>
          <p:cNvPr id="21" name="Agrupar 60">
            <a:extLst>
              <a:ext uri="{FF2B5EF4-FFF2-40B4-BE49-F238E27FC236}">
                <a16:creationId xmlns:a16="http://schemas.microsoft.com/office/drawing/2014/main" id="{DBBFA2F5-3146-441B-A042-2FA34264C207}"/>
              </a:ext>
            </a:extLst>
          </p:cNvPr>
          <p:cNvGrpSpPr/>
          <p:nvPr/>
        </p:nvGrpSpPr>
        <p:grpSpPr>
          <a:xfrm>
            <a:off x="10902958" y="345194"/>
            <a:ext cx="1164069" cy="6010743"/>
            <a:chOff x="10313396" y="305836"/>
            <a:chExt cx="1874892" cy="6010743"/>
          </a:xfrm>
        </p:grpSpPr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264B7FEC-E39C-40C9-AE0F-20817615FA68}"/>
                </a:ext>
              </a:extLst>
            </p:cNvPr>
            <p:cNvSpPr txBox="1"/>
            <p:nvPr/>
          </p:nvSpPr>
          <p:spPr>
            <a:xfrm>
              <a:off x="10495403" y="4727628"/>
              <a:ext cx="1692885" cy="113795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interaction_type</a:t>
              </a:r>
            </a:p>
            <a:p>
              <a:r>
                <a:rPr lang="en-US" sz="1000" dirty="0">
                  <a:latin typeface="+mj-lt"/>
                </a:rPr>
                <a:t>. teacher_conv</a:t>
              </a:r>
            </a:p>
            <a:p>
              <a:r>
                <a:rPr lang="en-US" sz="1000" dirty="0">
                  <a:latin typeface="+mj-lt"/>
                </a:rPr>
                <a:t>. student_conv</a:t>
              </a:r>
            </a:p>
            <a:p>
              <a:r>
                <a:rPr lang="en-US" sz="1000" dirty="0">
                  <a:latin typeface="+mj-lt"/>
                </a:rPr>
                <a:t>. subject_assess</a:t>
              </a:r>
            </a:p>
            <a:p>
              <a:r>
                <a:rPr lang="en-US" sz="1000" dirty="0">
                  <a:latin typeface="+mj-lt"/>
                </a:rPr>
                <a:t>. Problem </a:t>
              </a:r>
            </a:p>
            <a:p>
              <a:r>
                <a:rPr lang="en-US" sz="1000" dirty="0">
                  <a:latin typeface="+mj-lt"/>
                </a:rPr>
                <a:t>. Session</a:t>
              </a:r>
            </a:p>
            <a:p>
              <a:r>
                <a:rPr lang="en-US" sz="1000" i="1" dirty="0">
                  <a:solidFill>
                    <a:srgbClr val="0070C0"/>
                  </a:solidFill>
                  <a:latin typeface="+mj-lt"/>
                </a:rPr>
                <a:t>. &lt;more&gt;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52BF1D-317F-47D0-981C-083B81E21817}"/>
                </a:ext>
              </a:extLst>
            </p:cNvPr>
            <p:cNvSpPr txBox="1"/>
            <p:nvPr/>
          </p:nvSpPr>
          <p:spPr>
            <a:xfrm>
              <a:off x="10495403" y="3072308"/>
              <a:ext cx="1692885" cy="58593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user_role</a:t>
              </a:r>
            </a:p>
            <a:p>
              <a:r>
                <a:rPr lang="en-US" sz="1000" dirty="0">
                  <a:latin typeface="+mj-lt"/>
                </a:rPr>
                <a:t>. teacher</a:t>
              </a:r>
            </a:p>
            <a:p>
              <a:r>
                <a:rPr lang="en-US" sz="1000" dirty="0">
                  <a:latin typeface="+mj-lt"/>
                </a:rPr>
                <a:t>. student</a:t>
              </a:r>
            </a:p>
          </p:txBody>
        </p:sp>
        <p:cxnSp>
          <p:nvCxnSpPr>
            <p:cNvPr id="25" name="Straight Connector 310">
              <a:extLst>
                <a:ext uri="{FF2B5EF4-FFF2-40B4-BE49-F238E27FC236}">
                  <a16:creationId xmlns:a16="http://schemas.microsoft.com/office/drawing/2014/main" id="{6ED48A4E-6ED5-44EC-9705-3E244302A9F7}"/>
                </a:ext>
              </a:extLst>
            </p:cNvPr>
            <p:cNvCxnSpPr>
              <a:cxnSpLocks/>
            </p:cNvCxnSpPr>
            <p:nvPr/>
          </p:nvCxnSpPr>
          <p:spPr>
            <a:xfrm>
              <a:off x="10313396" y="457200"/>
              <a:ext cx="0" cy="585937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74A7858F-B878-450D-9CA0-6097204B2E6C}"/>
                </a:ext>
              </a:extLst>
            </p:cNvPr>
            <p:cNvSpPr txBox="1"/>
            <p:nvPr/>
          </p:nvSpPr>
          <p:spPr>
            <a:xfrm>
              <a:off x="10495403" y="1674617"/>
              <a:ext cx="1692885" cy="134080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content</a:t>
              </a:r>
            </a:p>
            <a:p>
              <a:r>
                <a:rPr lang="en-US" sz="1000" dirty="0">
                  <a:latin typeface="+mj-lt"/>
                </a:rPr>
                <a:t>. content_id</a:t>
              </a:r>
            </a:p>
            <a:p>
              <a:r>
                <a:rPr lang="en-US" sz="1000" dirty="0">
                  <a:latin typeface="+mj-lt"/>
                </a:rPr>
                <a:t>. content_type</a:t>
              </a:r>
            </a:p>
            <a:p>
              <a:r>
                <a:rPr lang="en-US" sz="1000" dirty="0">
                  <a:latin typeface="+mj-lt"/>
                </a:rPr>
                <a:t>. content_url</a:t>
              </a:r>
            </a:p>
            <a:p>
              <a:r>
                <a:rPr lang="en-US" sz="1000" dirty="0">
                  <a:latin typeface="+mj-lt"/>
                </a:rPr>
                <a:t>. feature_4</a:t>
              </a:r>
            </a:p>
            <a:p>
              <a:r>
                <a:rPr lang="en-US" sz="1000" dirty="0">
                  <a:latin typeface="+mj-lt"/>
                </a:rPr>
                <a:t>. feature_5</a:t>
              </a:r>
            </a:p>
            <a:p>
              <a:r>
                <a:rPr lang="en-US" sz="1000" dirty="0">
                  <a:latin typeface="+mj-lt"/>
                </a:rPr>
                <a:t>….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feature_nc</a:t>
              </a:r>
              <a:endParaRPr lang="en-US" sz="1000" i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1B21B51F-65D9-45A1-87CC-B3289F0BFD7A}"/>
                </a:ext>
              </a:extLst>
            </p:cNvPr>
            <p:cNvSpPr txBox="1"/>
            <p:nvPr/>
          </p:nvSpPr>
          <p:spPr>
            <a:xfrm>
              <a:off x="10495403" y="305836"/>
              <a:ext cx="1692885" cy="137043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user</a:t>
              </a:r>
            </a:p>
            <a:p>
              <a:r>
                <a:rPr lang="en-US" sz="1000" dirty="0">
                  <a:latin typeface="+mj-lt"/>
                </a:rPr>
                <a:t>. user_id</a:t>
              </a:r>
            </a:p>
            <a:p>
              <a:r>
                <a:rPr lang="en-US" sz="1000" dirty="0">
                  <a:latin typeface="+mj-lt"/>
                </a:rPr>
                <a:t>. user_gmail</a:t>
              </a:r>
            </a:p>
            <a:p>
              <a:r>
                <a:rPr lang="en-US" sz="1000" dirty="0">
                  <a:latin typeface="+mj-lt"/>
                </a:rPr>
                <a:t>. user_role</a:t>
              </a:r>
            </a:p>
            <a:p>
              <a:r>
                <a:rPr lang="en-US" sz="1000" dirty="0">
                  <a:latin typeface="+mj-lt"/>
                </a:rPr>
                <a:t>. user_gc_id</a:t>
              </a:r>
            </a:p>
            <a:p>
              <a:r>
                <a:rPr lang="en-US" sz="1000" dirty="0">
                  <a:latin typeface="+mj-lt"/>
                </a:rPr>
                <a:t>. user_proxy</a:t>
              </a:r>
            </a:p>
            <a:p>
              <a:r>
                <a:rPr lang="en-US" sz="1000" dirty="0">
                  <a:latin typeface="+mj-lt"/>
                </a:rPr>
                <a:t>….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feature_nu</a:t>
              </a:r>
              <a:endParaRPr lang="en-US" sz="1000" i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917E56-DBCD-4FDA-BED9-F81757A6FFAB}"/>
                </a:ext>
              </a:extLst>
            </p:cNvPr>
            <p:cNvSpPr txBox="1"/>
            <p:nvPr/>
          </p:nvSpPr>
          <p:spPr>
            <a:xfrm>
              <a:off x="10495403" y="3664155"/>
              <a:ext cx="1692885" cy="101744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solidFill>
                    <a:srgbClr val="FF0000"/>
                  </a:solidFill>
                  <a:latin typeface="+mj-lt"/>
                </a:rPr>
                <a:t>content_type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subject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problem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teacher_conv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student_conv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</a:t>
              </a:r>
              <a:r>
                <a:rPr lang="en-US" sz="1000" i="1" dirty="0">
                  <a:solidFill>
                    <a:srgbClr val="FF0000"/>
                  </a:solidFill>
                  <a:latin typeface="+mj-lt"/>
                </a:rPr>
                <a:t>&lt;more&gt;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A4B5FC-4939-474C-994B-6F7276EBC1AA}"/>
              </a:ext>
            </a:extLst>
          </p:cNvPr>
          <p:cNvGrpSpPr/>
          <p:nvPr/>
        </p:nvGrpSpPr>
        <p:grpSpPr>
          <a:xfrm>
            <a:off x="5430794" y="1235747"/>
            <a:ext cx="4366088" cy="2371643"/>
            <a:chOff x="5442407" y="654235"/>
            <a:chExt cx="4366088" cy="237164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BDCF13-DACA-48B5-BE6D-301AA8E67803}"/>
                </a:ext>
              </a:extLst>
            </p:cNvPr>
            <p:cNvSpPr txBox="1"/>
            <p:nvPr/>
          </p:nvSpPr>
          <p:spPr>
            <a:xfrm>
              <a:off x="5442407" y="654235"/>
              <a:ext cx="4366088" cy="237164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200" dirty="0">
                  <a:latin typeface="+mj-lt"/>
                </a:rPr>
                <a:t>GOOGLE CLASSROOM’S CLASSWORK PATTERN </a:t>
              </a:r>
            </a:p>
            <a:p>
              <a:r>
                <a:rPr lang="en-US" sz="1200" dirty="0">
                  <a:solidFill>
                    <a:schemeClr val="accent5"/>
                  </a:solidFill>
                </a:rPr>
                <a:t>(https://classroom.googleapis.com)</a:t>
              </a:r>
            </a:p>
            <a:p>
              <a:r>
                <a:rPr lang="pt-BR" sz="1000" b="1" dirty="0">
                  <a:latin typeface="+mj-lt"/>
                </a:rPr>
                <a:t>  </a:t>
              </a: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37B68E9B-1BD2-48EA-887A-BDA94F2E7DB8}"/>
                </a:ext>
              </a:extLst>
            </p:cNvPr>
            <p:cNvSpPr txBox="1"/>
            <p:nvPr/>
          </p:nvSpPr>
          <p:spPr>
            <a:xfrm>
              <a:off x="7070534" y="1103726"/>
              <a:ext cx="1229529" cy="122444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CourseWorkType</a:t>
              </a:r>
            </a:p>
            <a:p>
              <a:r>
                <a:rPr lang="en-US" dirty="0">
                  <a:latin typeface="+mj-lt"/>
                </a:rPr>
                <a:t>. Post</a:t>
              </a:r>
            </a:p>
            <a:p>
              <a:r>
                <a:rPr lang="en-US" dirty="0">
                  <a:latin typeface="+mj-lt"/>
                </a:rPr>
                <a:t>. Assignment</a:t>
              </a:r>
            </a:p>
            <a:p>
              <a:r>
                <a:rPr lang="en-US" dirty="0">
                  <a:latin typeface="+mj-lt"/>
                </a:rPr>
                <a:t>. Quiz assignment </a:t>
              </a:r>
            </a:p>
            <a:p>
              <a:r>
                <a:rPr lang="en-US" dirty="0">
                  <a:latin typeface="+mj-lt"/>
                </a:rPr>
                <a:t>. Question</a:t>
              </a:r>
            </a:p>
            <a:p>
              <a:r>
                <a:rPr lang="en-US" dirty="0">
                  <a:latin typeface="+mj-lt"/>
                </a:rPr>
                <a:t>. Material </a:t>
              </a:r>
            </a:p>
            <a:p>
              <a:endParaRPr lang="en-US" sz="900" dirty="0">
                <a:latin typeface="+mj-lt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CB829425-81A5-4974-A064-5404D6B1F406}"/>
                </a:ext>
              </a:extLst>
            </p:cNvPr>
            <p:cNvSpPr txBox="1"/>
            <p:nvPr/>
          </p:nvSpPr>
          <p:spPr>
            <a:xfrm>
              <a:off x="5504788" y="1103837"/>
              <a:ext cx="1721884" cy="179607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CourseWork</a:t>
              </a:r>
              <a:r>
                <a:rPr lang="en-US" dirty="0">
                  <a:latin typeface="+mj-lt"/>
                </a:rPr>
                <a:t>  </a:t>
              </a:r>
            </a:p>
            <a:p>
              <a:r>
                <a:rPr lang="en-US" dirty="0">
                  <a:latin typeface="+mj-lt"/>
                </a:rPr>
                <a:t>. workType</a:t>
              </a:r>
            </a:p>
            <a:p>
              <a:r>
                <a:rPr lang="en-US" dirty="0">
                  <a:latin typeface="+mj-lt"/>
                </a:rPr>
                <a:t>. materials [ ] </a:t>
              </a:r>
            </a:p>
            <a:p>
              <a:r>
                <a:rPr lang="en-US" dirty="0">
                  <a:latin typeface="+mj-lt"/>
                </a:rPr>
                <a:t>. title</a:t>
              </a:r>
            </a:p>
            <a:p>
              <a:r>
                <a:rPr lang="en-US" dirty="0">
                  <a:latin typeface="+mj-lt"/>
                </a:rPr>
                <a:t>. description</a:t>
              </a:r>
            </a:p>
            <a:p>
              <a:r>
                <a:rPr lang="en-US" dirty="0">
                  <a:latin typeface="+mj-lt"/>
                </a:rPr>
                <a:t>. s</a:t>
              </a:r>
              <a:r>
                <a:rPr lang="en-US" dirty="0"/>
                <a:t>tate</a:t>
              </a:r>
            </a:p>
            <a:p>
              <a:r>
                <a:rPr lang="en-US" dirty="0">
                  <a:latin typeface="+mj-lt"/>
                </a:rPr>
                <a:t>. alternateLink</a:t>
              </a:r>
            </a:p>
            <a:p>
              <a:r>
                <a:rPr lang="en-US" dirty="0">
                  <a:latin typeface="+mj-lt"/>
                </a:rPr>
                <a:t>. creationTime</a:t>
              </a:r>
            </a:p>
            <a:p>
              <a:r>
                <a:rPr lang="en-US" dirty="0">
                  <a:latin typeface="+mj-lt"/>
                </a:rPr>
                <a:t>. updateTime</a:t>
              </a:r>
            </a:p>
            <a:p>
              <a:r>
                <a:rPr lang="en-US" i="1" dirty="0">
                  <a:latin typeface="+mj-lt"/>
                </a:rPr>
                <a:t>. &lt;all G-</a:t>
              </a:r>
              <a:r>
                <a:rPr lang="en-US" i="1" dirty="0" err="1">
                  <a:latin typeface="+mj-lt"/>
                </a:rPr>
                <a:t>ClassAPI</a:t>
              </a:r>
              <a:r>
                <a:rPr lang="en-US" i="1" dirty="0">
                  <a:latin typeface="+mj-lt"/>
                </a:rPr>
                <a:t> features&gt; </a:t>
              </a: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AC1D500B-046F-4407-BB07-BE439AFFB962}"/>
                </a:ext>
              </a:extLst>
            </p:cNvPr>
            <p:cNvSpPr txBox="1"/>
            <p:nvPr/>
          </p:nvSpPr>
          <p:spPr>
            <a:xfrm>
              <a:off x="8637412" y="1111327"/>
              <a:ext cx="1130429" cy="107519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MaterialType </a:t>
              </a:r>
            </a:p>
            <a:p>
              <a:r>
                <a:rPr lang="en-US" dirty="0"/>
                <a:t>. File / drive </a:t>
              </a:r>
            </a:p>
            <a:p>
              <a:r>
                <a:rPr lang="en-US" dirty="0"/>
                <a:t>. YouTube link </a:t>
              </a:r>
            </a:p>
            <a:p>
              <a:r>
                <a:rPr lang="en-US" dirty="0"/>
                <a:t>. Web url </a:t>
              </a:r>
            </a:p>
            <a:p>
              <a:endParaRPr lang="en-US" sz="900" dirty="0">
                <a:latin typeface="+mj-lt"/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54FB0A-B5ED-4391-B7FF-C98E403251FD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flipH="1">
            <a:off x="6419879" y="3607390"/>
            <a:ext cx="1193959" cy="3458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229C6E-63B2-497C-BC98-720405F01947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7613838" y="3607390"/>
            <a:ext cx="1224718" cy="36123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224672-F68E-4001-BAFD-4A5F3E10FD45}"/>
              </a:ext>
            </a:extLst>
          </p:cNvPr>
          <p:cNvGrpSpPr/>
          <p:nvPr/>
        </p:nvGrpSpPr>
        <p:grpSpPr>
          <a:xfrm>
            <a:off x="5324760" y="3953216"/>
            <a:ext cx="2190237" cy="2543117"/>
            <a:chOff x="5324760" y="3953216"/>
            <a:chExt cx="2190237" cy="2543117"/>
          </a:xfrm>
        </p:grpSpPr>
        <p:sp>
          <p:nvSpPr>
            <p:cNvPr id="37" name="TextBox 29">
              <a:extLst>
                <a:ext uri="{FF2B5EF4-FFF2-40B4-BE49-F238E27FC236}">
                  <a16:creationId xmlns:a16="http://schemas.microsoft.com/office/drawing/2014/main" id="{0C6F866B-2193-4C32-AA0D-E0DAA3FED10B}"/>
                </a:ext>
              </a:extLst>
            </p:cNvPr>
            <p:cNvSpPr txBox="1"/>
            <p:nvPr/>
          </p:nvSpPr>
          <p:spPr>
            <a:xfrm>
              <a:off x="5324760" y="3953216"/>
              <a:ext cx="2190237" cy="254311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b="1" dirty="0">
                  <a:latin typeface="+mj-lt"/>
                </a:rPr>
                <a:t>CONTENT STACK</a:t>
              </a:r>
            </a:p>
            <a:p>
              <a:pPr algn="ctr"/>
              <a:r>
                <a:rPr lang="pt-BR" sz="1200" dirty="0">
                  <a:latin typeface="+mj-lt"/>
                </a:rPr>
                <a:t>G-CLASSROOMS</a:t>
              </a: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B530905F-A17F-4109-BBA0-A00E2CD10C1D}"/>
                </a:ext>
              </a:extLst>
            </p:cNvPr>
            <p:cNvSpPr txBox="1"/>
            <p:nvPr/>
          </p:nvSpPr>
          <p:spPr>
            <a:xfrm>
              <a:off x="5337862" y="4408837"/>
              <a:ext cx="2094497" cy="67652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PBL content </a:t>
              </a:r>
              <a:r>
                <a:rPr lang="en-US" dirty="0">
                  <a:solidFill>
                    <a:srgbClr val="0070C0"/>
                  </a:solidFill>
                  <a:latin typeface="+mj-lt"/>
                </a:rPr>
                <a:t>(teachers)</a:t>
              </a:r>
            </a:p>
            <a:p>
              <a:r>
                <a:rPr lang="en-US" dirty="0">
                  <a:latin typeface="+mj-lt"/>
                </a:rPr>
                <a:t>. Subject</a:t>
              </a:r>
            </a:p>
            <a:p>
              <a:r>
                <a:rPr lang="en-US" dirty="0">
                  <a:latin typeface="+mj-lt"/>
                </a:rPr>
                <a:t>. Problem</a:t>
              </a:r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9B3EF509-DA49-4652-B4F6-DDCCDF75486F}"/>
                </a:ext>
              </a:extLst>
            </p:cNvPr>
            <p:cNvSpPr txBox="1"/>
            <p:nvPr/>
          </p:nvSpPr>
          <p:spPr>
            <a:xfrm>
              <a:off x="5337222" y="5018942"/>
              <a:ext cx="2094497" cy="7690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Admin content </a:t>
              </a:r>
              <a:r>
                <a:rPr lang="en-US" dirty="0">
                  <a:solidFill>
                    <a:srgbClr val="0070C0"/>
                  </a:solidFill>
                  <a:latin typeface="+mj-lt"/>
                </a:rPr>
                <a:t>(admin)</a:t>
              </a:r>
            </a:p>
            <a:p>
              <a:r>
                <a:rPr lang="en-US" dirty="0">
                  <a:latin typeface="+mj-lt"/>
                </a:rPr>
                <a:t>. OnBoarding</a:t>
              </a:r>
            </a:p>
            <a:p>
              <a:r>
                <a:rPr lang="en-US" dirty="0">
                  <a:latin typeface="+mj-lt"/>
                </a:rPr>
                <a:t>. Request (</a:t>
              </a:r>
              <a:r>
                <a:rPr lang="en-US" dirty="0" err="1">
                  <a:latin typeface="+mj-lt"/>
                </a:rPr>
                <a:t>i</a:t>
              </a:r>
              <a:r>
                <a:rPr lang="en-US" dirty="0">
                  <a:latin typeface="+mj-lt"/>
                </a:rPr>
                <a:t>)</a:t>
              </a:r>
            </a:p>
            <a:p>
              <a:r>
                <a:rPr lang="en-US" dirty="0">
                  <a:latin typeface="+mj-lt"/>
                </a:rPr>
                <a:t>. </a:t>
              </a:r>
              <a:r>
                <a:rPr lang="en-US" i="1" dirty="0">
                  <a:solidFill>
                    <a:srgbClr val="0070C0"/>
                  </a:solidFill>
                  <a:latin typeface="+mj-lt"/>
                </a:rPr>
                <a:t>&lt;more&gt;</a:t>
              </a: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652D06AD-5440-499C-8738-5B5E7BE3EBC8}"/>
                </a:ext>
              </a:extLst>
            </p:cNvPr>
            <p:cNvSpPr txBox="1"/>
            <p:nvPr/>
          </p:nvSpPr>
          <p:spPr>
            <a:xfrm>
              <a:off x="5324760" y="5806151"/>
              <a:ext cx="2094497" cy="59720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Marketing content </a:t>
              </a:r>
              <a:r>
                <a:rPr lang="en-US" dirty="0">
                  <a:solidFill>
                    <a:srgbClr val="0070C0"/>
                  </a:solidFill>
                  <a:latin typeface="+mj-lt"/>
                </a:rPr>
                <a:t>(admin)</a:t>
              </a:r>
            </a:p>
            <a:p>
              <a:r>
                <a:rPr lang="en-US" dirty="0">
                  <a:latin typeface="+mj-lt"/>
                </a:rPr>
                <a:t>. Teacher conversion</a:t>
              </a:r>
            </a:p>
            <a:p>
              <a:r>
                <a:rPr lang="en-US" dirty="0">
                  <a:latin typeface="+mj-lt"/>
                </a:rPr>
                <a:t>. Student conversion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F581A4-C796-49B6-B1D9-4F20556906C7}"/>
              </a:ext>
            </a:extLst>
          </p:cNvPr>
          <p:cNvGrpSpPr/>
          <p:nvPr/>
        </p:nvGrpSpPr>
        <p:grpSpPr>
          <a:xfrm>
            <a:off x="7744621" y="3968621"/>
            <a:ext cx="2187869" cy="2510635"/>
            <a:chOff x="7744621" y="3968621"/>
            <a:chExt cx="2187869" cy="2510635"/>
          </a:xfrm>
        </p:grpSpPr>
        <p:sp>
          <p:nvSpPr>
            <p:cNvPr id="42" name="TextBox 29">
              <a:extLst>
                <a:ext uri="{FF2B5EF4-FFF2-40B4-BE49-F238E27FC236}">
                  <a16:creationId xmlns:a16="http://schemas.microsoft.com/office/drawing/2014/main" id="{6F458DE4-1205-4798-A24D-F126B13D85A7}"/>
                </a:ext>
              </a:extLst>
            </p:cNvPr>
            <p:cNvSpPr txBox="1"/>
            <p:nvPr/>
          </p:nvSpPr>
          <p:spPr>
            <a:xfrm>
              <a:off x="7744621" y="3968621"/>
              <a:ext cx="2187869" cy="251063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200" b="1" dirty="0">
                  <a:latin typeface="+mj-lt"/>
                </a:rPr>
                <a:t>INTERACTION PURPOSE</a:t>
              </a:r>
              <a:br>
                <a:rPr lang="pt-BR" sz="1200" b="1" dirty="0">
                  <a:latin typeface="+mj-lt"/>
                </a:rPr>
              </a:br>
              <a:r>
                <a:rPr lang="pt-BR" sz="1200" dirty="0">
                  <a:latin typeface="+mj-lt"/>
                </a:rPr>
                <a:t>G-CLASSROOMS</a:t>
              </a:r>
            </a:p>
          </p:txBody>
        </p:sp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35844F6B-07D9-4020-93BD-E1637EBE717D}"/>
                </a:ext>
              </a:extLst>
            </p:cNvPr>
            <p:cNvSpPr txBox="1"/>
            <p:nvPr/>
          </p:nvSpPr>
          <p:spPr>
            <a:xfrm>
              <a:off x="7768832" y="5194407"/>
              <a:ext cx="2107366" cy="4793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Teacher- teacher interaction</a:t>
              </a:r>
            </a:p>
            <a:p>
              <a:r>
                <a:rPr lang="en-US" dirty="0">
                  <a:latin typeface="+mj-lt"/>
                </a:rPr>
                <a:t>. Problem </a:t>
              </a: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16D3E219-D716-4B2E-BBF9-557AEEE0639C}"/>
                </a:ext>
              </a:extLst>
            </p:cNvPr>
            <p:cNvSpPr txBox="1"/>
            <p:nvPr/>
          </p:nvSpPr>
          <p:spPr>
            <a:xfrm>
              <a:off x="7768832" y="4418439"/>
              <a:ext cx="2107366" cy="805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Personal interaction</a:t>
              </a:r>
              <a:endParaRPr lang="en-US" b="1" dirty="0"/>
            </a:p>
            <a:p>
              <a:r>
                <a:rPr lang="en-US" dirty="0">
                  <a:latin typeface="+mj-lt"/>
                </a:rPr>
                <a:t>. Teacher personal environment</a:t>
              </a:r>
            </a:p>
            <a:p>
              <a:r>
                <a:rPr lang="en-US" dirty="0">
                  <a:latin typeface="+mj-lt"/>
                </a:rPr>
                <a:t>. Student personal environment</a:t>
              </a:r>
            </a:p>
            <a:p>
              <a:r>
                <a:rPr lang="en-US" dirty="0">
                  <a:latin typeface="+mj-lt"/>
                </a:rPr>
                <a:t>. Student-subject assessment </a:t>
              </a: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BE681876-0B0F-43ED-A088-E033AE6574F9}"/>
                </a:ext>
              </a:extLst>
            </p:cNvPr>
            <p:cNvSpPr txBox="1"/>
            <p:nvPr/>
          </p:nvSpPr>
          <p:spPr>
            <a:xfrm>
              <a:off x="7763391" y="5673756"/>
              <a:ext cx="2107366" cy="4793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Teacher- students interaction</a:t>
              </a:r>
            </a:p>
            <a:p>
              <a:r>
                <a:rPr lang="en-US" dirty="0">
                  <a:latin typeface="+mj-lt"/>
                </a:rPr>
                <a:t>. 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80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751E528-58E4-44B5-A4CF-413D25A0D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70415"/>
              </p:ext>
            </p:extLst>
          </p:nvPr>
        </p:nvGraphicFramePr>
        <p:xfrm>
          <a:off x="0" y="0"/>
          <a:ext cx="12192000" cy="346320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7889966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4302034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67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Detailed representations – Routines –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People-content interaction </a:t>
                      </a: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ARCHITECTURE DRAFT 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66DFDE5-BA12-4C7D-A142-70A2329D6CB2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154"/>
          <a:ext cx="12191999" cy="176988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4543865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2456556236"/>
                    </a:ext>
                  </a:extLst>
                </a:gridCol>
                <a:gridCol w="4525107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76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 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1745C9C0-A018-48B9-8249-F4A2CBD51B05}"/>
              </a:ext>
            </a:extLst>
          </p:cNvPr>
          <p:cNvGrpSpPr/>
          <p:nvPr/>
        </p:nvGrpSpPr>
        <p:grpSpPr>
          <a:xfrm>
            <a:off x="1576555" y="1349657"/>
            <a:ext cx="1233791" cy="1108243"/>
            <a:chOff x="5598794" y="1927585"/>
            <a:chExt cx="1233791" cy="1108243"/>
          </a:xfrm>
        </p:grpSpPr>
        <p:sp>
          <p:nvSpPr>
            <p:cNvPr id="38" name="TextBox 111">
              <a:extLst>
                <a:ext uri="{FF2B5EF4-FFF2-40B4-BE49-F238E27FC236}">
                  <a16:creationId xmlns:a16="http://schemas.microsoft.com/office/drawing/2014/main" id="{A610D709-BA9D-48BC-939F-5B957661277E}"/>
                </a:ext>
              </a:extLst>
            </p:cNvPr>
            <p:cNvSpPr txBox="1"/>
            <p:nvPr/>
          </p:nvSpPr>
          <p:spPr>
            <a:xfrm>
              <a:off x="5598794" y="1927585"/>
              <a:ext cx="1233791" cy="689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b="1" dirty="0"/>
                <a:t>CONTENT</a:t>
              </a:r>
              <a:br>
                <a:rPr lang="pt-BR" sz="1000" dirty="0"/>
              </a:br>
              <a:r>
                <a:rPr lang="pt-BR" sz="1000" dirty="0"/>
                <a:t>G-CLASSROOM</a:t>
              </a:r>
            </a:p>
            <a:p>
              <a:pPr algn="ctr"/>
              <a:endParaRPr lang="pt-BR" sz="1000" dirty="0"/>
            </a:p>
          </p:txBody>
        </p:sp>
        <p:sp>
          <p:nvSpPr>
            <p:cNvPr id="39" name="TextBox 99">
              <a:extLst>
                <a:ext uri="{FF2B5EF4-FFF2-40B4-BE49-F238E27FC236}">
                  <a16:creationId xmlns:a16="http://schemas.microsoft.com/office/drawing/2014/main" id="{8A87D808-0D75-4BEE-B830-732C0C7C9076}"/>
                </a:ext>
              </a:extLst>
            </p:cNvPr>
            <p:cNvSpPr txBox="1"/>
            <p:nvPr/>
          </p:nvSpPr>
          <p:spPr>
            <a:xfrm>
              <a:off x="5598795" y="2647326"/>
              <a:ext cx="1233790" cy="3885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G-DRIVE</a:t>
              </a:r>
              <a:endParaRPr lang="pt-BR" sz="800" dirty="0">
                <a:solidFill>
                  <a:srgbClr val="0070C0"/>
                </a:solidFill>
              </a:endParaRPr>
            </a:p>
          </p:txBody>
        </p:sp>
        <p:sp>
          <p:nvSpPr>
            <p:cNvPr id="40" name="Action Button: Movie 23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B6982AC8-AE57-4D31-A1AF-28AD17F07853}"/>
                </a:ext>
              </a:extLst>
            </p:cNvPr>
            <p:cNvSpPr/>
            <p:nvPr/>
          </p:nvSpPr>
          <p:spPr>
            <a:xfrm>
              <a:off x="5661290" y="2809611"/>
              <a:ext cx="190007" cy="177393"/>
            </a:xfrm>
            <a:prstGeom prst="actionButtonMovi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6580FC-46EF-4F3B-8B24-8EF044C59DE8}"/>
              </a:ext>
            </a:extLst>
          </p:cNvPr>
          <p:cNvGrpSpPr/>
          <p:nvPr/>
        </p:nvGrpSpPr>
        <p:grpSpPr>
          <a:xfrm>
            <a:off x="5244947" y="1349657"/>
            <a:ext cx="1233791" cy="1108243"/>
            <a:chOff x="5598794" y="1927585"/>
            <a:chExt cx="1233791" cy="110824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3620A9B-AA79-4084-894C-33315C9179A9}"/>
                </a:ext>
              </a:extLst>
            </p:cNvPr>
            <p:cNvSpPr txBox="1"/>
            <p:nvPr/>
          </p:nvSpPr>
          <p:spPr>
            <a:xfrm>
              <a:off x="5598794" y="1927585"/>
              <a:ext cx="1233791" cy="689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b="1" dirty="0"/>
                <a:t>INTERACTION</a:t>
              </a:r>
              <a:br>
                <a:rPr lang="pt-BR" sz="1000" dirty="0"/>
              </a:br>
              <a:r>
                <a:rPr lang="pt-BR" sz="1000" dirty="0"/>
                <a:t>G-CLASSROOM</a:t>
              </a:r>
            </a:p>
            <a:p>
              <a:pPr algn="ctr"/>
              <a:endParaRPr lang="pt-BR" sz="1000" dirty="0"/>
            </a:p>
          </p:txBody>
        </p:sp>
        <p:sp>
          <p:nvSpPr>
            <p:cNvPr id="43" name="TextBox 99">
              <a:extLst>
                <a:ext uri="{FF2B5EF4-FFF2-40B4-BE49-F238E27FC236}">
                  <a16:creationId xmlns:a16="http://schemas.microsoft.com/office/drawing/2014/main" id="{A7FD35D6-D263-48D4-AA88-374C886E1194}"/>
                </a:ext>
              </a:extLst>
            </p:cNvPr>
            <p:cNvSpPr txBox="1"/>
            <p:nvPr/>
          </p:nvSpPr>
          <p:spPr>
            <a:xfrm>
              <a:off x="5598795" y="2647326"/>
              <a:ext cx="1233790" cy="3885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G-DRIVE</a:t>
              </a:r>
              <a:endParaRPr lang="pt-BR" sz="8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2042724F-F7C0-4EB7-9F2C-2B3954F5A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314"/>
          <a:stretch/>
        </p:blipFill>
        <p:spPr>
          <a:xfrm>
            <a:off x="5214034" y="1715722"/>
            <a:ext cx="453169" cy="307778"/>
          </a:xfrm>
          <a:prstGeom prst="rect">
            <a:avLst/>
          </a:prstGeom>
        </p:spPr>
      </p:pic>
      <p:sp>
        <p:nvSpPr>
          <p:cNvPr id="45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B9AEAB-B47E-48A9-BD1C-EBE3C5E5E76A}"/>
              </a:ext>
            </a:extLst>
          </p:cNvPr>
          <p:cNvSpPr/>
          <p:nvPr/>
        </p:nvSpPr>
        <p:spPr>
          <a:xfrm>
            <a:off x="5307271" y="2235885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TextBox 29">
            <a:extLst>
              <a:ext uri="{FF2B5EF4-FFF2-40B4-BE49-F238E27FC236}">
                <a16:creationId xmlns:a16="http://schemas.microsoft.com/office/drawing/2014/main" id="{E7EB2210-0B69-47DB-A49E-E25B21E2287C}"/>
              </a:ext>
            </a:extLst>
          </p:cNvPr>
          <p:cNvSpPr txBox="1"/>
          <p:nvPr/>
        </p:nvSpPr>
        <p:spPr>
          <a:xfrm>
            <a:off x="4452298" y="3149206"/>
            <a:ext cx="3712127" cy="203147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NewInteraction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interaction_type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; …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++ interaction_id</a:t>
            </a:r>
          </a:p>
          <a:p>
            <a:r>
              <a:rPr lang="pt-BR" dirty="0">
                <a:latin typeface="+mj-lt"/>
              </a:rPr>
              <a:t>. </a:t>
            </a:r>
            <a:r>
              <a:rPr lang="pt-BR" b="1" dirty="0">
                <a:latin typeface="+mj-lt"/>
              </a:rPr>
              <a:t>ContentFilter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interaction_type</a:t>
            </a:r>
            <a:r>
              <a:rPr lang="pt-BR" dirty="0">
                <a:latin typeface="+mj-lt"/>
              </a:rPr>
              <a:t>) -&gt; return: content_bucket (i)</a:t>
            </a:r>
          </a:p>
          <a:p>
            <a:r>
              <a:rPr lang="pt-BR" dirty="0">
                <a:latin typeface="+mj-lt"/>
              </a:rPr>
              <a:t>. FOR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content_bucket</a:t>
            </a:r>
          </a:p>
          <a:p>
            <a:r>
              <a:rPr lang="pt-BR" dirty="0">
                <a:latin typeface="+mj-lt"/>
              </a:rPr>
              <a:t>   . 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Select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content_id </a:t>
            </a:r>
          </a:p>
          <a:p>
            <a:r>
              <a:rPr lang="en-US" dirty="0">
                <a:latin typeface="+mj-lt"/>
              </a:rPr>
              <a:t>   . ReusePost 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content_id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. Read return(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content_id</a:t>
            </a:r>
            <a:r>
              <a:rPr lang="en-US" dirty="0">
                <a:latin typeface="+mj-lt"/>
              </a:rPr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7F0476-CEA8-4B3A-AE8A-0AC580DBB288}"/>
              </a:ext>
            </a:extLst>
          </p:cNvPr>
          <p:cNvCxnSpPr/>
          <p:nvPr/>
        </p:nvCxnSpPr>
        <p:spPr>
          <a:xfrm flipH="1">
            <a:off x="5879661" y="2539819"/>
            <a:ext cx="1910" cy="5029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D2F1D2A-8F90-49DE-95B5-6F6E26DCD699}"/>
              </a:ext>
            </a:extLst>
          </p:cNvPr>
          <p:cNvCxnSpPr>
            <a:cxnSpLocks/>
          </p:cNvCxnSpPr>
          <p:nvPr/>
        </p:nvCxnSpPr>
        <p:spPr>
          <a:xfrm flipH="1" flipV="1">
            <a:off x="2923348" y="1950895"/>
            <a:ext cx="2290687" cy="9076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BB1B0F-3273-4296-9D0E-2B655075DC3C}"/>
              </a:ext>
            </a:extLst>
          </p:cNvPr>
          <p:cNvSpPr/>
          <p:nvPr/>
        </p:nvSpPr>
        <p:spPr>
          <a:xfrm>
            <a:off x="4007429" y="1633054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B824FFB-CD83-45C7-A121-5A1698947347}"/>
              </a:ext>
            </a:extLst>
          </p:cNvPr>
          <p:cNvCxnSpPr>
            <a:cxnSpLocks/>
          </p:cNvCxnSpPr>
          <p:nvPr/>
        </p:nvCxnSpPr>
        <p:spPr>
          <a:xfrm>
            <a:off x="3174133" y="1895402"/>
            <a:ext cx="176674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7">
            <a:extLst>
              <a:ext uri="{FF2B5EF4-FFF2-40B4-BE49-F238E27FC236}">
                <a16:creationId xmlns:a16="http://schemas.microsoft.com/office/drawing/2014/main" id="{52B212DF-3067-4E9D-933C-A497E93EDC1A}"/>
              </a:ext>
            </a:extLst>
          </p:cNvPr>
          <p:cNvSpPr txBox="1"/>
          <p:nvPr/>
        </p:nvSpPr>
        <p:spPr>
          <a:xfrm>
            <a:off x="3719437" y="1916619"/>
            <a:ext cx="966888" cy="2707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70C0"/>
                </a:solidFill>
                <a:latin typeface="+mj-lt"/>
              </a:rPr>
              <a:t>REUSE POST</a:t>
            </a:r>
            <a:endParaRPr lang="en-US" sz="9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2" name="TextBox 27">
            <a:extLst>
              <a:ext uri="{FF2B5EF4-FFF2-40B4-BE49-F238E27FC236}">
                <a16:creationId xmlns:a16="http://schemas.microsoft.com/office/drawing/2014/main" id="{AF88F5F6-10D9-4086-AE3B-DC80AA1AFE44}"/>
              </a:ext>
            </a:extLst>
          </p:cNvPr>
          <p:cNvSpPr txBox="1"/>
          <p:nvPr/>
        </p:nvSpPr>
        <p:spPr>
          <a:xfrm>
            <a:off x="3424482" y="2632560"/>
            <a:ext cx="1545907" cy="26026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70C0"/>
                </a:solidFill>
                <a:latin typeface="+mj-lt"/>
              </a:rPr>
              <a:t>REUSE POST 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(material_url)</a:t>
            </a:r>
          </a:p>
        </p:txBody>
      </p:sp>
      <p:grpSp>
        <p:nvGrpSpPr>
          <p:cNvPr id="53" name="Agrupar 60">
            <a:extLst>
              <a:ext uri="{FF2B5EF4-FFF2-40B4-BE49-F238E27FC236}">
                <a16:creationId xmlns:a16="http://schemas.microsoft.com/office/drawing/2014/main" id="{5EEE61D6-C567-477A-A16D-67EB7D91F8B2}"/>
              </a:ext>
            </a:extLst>
          </p:cNvPr>
          <p:cNvGrpSpPr/>
          <p:nvPr/>
        </p:nvGrpSpPr>
        <p:grpSpPr>
          <a:xfrm>
            <a:off x="10902958" y="345194"/>
            <a:ext cx="1164069" cy="6010743"/>
            <a:chOff x="10313396" y="305836"/>
            <a:chExt cx="1874892" cy="6010743"/>
          </a:xfrm>
        </p:grpSpPr>
        <p:sp>
          <p:nvSpPr>
            <p:cNvPr id="54" name="TextBox 27">
              <a:extLst>
                <a:ext uri="{FF2B5EF4-FFF2-40B4-BE49-F238E27FC236}">
                  <a16:creationId xmlns:a16="http://schemas.microsoft.com/office/drawing/2014/main" id="{FBA55687-3D40-421D-92F7-1CC2C451E2BE}"/>
                </a:ext>
              </a:extLst>
            </p:cNvPr>
            <p:cNvSpPr txBox="1"/>
            <p:nvPr/>
          </p:nvSpPr>
          <p:spPr>
            <a:xfrm>
              <a:off x="10469787" y="4713521"/>
              <a:ext cx="1692885" cy="113795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solidFill>
                    <a:srgbClr val="FF0000"/>
                  </a:solidFill>
                  <a:latin typeface="+mj-lt"/>
                </a:rPr>
                <a:t>interaction_type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teacher_conv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student_conv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subject_assess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Problem 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Session</a:t>
              </a:r>
            </a:p>
            <a:p>
              <a:r>
                <a:rPr lang="en-US" sz="1000" i="1" dirty="0">
                  <a:solidFill>
                    <a:srgbClr val="FF0000"/>
                  </a:solidFill>
                  <a:latin typeface="+mj-lt"/>
                </a:rPr>
                <a:t>. &lt;more&gt; </a:t>
              </a: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D345B8FD-A4AE-49C8-BE0B-921FF73759B8}"/>
                </a:ext>
              </a:extLst>
            </p:cNvPr>
            <p:cNvSpPr txBox="1"/>
            <p:nvPr/>
          </p:nvSpPr>
          <p:spPr>
            <a:xfrm>
              <a:off x="10495403" y="3072308"/>
              <a:ext cx="1692885" cy="58593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user_role</a:t>
              </a:r>
            </a:p>
            <a:p>
              <a:r>
                <a:rPr lang="en-US" sz="1000" dirty="0">
                  <a:latin typeface="+mj-lt"/>
                </a:rPr>
                <a:t>. teacher</a:t>
              </a:r>
            </a:p>
            <a:p>
              <a:r>
                <a:rPr lang="en-US" sz="1000" dirty="0">
                  <a:latin typeface="+mj-lt"/>
                </a:rPr>
                <a:t>. student</a:t>
              </a:r>
            </a:p>
          </p:txBody>
        </p:sp>
        <p:cxnSp>
          <p:nvCxnSpPr>
            <p:cNvPr id="56" name="Straight Connector 310">
              <a:extLst>
                <a:ext uri="{FF2B5EF4-FFF2-40B4-BE49-F238E27FC236}">
                  <a16:creationId xmlns:a16="http://schemas.microsoft.com/office/drawing/2014/main" id="{AB31B7B7-AE93-4524-AADF-96B24A172B27}"/>
                </a:ext>
              </a:extLst>
            </p:cNvPr>
            <p:cNvCxnSpPr>
              <a:cxnSpLocks/>
            </p:cNvCxnSpPr>
            <p:nvPr/>
          </p:nvCxnSpPr>
          <p:spPr>
            <a:xfrm>
              <a:off x="10313396" y="457200"/>
              <a:ext cx="0" cy="585937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02181999-9009-4F96-AFB5-26163DABDD00}"/>
                </a:ext>
              </a:extLst>
            </p:cNvPr>
            <p:cNvSpPr txBox="1"/>
            <p:nvPr/>
          </p:nvSpPr>
          <p:spPr>
            <a:xfrm>
              <a:off x="10495403" y="1674617"/>
              <a:ext cx="1692885" cy="134080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content</a:t>
              </a:r>
            </a:p>
            <a:p>
              <a:r>
                <a:rPr lang="en-US" sz="1000" dirty="0">
                  <a:latin typeface="+mj-lt"/>
                </a:rPr>
                <a:t>. content_id</a:t>
              </a:r>
            </a:p>
            <a:p>
              <a:r>
                <a:rPr lang="en-US" sz="1000" dirty="0">
                  <a:latin typeface="+mj-lt"/>
                </a:rPr>
                <a:t>. content_type</a:t>
              </a:r>
            </a:p>
            <a:p>
              <a:r>
                <a:rPr lang="en-US" sz="1000" dirty="0">
                  <a:latin typeface="+mj-lt"/>
                </a:rPr>
                <a:t>. content_url</a:t>
              </a:r>
            </a:p>
            <a:p>
              <a:r>
                <a:rPr lang="en-US" sz="1000" dirty="0">
                  <a:latin typeface="+mj-lt"/>
                </a:rPr>
                <a:t>. feature_4</a:t>
              </a:r>
            </a:p>
            <a:p>
              <a:r>
                <a:rPr lang="en-US" sz="1000" dirty="0">
                  <a:latin typeface="+mj-lt"/>
                </a:rPr>
                <a:t>. feature_5</a:t>
              </a:r>
            </a:p>
            <a:p>
              <a:r>
                <a:rPr lang="en-US" sz="1000" dirty="0">
                  <a:latin typeface="+mj-lt"/>
                </a:rPr>
                <a:t>….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feature_nc</a:t>
              </a:r>
              <a:endParaRPr lang="en-US" sz="1000" i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8" name="TextBox 27">
              <a:extLst>
                <a:ext uri="{FF2B5EF4-FFF2-40B4-BE49-F238E27FC236}">
                  <a16:creationId xmlns:a16="http://schemas.microsoft.com/office/drawing/2014/main" id="{52262652-4B02-4DA3-8A2D-2ACDAF2E6234}"/>
                </a:ext>
              </a:extLst>
            </p:cNvPr>
            <p:cNvSpPr txBox="1"/>
            <p:nvPr/>
          </p:nvSpPr>
          <p:spPr>
            <a:xfrm>
              <a:off x="10495403" y="305836"/>
              <a:ext cx="1692885" cy="137043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user</a:t>
              </a:r>
            </a:p>
            <a:p>
              <a:r>
                <a:rPr lang="en-US" sz="1000" dirty="0">
                  <a:latin typeface="+mj-lt"/>
                </a:rPr>
                <a:t>. user_id</a:t>
              </a:r>
            </a:p>
            <a:p>
              <a:r>
                <a:rPr lang="en-US" sz="1000" dirty="0">
                  <a:latin typeface="+mj-lt"/>
                </a:rPr>
                <a:t>. user_gmail</a:t>
              </a:r>
            </a:p>
            <a:p>
              <a:r>
                <a:rPr lang="en-US" sz="1000" dirty="0">
                  <a:latin typeface="+mj-lt"/>
                </a:rPr>
                <a:t>. user_role</a:t>
              </a:r>
            </a:p>
            <a:p>
              <a:r>
                <a:rPr lang="en-US" sz="1000" dirty="0">
                  <a:latin typeface="+mj-lt"/>
                </a:rPr>
                <a:t>. user_gc_id</a:t>
              </a:r>
            </a:p>
            <a:p>
              <a:r>
                <a:rPr lang="en-US" sz="1000" dirty="0">
                  <a:latin typeface="+mj-lt"/>
                </a:rPr>
                <a:t>. user_proxy</a:t>
              </a:r>
            </a:p>
            <a:p>
              <a:r>
                <a:rPr lang="en-US" sz="1000" dirty="0">
                  <a:latin typeface="+mj-lt"/>
                </a:rPr>
                <a:t>….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feature_nu</a:t>
              </a:r>
              <a:endParaRPr lang="en-US" sz="1000" i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E15F0E90-AF4A-4801-A2F1-6FC8B03B9763}"/>
                </a:ext>
              </a:extLst>
            </p:cNvPr>
            <p:cNvSpPr txBox="1"/>
            <p:nvPr/>
          </p:nvSpPr>
          <p:spPr>
            <a:xfrm>
              <a:off x="10495403" y="3664155"/>
              <a:ext cx="1692885" cy="101744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solidFill>
                    <a:srgbClr val="FF0000"/>
                  </a:solidFill>
                  <a:latin typeface="+mj-lt"/>
                </a:rPr>
                <a:t>content_type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subject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problem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teacher_conv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student_conv</a:t>
              </a:r>
            </a:p>
            <a:p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. </a:t>
              </a:r>
              <a:r>
                <a:rPr lang="en-US" sz="1000" i="1" dirty="0">
                  <a:solidFill>
                    <a:srgbClr val="FF0000"/>
                  </a:solidFill>
                  <a:latin typeface="+mj-lt"/>
                </a:rPr>
                <a:t>&lt;more&gt;</a:t>
              </a:r>
            </a:p>
          </p:txBody>
        </p:sp>
      </p:grpSp>
      <p:sp>
        <p:nvSpPr>
          <p:cNvPr id="60" name="Seta: para a Direita 16">
            <a:extLst>
              <a:ext uri="{FF2B5EF4-FFF2-40B4-BE49-F238E27FC236}">
                <a16:creationId xmlns:a16="http://schemas.microsoft.com/office/drawing/2014/main" id="{F6A8E6AD-6A19-48BF-AAD8-504587BB9BB0}"/>
              </a:ext>
            </a:extLst>
          </p:cNvPr>
          <p:cNvSpPr/>
          <p:nvPr/>
        </p:nvSpPr>
        <p:spPr>
          <a:xfrm>
            <a:off x="3793503" y="5730387"/>
            <a:ext cx="1053022" cy="43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ContentFilter</a:t>
            </a:r>
            <a:endParaRPr lang="pt-BR" sz="1100" dirty="0"/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525B062C-BF37-41E4-80D0-AAD05E118709}"/>
              </a:ext>
            </a:extLst>
          </p:cNvPr>
          <p:cNvSpPr txBox="1"/>
          <p:nvPr/>
        </p:nvSpPr>
        <p:spPr>
          <a:xfrm>
            <a:off x="5073234" y="5369775"/>
            <a:ext cx="1133833" cy="1156749"/>
          </a:xfrm>
          <a:prstGeom prst="rect">
            <a:avLst/>
          </a:prstGeom>
          <a:noFill/>
          <a:ln w="3175">
            <a:solidFill>
              <a:srgbClr val="0070C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  <a:latin typeface="+mj-lt"/>
              </a:rPr>
              <a:t>content_bucket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fr-FR" sz="1000" dirty="0">
                <a:solidFill>
                  <a:srgbClr val="0070C0"/>
                </a:solidFill>
                <a:latin typeface="+mj-lt"/>
              </a:rPr>
              <a:t>. content_2 </a:t>
            </a:r>
          </a:p>
          <a:p>
            <a:r>
              <a:rPr lang="fr-FR" sz="1000" dirty="0">
                <a:solidFill>
                  <a:srgbClr val="0070C0"/>
                </a:solidFill>
                <a:latin typeface="+mj-lt"/>
              </a:rPr>
              <a:t>. content_12</a:t>
            </a:r>
          </a:p>
          <a:p>
            <a:r>
              <a:rPr lang="fr-FR" sz="1000" dirty="0">
                <a:solidFill>
                  <a:srgbClr val="0070C0"/>
                </a:solidFill>
                <a:latin typeface="+mj-lt"/>
              </a:rPr>
              <a:t>. content_18</a:t>
            </a:r>
          </a:p>
          <a:p>
            <a:r>
              <a:rPr lang="fr-FR" sz="1000" dirty="0">
                <a:solidFill>
                  <a:srgbClr val="0070C0"/>
                </a:solidFill>
                <a:latin typeface="+mj-lt"/>
              </a:rPr>
              <a:t>. …</a:t>
            </a:r>
          </a:p>
          <a:p>
            <a:r>
              <a:rPr lang="fr-FR" sz="1000" dirty="0">
                <a:solidFill>
                  <a:srgbClr val="0070C0"/>
                </a:solidFill>
                <a:latin typeface="+mj-lt"/>
              </a:rPr>
              <a:t>. content_(i)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1825C46-D634-48AA-B0A7-4450AAB5B4DD}"/>
              </a:ext>
            </a:extLst>
          </p:cNvPr>
          <p:cNvCxnSpPr>
            <a:cxnSpLocks/>
          </p:cNvCxnSpPr>
          <p:nvPr/>
        </p:nvCxnSpPr>
        <p:spPr>
          <a:xfrm flipH="1">
            <a:off x="5836824" y="5960249"/>
            <a:ext cx="517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9">
            <a:extLst>
              <a:ext uri="{FF2B5EF4-FFF2-40B4-BE49-F238E27FC236}">
                <a16:creationId xmlns:a16="http://schemas.microsoft.com/office/drawing/2014/main" id="{F628D9BA-E458-4A3B-AC21-45BD72B8A081}"/>
              </a:ext>
            </a:extLst>
          </p:cNvPr>
          <p:cNvSpPr txBox="1"/>
          <p:nvPr/>
        </p:nvSpPr>
        <p:spPr>
          <a:xfrm>
            <a:off x="6373903" y="5854164"/>
            <a:ext cx="689339" cy="20082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+mj-lt"/>
              </a:rPr>
              <a:t>Select</a:t>
            </a:r>
          </a:p>
        </p:txBody>
      </p:sp>
      <p:sp>
        <p:nvSpPr>
          <p:cNvPr id="64" name="TextBox 29">
            <a:extLst>
              <a:ext uri="{FF2B5EF4-FFF2-40B4-BE49-F238E27FC236}">
                <a16:creationId xmlns:a16="http://schemas.microsoft.com/office/drawing/2014/main" id="{EFC9FEFC-FBB5-4A92-805A-3B644512EF45}"/>
              </a:ext>
            </a:extLst>
          </p:cNvPr>
          <p:cNvSpPr txBox="1"/>
          <p:nvPr/>
        </p:nvSpPr>
        <p:spPr>
          <a:xfrm>
            <a:off x="385732" y="3136256"/>
            <a:ext cx="3712127" cy="205737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NewContent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content_type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; user_id; gc_material_url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++ content_id</a:t>
            </a:r>
          </a:p>
          <a:p>
            <a:r>
              <a:rPr lang="pt-BR" dirty="0">
                <a:latin typeface="+mj-lt"/>
              </a:rPr>
              <a:t>. content(1) == content_id</a:t>
            </a:r>
          </a:p>
          <a:p>
            <a:r>
              <a:rPr lang="pt-BR" dirty="0">
                <a:latin typeface="+mj-lt"/>
              </a:rPr>
              <a:t>. </a:t>
            </a:r>
            <a:r>
              <a:rPr lang="fr-FR" dirty="0">
                <a:latin typeface="+mj-lt"/>
              </a:rPr>
              <a:t>content(2) == user_id</a:t>
            </a:r>
            <a:endParaRPr lang="pt-BR" dirty="0">
              <a:latin typeface="+mj-lt"/>
            </a:endParaRPr>
          </a:p>
          <a:p>
            <a:r>
              <a:rPr lang="fr-FR" dirty="0">
                <a:latin typeface="+mj-lt"/>
              </a:rPr>
              <a:t>. content(3) == content_type</a:t>
            </a:r>
          </a:p>
          <a:p>
            <a:r>
              <a:rPr lang="fr-FR" dirty="0">
                <a:latin typeface="+mj-lt"/>
              </a:rPr>
              <a:t>. content(4) ==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gc_material_url</a:t>
            </a:r>
          </a:p>
          <a:p>
            <a:r>
              <a:rPr lang="fr-FR" dirty="0">
                <a:latin typeface="+mj-lt"/>
              </a:rPr>
              <a:t>. content(5) ==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gc_material_type</a:t>
            </a:r>
          </a:p>
          <a:p>
            <a:r>
              <a:rPr lang="fr-FR" dirty="0">
                <a:latin typeface="+mj-lt"/>
              </a:rPr>
              <a:t>. content(6) ==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gc_coursework_type</a:t>
            </a:r>
          </a:p>
          <a:p>
            <a:r>
              <a:rPr lang="fr-FR" dirty="0">
                <a:latin typeface="+mj-lt"/>
              </a:rPr>
              <a:t>. content(7) == content_feature_7</a:t>
            </a:r>
          </a:p>
          <a:p>
            <a:r>
              <a:rPr lang="fr-FR" dirty="0">
                <a:latin typeface="+mj-lt"/>
              </a:rPr>
              <a:t>. …</a:t>
            </a:r>
          </a:p>
          <a:p>
            <a:r>
              <a:rPr lang="fr-FR" dirty="0">
                <a:latin typeface="+mj-lt"/>
              </a:rPr>
              <a:t>. content(n) == content_feature_n</a:t>
            </a:r>
          </a:p>
          <a:p>
            <a:endParaRPr lang="fr-FR" dirty="0">
              <a:latin typeface="+mj-lt"/>
            </a:endParaRPr>
          </a:p>
        </p:txBody>
      </p:sp>
      <p:sp>
        <p:nvSpPr>
          <p:cNvPr id="65" name="TextBox 29">
            <a:extLst>
              <a:ext uri="{FF2B5EF4-FFF2-40B4-BE49-F238E27FC236}">
                <a16:creationId xmlns:a16="http://schemas.microsoft.com/office/drawing/2014/main" id="{98536555-2F91-4CB7-ADE8-3B096F717621}"/>
              </a:ext>
            </a:extLst>
          </p:cNvPr>
          <p:cNvSpPr txBox="1"/>
          <p:nvPr/>
        </p:nvSpPr>
        <p:spPr>
          <a:xfrm>
            <a:off x="2125668" y="5337696"/>
            <a:ext cx="1342866" cy="1300788"/>
          </a:xfrm>
          <a:prstGeom prst="rect">
            <a:avLst/>
          </a:prstGeom>
          <a:noFill/>
          <a:ln w="3175">
            <a:solidFill>
              <a:srgbClr val="0070C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  <a:latin typeface="+mj-lt"/>
              </a:rPr>
              <a:t>content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fr-FR" sz="1000" dirty="0">
                <a:solidFill>
                  <a:srgbClr val="0070C0"/>
                </a:solidFill>
                <a:latin typeface="+mj-lt"/>
              </a:rPr>
              <a:t>. content_1 </a:t>
            </a:r>
          </a:p>
          <a:p>
            <a:r>
              <a:rPr lang="fr-FR" sz="1000" dirty="0">
                <a:solidFill>
                  <a:srgbClr val="0070C0"/>
                </a:solidFill>
                <a:latin typeface="+mj-lt"/>
              </a:rPr>
              <a:t>. content_2</a:t>
            </a:r>
          </a:p>
          <a:p>
            <a:r>
              <a:rPr lang="fr-FR" sz="1000" dirty="0">
                <a:solidFill>
                  <a:srgbClr val="0070C0"/>
                </a:solidFill>
                <a:latin typeface="+mj-lt"/>
              </a:rPr>
              <a:t>. content_3</a:t>
            </a:r>
          </a:p>
          <a:p>
            <a:r>
              <a:rPr lang="fr-FR" sz="1000" dirty="0">
                <a:solidFill>
                  <a:srgbClr val="0070C0"/>
                </a:solidFill>
                <a:latin typeface="+mj-lt"/>
              </a:rPr>
              <a:t>. content_4</a:t>
            </a:r>
          </a:p>
          <a:p>
            <a:r>
              <a:rPr lang="fr-FR" sz="1000" dirty="0">
                <a:solidFill>
                  <a:srgbClr val="0070C0"/>
                </a:solidFill>
                <a:latin typeface="+mj-lt"/>
              </a:rPr>
              <a:t>. …</a:t>
            </a:r>
          </a:p>
          <a:p>
            <a:r>
              <a:rPr lang="fr-FR" sz="1000" dirty="0">
                <a:solidFill>
                  <a:srgbClr val="0070C0"/>
                </a:solidFill>
                <a:latin typeface="+mj-lt"/>
              </a:rPr>
              <a:t>. content_(i)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1E50B319-125E-4792-BC28-A039FAA1D9C6}"/>
              </a:ext>
            </a:extLst>
          </p:cNvPr>
          <p:cNvSpPr txBox="1"/>
          <p:nvPr/>
        </p:nvSpPr>
        <p:spPr>
          <a:xfrm>
            <a:off x="5995303" y="2603647"/>
            <a:ext cx="1545907" cy="26026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(material_url)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606B029-504E-43FC-B9E5-53FC91F6F584}"/>
              </a:ext>
            </a:extLst>
          </p:cNvPr>
          <p:cNvGrpSpPr/>
          <p:nvPr/>
        </p:nvGrpSpPr>
        <p:grpSpPr>
          <a:xfrm>
            <a:off x="294005" y="1490661"/>
            <a:ext cx="1032262" cy="735743"/>
            <a:chOff x="5712537" y="1496910"/>
            <a:chExt cx="1398485" cy="92628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7E9FC0B-81DC-4FD5-93F9-0CBB4E5872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70186" y="1496910"/>
              <a:ext cx="371662" cy="451539"/>
              <a:chOff x="9288657" y="643904"/>
              <a:chExt cx="354236" cy="401612"/>
            </a:xfrm>
          </p:grpSpPr>
          <p:sp>
            <p:nvSpPr>
              <p:cNvPr id="70" name="Flowchart: Delay 69">
                <a:extLst>
                  <a:ext uri="{FF2B5EF4-FFF2-40B4-BE49-F238E27FC236}">
                    <a16:creationId xmlns:a16="http://schemas.microsoft.com/office/drawing/2014/main" id="{3E95006A-E19D-4832-BFDB-1A35A7B870A3}"/>
                  </a:ext>
                </a:extLst>
              </p:cNvPr>
              <p:cNvSpPr/>
              <p:nvPr/>
            </p:nvSpPr>
            <p:spPr>
              <a:xfrm rot="16200000">
                <a:off x="9353342" y="755966"/>
                <a:ext cx="224865" cy="354236"/>
              </a:xfrm>
              <a:prstGeom prst="flowChartDelay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6942824-9F6D-424E-81CA-BEF51549A1F1}"/>
                  </a:ext>
                </a:extLst>
              </p:cNvPr>
              <p:cNvSpPr/>
              <p:nvPr/>
            </p:nvSpPr>
            <p:spPr>
              <a:xfrm>
                <a:off x="9300450" y="643904"/>
                <a:ext cx="330620" cy="22041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</p:grpSp>
        <p:sp>
          <p:nvSpPr>
            <p:cNvPr id="69" name="TextBox 27">
              <a:extLst>
                <a:ext uri="{FF2B5EF4-FFF2-40B4-BE49-F238E27FC236}">
                  <a16:creationId xmlns:a16="http://schemas.microsoft.com/office/drawing/2014/main" id="{A430AE1F-09B8-44A7-B51E-C6F4EB6990B3}"/>
                </a:ext>
              </a:extLst>
            </p:cNvPr>
            <p:cNvSpPr txBox="1"/>
            <p:nvPr/>
          </p:nvSpPr>
          <p:spPr>
            <a:xfrm>
              <a:off x="5712537" y="1967763"/>
              <a:ext cx="1398485" cy="45543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0070C0"/>
                  </a:solidFill>
                  <a:latin typeface="+mj-lt"/>
                </a:rPr>
                <a:t>. Teacher</a:t>
              </a:r>
            </a:p>
            <a:p>
              <a:r>
                <a:rPr lang="en-US" sz="900" dirty="0">
                  <a:solidFill>
                    <a:srgbClr val="0070C0"/>
                  </a:solidFill>
                  <a:latin typeface="+mj-lt"/>
                </a:rPr>
                <a:t>. Teacher (Admin</a:t>
              </a:r>
              <a:r>
                <a:rPr lang="en-US" sz="900" dirty="0">
                  <a:solidFill>
                    <a:schemeClr val="accent5"/>
                  </a:solidFill>
                  <a:latin typeface="+mj-lt"/>
                </a:rPr>
                <a:t>)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3CD84F1-1F69-40A6-8CDE-758EBB415E56}"/>
              </a:ext>
            </a:extLst>
          </p:cNvPr>
          <p:cNvCxnSpPr>
            <a:cxnSpLocks/>
          </p:cNvCxnSpPr>
          <p:nvPr/>
        </p:nvCxnSpPr>
        <p:spPr>
          <a:xfrm>
            <a:off x="2213340" y="2532646"/>
            <a:ext cx="0" cy="50264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27">
            <a:extLst>
              <a:ext uri="{FF2B5EF4-FFF2-40B4-BE49-F238E27FC236}">
                <a16:creationId xmlns:a16="http://schemas.microsoft.com/office/drawing/2014/main" id="{85ADDC90-9D9D-4F1C-AB04-95114B350456}"/>
              </a:ext>
            </a:extLst>
          </p:cNvPr>
          <p:cNvSpPr txBox="1"/>
          <p:nvPr/>
        </p:nvSpPr>
        <p:spPr>
          <a:xfrm>
            <a:off x="738794" y="2576583"/>
            <a:ext cx="1431929" cy="54256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70C0"/>
                </a:solidFill>
                <a:latin typeface="+mj-lt"/>
              </a:rPr>
              <a:t>gc (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material_url; </a:t>
            </a:r>
          </a:p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     material_type; </a:t>
            </a:r>
          </a:p>
          <a:p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     coursework_type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)</a:t>
            </a:r>
          </a:p>
        </p:txBody>
      </p:sp>
      <p:sp>
        <p:nvSpPr>
          <p:cNvPr id="74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A812313-17DD-419C-B522-D91C8228ACB9}"/>
              </a:ext>
            </a:extLst>
          </p:cNvPr>
          <p:cNvSpPr/>
          <p:nvPr/>
        </p:nvSpPr>
        <p:spPr>
          <a:xfrm>
            <a:off x="1000531" y="1637924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CF0780-D99A-4D81-9A99-93890815840A}"/>
              </a:ext>
            </a:extLst>
          </p:cNvPr>
          <p:cNvCxnSpPr>
            <a:cxnSpLocks/>
          </p:cNvCxnSpPr>
          <p:nvPr/>
        </p:nvCxnSpPr>
        <p:spPr>
          <a:xfrm>
            <a:off x="457482" y="1895589"/>
            <a:ext cx="99727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9">
            <a:extLst>
              <a:ext uri="{FF2B5EF4-FFF2-40B4-BE49-F238E27FC236}">
                <a16:creationId xmlns:a16="http://schemas.microsoft.com/office/drawing/2014/main" id="{76B54DAD-48C8-4110-97DE-701E5FAB591B}"/>
              </a:ext>
            </a:extLst>
          </p:cNvPr>
          <p:cNvSpPr txBox="1"/>
          <p:nvPr/>
        </p:nvSpPr>
        <p:spPr>
          <a:xfrm>
            <a:off x="173599" y="698588"/>
            <a:ext cx="4672926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070C0"/>
                </a:solidFill>
                <a:latin typeface="+mj-lt"/>
              </a:rPr>
              <a:t>New people-content interaction</a:t>
            </a:r>
          </a:p>
        </p:txBody>
      </p:sp>
    </p:spTree>
    <p:extLst>
      <p:ext uri="{BB962C8B-B14F-4D97-AF65-F5344CB8AC3E}">
        <p14:creationId xmlns:p14="http://schemas.microsoft.com/office/powerpoint/2010/main" val="295414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751E528-58E4-44B5-A4CF-413D25A0D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58476"/>
              </p:ext>
            </p:extLst>
          </p:nvPr>
        </p:nvGraphicFramePr>
        <p:xfrm>
          <a:off x="0" y="0"/>
          <a:ext cx="12192000" cy="346320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7889966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4302034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67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Detailed representations – Routines -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Main</a:t>
                      </a: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ARCHITECTURE DRAFT 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66DFDE5-BA12-4C7D-A142-70A2329D6CB2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154"/>
          <a:ext cx="12191999" cy="176988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4543865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2456556236"/>
                    </a:ext>
                  </a:extLst>
                </a:gridCol>
                <a:gridCol w="4525107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76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 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sp>
        <p:nvSpPr>
          <p:cNvPr id="4" name="TextBox 27">
            <a:extLst>
              <a:ext uri="{FF2B5EF4-FFF2-40B4-BE49-F238E27FC236}">
                <a16:creationId xmlns:a16="http://schemas.microsoft.com/office/drawing/2014/main" id="{B1420F6D-26B7-4AF1-9FA1-C046572BBE34}"/>
              </a:ext>
            </a:extLst>
          </p:cNvPr>
          <p:cNvSpPr txBox="1"/>
          <p:nvPr/>
        </p:nvSpPr>
        <p:spPr>
          <a:xfrm>
            <a:off x="374254" y="1204050"/>
            <a:ext cx="10099783" cy="118032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</a:rPr>
              <a:t>Main process</a:t>
            </a:r>
          </a:p>
          <a:p>
            <a:pPr marL="85725" indent="-85725">
              <a:buFontTx/>
              <a:buAutoNum type="arabicPeriod"/>
            </a:pPr>
            <a:r>
              <a:rPr lang="en-US" sz="1400" dirty="0">
                <a:latin typeface="+mj-lt"/>
              </a:rPr>
              <a:t> Teachers open and update some SUBJECTS; </a:t>
            </a:r>
          </a:p>
          <a:p>
            <a:pPr marL="85725" indent="-85725">
              <a:buFontTx/>
              <a:buAutoNum type="arabicPeriod"/>
            </a:pPr>
            <a:r>
              <a:rPr lang="en-US" sz="1400" dirty="0">
                <a:latin typeface="+mj-lt"/>
              </a:rPr>
              <a:t> A Teacher opens a new PROBLEM which is associated with some SUBJECTS; </a:t>
            </a:r>
          </a:p>
          <a:p>
            <a:pPr marL="85725" indent="-85725">
              <a:buFontTx/>
              <a:buAutoNum type="arabicPeriod"/>
            </a:pPr>
            <a:r>
              <a:rPr lang="en-US" sz="1400" dirty="0">
                <a:latin typeface="+mj-lt"/>
              </a:rPr>
              <a:t> System opens new SESSIONS to discuss a PROBLEM by students; </a:t>
            </a:r>
          </a:p>
          <a:p>
            <a:pPr marL="85725" indent="-85725">
              <a:buFontTx/>
              <a:buAutoNum type="arabicPeriod"/>
            </a:pPr>
            <a:r>
              <a:rPr lang="en-US" sz="1400" dirty="0">
                <a:latin typeface="+mj-lt"/>
              </a:rPr>
              <a:t> System assesses the students’ knowledge for the PROBLEM discussion by opening the SUBJECT ASESSMENTS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A8473601-C684-4687-83C6-D885D3E9BF1E}"/>
              </a:ext>
            </a:extLst>
          </p:cNvPr>
          <p:cNvSpPr txBox="1"/>
          <p:nvPr/>
        </p:nvSpPr>
        <p:spPr>
          <a:xfrm>
            <a:off x="374255" y="2590740"/>
            <a:ext cx="4919032" cy="140607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</a:rPr>
              <a:t>Teachers open some SUBJECTS (j)</a:t>
            </a:r>
          </a:p>
          <a:p>
            <a:r>
              <a:rPr lang="en-US" sz="1400" dirty="0">
                <a:latin typeface="+mj-lt"/>
              </a:rPr>
              <a:t>. SUBJECT (j1) = New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CONTENT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GClassroom</a:t>
            </a:r>
          </a:p>
          <a:p>
            <a:r>
              <a:rPr lang="en-US" sz="1400" dirty="0">
                <a:latin typeface="+mj-lt"/>
              </a:rPr>
              <a:t>. SUBJECT (j2) = New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CONTENT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GClassroom</a:t>
            </a:r>
          </a:p>
          <a:p>
            <a:r>
              <a:rPr lang="en-US" sz="1400" dirty="0">
                <a:latin typeface="+mj-lt"/>
              </a:rPr>
              <a:t>. …</a:t>
            </a:r>
          </a:p>
          <a:p>
            <a:r>
              <a:rPr lang="en-US" sz="1400" dirty="0">
                <a:latin typeface="+mj-lt"/>
              </a:rPr>
              <a:t>. SUBJECT (j(n)) = New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CONTENT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GClassroom</a:t>
            </a:r>
          </a:p>
          <a:p>
            <a:r>
              <a:rPr lang="en-US" sz="1400" dirty="0">
                <a:latin typeface="+mj-lt"/>
              </a:rPr>
              <a:t>. SUBJECT (j1; j2; j3; …; j(n))) ↔ </a:t>
            </a:r>
            <a:r>
              <a:rPr lang="en-US" sz="1400" b="1" dirty="0">
                <a:latin typeface="+mj-lt"/>
              </a:rPr>
              <a:t>teacher</a:t>
            </a:r>
            <a:r>
              <a:rPr lang="en-US" sz="1400" dirty="0">
                <a:latin typeface="+mj-lt"/>
              </a:rPr>
              <a:t> (t) </a:t>
            </a:r>
          </a:p>
          <a:p>
            <a:r>
              <a:rPr lang="en-US" sz="1400" dirty="0">
                <a:latin typeface="+mj-lt"/>
              </a:rPr>
              <a:t> </a:t>
            </a:r>
          </a:p>
          <a:p>
            <a:endParaRPr lang="en-US" sz="1400" dirty="0">
              <a:latin typeface="+mj-lt"/>
            </a:endParaRPr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5BBF6463-7EA3-479D-BD4C-01AF67BD9ECC}"/>
              </a:ext>
            </a:extLst>
          </p:cNvPr>
          <p:cNvSpPr txBox="1"/>
          <p:nvPr/>
        </p:nvSpPr>
        <p:spPr>
          <a:xfrm>
            <a:off x="374255" y="4212235"/>
            <a:ext cx="4919032" cy="103367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</a:rPr>
              <a:t>Teacher opens a new PROBLEM (p)</a:t>
            </a:r>
          </a:p>
          <a:p>
            <a:r>
              <a:rPr lang="en-US" sz="1400" dirty="0">
                <a:latin typeface="+mj-lt"/>
              </a:rPr>
              <a:t>. PROBLEM (p) = New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CONTENT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GClassroom</a:t>
            </a:r>
          </a:p>
          <a:p>
            <a:r>
              <a:rPr lang="en-US" sz="1400" dirty="0">
                <a:latin typeface="+mj-lt"/>
              </a:rPr>
              <a:t>. PROBLEM (p) 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↔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teacher</a:t>
            </a:r>
            <a:r>
              <a:rPr lang="en-US" sz="1400" dirty="0">
                <a:latin typeface="+mj-lt"/>
              </a:rPr>
              <a:t> (t) </a:t>
            </a:r>
          </a:p>
          <a:p>
            <a:r>
              <a:rPr lang="en-US" sz="1400" dirty="0">
                <a:latin typeface="+mj-lt"/>
              </a:rPr>
              <a:t>. PROBLEM (p) 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↔ </a:t>
            </a:r>
            <a:r>
              <a:rPr lang="en-US" sz="1400" dirty="0">
                <a:latin typeface="+mj-lt"/>
              </a:rPr>
              <a:t>SUBJECT (j1; j2; j3;… ; j(m)) 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DB1E6758-6F14-4BC2-A1C1-820ED31C962B}"/>
              </a:ext>
            </a:extLst>
          </p:cNvPr>
          <p:cNvSpPr txBox="1"/>
          <p:nvPr/>
        </p:nvSpPr>
        <p:spPr>
          <a:xfrm>
            <a:off x="5555005" y="2572158"/>
            <a:ext cx="4919035" cy="103367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</a:rPr>
              <a:t> System opens a new SESSION (o) of a PROBLEM (p); </a:t>
            </a:r>
          </a:p>
          <a:p>
            <a:r>
              <a:rPr lang="en-US" sz="1400" dirty="0">
                <a:latin typeface="+mj-lt"/>
              </a:rPr>
              <a:t>. SESSION (o1,p) = New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INTERACTION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GClassroom</a:t>
            </a:r>
          </a:p>
          <a:p>
            <a:r>
              <a:rPr lang="en-US" sz="1400" dirty="0">
                <a:latin typeface="+mj-lt"/>
              </a:rPr>
              <a:t>. SESSION (o1,p) 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↔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CONTENT GClassroom </a:t>
            </a:r>
            <a:r>
              <a:rPr lang="en-US" sz="1400" dirty="0">
                <a:latin typeface="+mj-lt"/>
              </a:rPr>
              <a:t>do PROBLEM (p) </a:t>
            </a:r>
          </a:p>
          <a:p>
            <a:r>
              <a:rPr lang="en-US" sz="1400" dirty="0">
                <a:latin typeface="+mj-lt"/>
              </a:rPr>
              <a:t>. SESSION (o1,p) 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↔ </a:t>
            </a:r>
            <a:r>
              <a:rPr lang="en-US" sz="1400" b="1" dirty="0">
                <a:latin typeface="+mj-lt"/>
                <a:cs typeface="Calibri" panose="020F0502020204030204" pitchFamily="34" charset="0"/>
              </a:rPr>
              <a:t>student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 (s1; s2; s3; …; s(n))</a:t>
            </a:r>
            <a:endParaRPr lang="en-US" sz="1400" dirty="0">
              <a:latin typeface="+mj-lt"/>
            </a:endParaRP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4D26A549-EC50-4002-A780-A70323E56B6F}"/>
              </a:ext>
            </a:extLst>
          </p:cNvPr>
          <p:cNvSpPr txBox="1"/>
          <p:nvPr/>
        </p:nvSpPr>
        <p:spPr>
          <a:xfrm>
            <a:off x="5555005" y="3817458"/>
            <a:ext cx="4919039" cy="253847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+mj-lt"/>
              </a:rPr>
              <a:t> System opens the students SUBJECT ASESSMENTS; </a:t>
            </a:r>
          </a:p>
          <a:p>
            <a:r>
              <a:rPr lang="en-US" sz="1400" dirty="0">
                <a:latin typeface="+mj-lt"/>
              </a:rPr>
              <a:t>. SUBJECT ASESSMENT (s1;j1) = New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INTERACTION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GClassroom</a:t>
            </a:r>
          </a:p>
          <a:p>
            <a:r>
              <a:rPr lang="en-US" sz="1400" dirty="0">
                <a:latin typeface="+mj-lt"/>
              </a:rPr>
              <a:t>. SUBJECT ASESSMENT (s1;j2) = New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INTERACTION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GClassroom</a:t>
            </a:r>
          </a:p>
          <a:p>
            <a:r>
              <a:rPr lang="en-US" sz="1400" dirty="0">
                <a:latin typeface="+mj-lt"/>
              </a:rPr>
              <a:t>. SUBJECT ASESSMENT (s1;j(m)) = New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INTERACTION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GClassroom</a:t>
            </a:r>
          </a:p>
          <a:p>
            <a:r>
              <a:rPr lang="en-US" sz="1400" dirty="0">
                <a:latin typeface="+mj-lt"/>
              </a:rPr>
              <a:t>. …</a:t>
            </a:r>
          </a:p>
          <a:p>
            <a:r>
              <a:rPr lang="en-US" sz="1400" dirty="0">
                <a:latin typeface="+mj-lt"/>
              </a:rPr>
              <a:t>. SUBJECT ASESSMENT (s2;j1) = New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INTERACTION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GClassroom</a:t>
            </a:r>
          </a:p>
          <a:p>
            <a:r>
              <a:rPr lang="en-US" sz="1400" dirty="0">
                <a:latin typeface="+mj-lt"/>
              </a:rPr>
              <a:t>. SUBJECT ASESSMENT (s2;j2) = New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INTERACTION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GClassroom</a:t>
            </a:r>
          </a:p>
          <a:p>
            <a:r>
              <a:rPr lang="en-US" sz="1400" dirty="0">
                <a:latin typeface="+mj-lt"/>
              </a:rPr>
              <a:t>. SUBJECT ASESSMENT (s2;j(m)) = New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INTERACTION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GClassroom</a:t>
            </a:r>
          </a:p>
          <a:p>
            <a:r>
              <a:rPr lang="en-US" sz="1400" dirty="0">
                <a:latin typeface="+mj-lt"/>
              </a:rPr>
              <a:t>. …</a:t>
            </a:r>
          </a:p>
          <a:p>
            <a:r>
              <a:rPr lang="en-US" sz="1400" dirty="0">
                <a:latin typeface="+mj-lt"/>
              </a:rPr>
              <a:t>. SUBJECT ASESSMENT (a) </a:t>
            </a:r>
            <a:r>
              <a:rPr lang="en-US" sz="1400" dirty="0">
                <a:latin typeface="+mj-lt"/>
                <a:cs typeface="Calibri" panose="020F0502020204030204" pitchFamily="34" charset="0"/>
              </a:rPr>
              <a:t>↔ student (s(n))</a:t>
            </a:r>
            <a:endParaRPr lang="en-US" sz="1400" dirty="0">
              <a:latin typeface="+mj-lt"/>
            </a:endParaRPr>
          </a:p>
        </p:txBody>
      </p:sp>
      <p:grpSp>
        <p:nvGrpSpPr>
          <p:cNvPr id="11" name="Agrupar 60">
            <a:extLst>
              <a:ext uri="{FF2B5EF4-FFF2-40B4-BE49-F238E27FC236}">
                <a16:creationId xmlns:a16="http://schemas.microsoft.com/office/drawing/2014/main" id="{672B115D-6031-4A34-A218-44D5A2105CF7}"/>
              </a:ext>
            </a:extLst>
          </p:cNvPr>
          <p:cNvGrpSpPr/>
          <p:nvPr/>
        </p:nvGrpSpPr>
        <p:grpSpPr>
          <a:xfrm>
            <a:off x="10902958" y="345194"/>
            <a:ext cx="1164069" cy="6010743"/>
            <a:chOff x="10313396" y="305836"/>
            <a:chExt cx="1874892" cy="6010743"/>
          </a:xfrm>
        </p:grpSpPr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88AE27A4-DFB8-4C9F-890B-A81A6450F684}"/>
                </a:ext>
              </a:extLst>
            </p:cNvPr>
            <p:cNvSpPr txBox="1"/>
            <p:nvPr/>
          </p:nvSpPr>
          <p:spPr>
            <a:xfrm>
              <a:off x="10495403" y="4727628"/>
              <a:ext cx="1692885" cy="113795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interaction_type</a:t>
              </a:r>
            </a:p>
            <a:p>
              <a:r>
                <a:rPr lang="en-US" sz="1000" dirty="0">
                  <a:latin typeface="+mj-lt"/>
                </a:rPr>
                <a:t>. teacher_conv</a:t>
              </a:r>
            </a:p>
            <a:p>
              <a:r>
                <a:rPr lang="en-US" sz="1000" dirty="0">
                  <a:latin typeface="+mj-lt"/>
                </a:rPr>
                <a:t>. student_conv</a:t>
              </a:r>
            </a:p>
            <a:p>
              <a:r>
                <a:rPr lang="en-US" sz="1000" dirty="0">
                  <a:latin typeface="+mj-lt"/>
                </a:rPr>
                <a:t>. subject_assess</a:t>
              </a:r>
            </a:p>
            <a:p>
              <a:r>
                <a:rPr lang="en-US" sz="1000" dirty="0">
                  <a:latin typeface="+mj-lt"/>
                </a:rPr>
                <a:t>. Problem </a:t>
              </a:r>
            </a:p>
            <a:p>
              <a:r>
                <a:rPr lang="en-US" sz="1000" dirty="0">
                  <a:latin typeface="+mj-lt"/>
                </a:rPr>
                <a:t>. Session</a:t>
              </a:r>
            </a:p>
            <a:p>
              <a:r>
                <a:rPr lang="en-US" sz="1000" i="1" dirty="0">
                  <a:solidFill>
                    <a:srgbClr val="0070C0"/>
                  </a:solidFill>
                  <a:latin typeface="+mj-lt"/>
                </a:rPr>
                <a:t>. &lt;more&gt; </a:t>
              </a: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DC5F6B8D-C13D-4A57-80F9-98D34D62EA91}"/>
                </a:ext>
              </a:extLst>
            </p:cNvPr>
            <p:cNvSpPr txBox="1"/>
            <p:nvPr/>
          </p:nvSpPr>
          <p:spPr>
            <a:xfrm>
              <a:off x="10495403" y="3072308"/>
              <a:ext cx="1692885" cy="58593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user_role</a:t>
              </a:r>
            </a:p>
            <a:p>
              <a:r>
                <a:rPr lang="en-US" sz="1000" dirty="0">
                  <a:latin typeface="+mj-lt"/>
                </a:rPr>
                <a:t>. teacher</a:t>
              </a:r>
            </a:p>
            <a:p>
              <a:r>
                <a:rPr lang="en-US" sz="1000" dirty="0">
                  <a:latin typeface="+mj-lt"/>
                </a:rPr>
                <a:t>. student</a:t>
              </a:r>
            </a:p>
          </p:txBody>
        </p:sp>
        <p:cxnSp>
          <p:nvCxnSpPr>
            <p:cNvPr id="14" name="Straight Connector 310">
              <a:extLst>
                <a:ext uri="{FF2B5EF4-FFF2-40B4-BE49-F238E27FC236}">
                  <a16:creationId xmlns:a16="http://schemas.microsoft.com/office/drawing/2014/main" id="{6258AC14-D05F-4A45-8477-0A77A342A4FB}"/>
                </a:ext>
              </a:extLst>
            </p:cNvPr>
            <p:cNvCxnSpPr>
              <a:cxnSpLocks/>
            </p:cNvCxnSpPr>
            <p:nvPr/>
          </p:nvCxnSpPr>
          <p:spPr>
            <a:xfrm>
              <a:off x="10313396" y="457200"/>
              <a:ext cx="0" cy="585937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D62394B0-02F8-4B9F-B1CC-98D2E0E259CC}"/>
                </a:ext>
              </a:extLst>
            </p:cNvPr>
            <p:cNvSpPr txBox="1"/>
            <p:nvPr/>
          </p:nvSpPr>
          <p:spPr>
            <a:xfrm>
              <a:off x="10495403" y="1674617"/>
              <a:ext cx="1692885" cy="134080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content</a:t>
              </a:r>
            </a:p>
            <a:p>
              <a:r>
                <a:rPr lang="en-US" sz="1000" dirty="0">
                  <a:latin typeface="+mj-lt"/>
                </a:rPr>
                <a:t>. content_id</a:t>
              </a:r>
            </a:p>
            <a:p>
              <a:r>
                <a:rPr lang="en-US" sz="1000" dirty="0">
                  <a:latin typeface="+mj-lt"/>
                </a:rPr>
                <a:t>. content_type</a:t>
              </a:r>
            </a:p>
            <a:p>
              <a:r>
                <a:rPr lang="en-US" sz="1000" dirty="0">
                  <a:latin typeface="+mj-lt"/>
                </a:rPr>
                <a:t>. content_url</a:t>
              </a:r>
            </a:p>
            <a:p>
              <a:r>
                <a:rPr lang="en-US" sz="1000" dirty="0">
                  <a:latin typeface="+mj-lt"/>
                </a:rPr>
                <a:t>. feature_4</a:t>
              </a:r>
            </a:p>
            <a:p>
              <a:r>
                <a:rPr lang="en-US" sz="1000" dirty="0">
                  <a:latin typeface="+mj-lt"/>
                </a:rPr>
                <a:t>. feature_5</a:t>
              </a:r>
            </a:p>
            <a:p>
              <a:r>
                <a:rPr lang="en-US" sz="1000" dirty="0">
                  <a:latin typeface="+mj-lt"/>
                </a:rPr>
                <a:t>….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feature_nc</a:t>
              </a:r>
              <a:endParaRPr lang="en-US" sz="1000" i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6" name="TextBox 27">
              <a:extLst>
                <a:ext uri="{FF2B5EF4-FFF2-40B4-BE49-F238E27FC236}">
                  <a16:creationId xmlns:a16="http://schemas.microsoft.com/office/drawing/2014/main" id="{9FEA53BB-B939-4229-B573-C0D102145E5F}"/>
                </a:ext>
              </a:extLst>
            </p:cNvPr>
            <p:cNvSpPr txBox="1"/>
            <p:nvPr/>
          </p:nvSpPr>
          <p:spPr>
            <a:xfrm>
              <a:off x="10495403" y="305836"/>
              <a:ext cx="1692885" cy="137043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user</a:t>
              </a:r>
            </a:p>
            <a:p>
              <a:r>
                <a:rPr lang="en-US" sz="1000" dirty="0">
                  <a:latin typeface="+mj-lt"/>
                </a:rPr>
                <a:t>. user_id</a:t>
              </a:r>
            </a:p>
            <a:p>
              <a:r>
                <a:rPr lang="en-US" sz="1000" dirty="0">
                  <a:latin typeface="+mj-lt"/>
                </a:rPr>
                <a:t>. user_gmail</a:t>
              </a:r>
            </a:p>
            <a:p>
              <a:r>
                <a:rPr lang="en-US" sz="1000" dirty="0">
                  <a:latin typeface="+mj-lt"/>
                </a:rPr>
                <a:t>. user_role</a:t>
              </a:r>
            </a:p>
            <a:p>
              <a:r>
                <a:rPr lang="en-US" sz="1000" dirty="0">
                  <a:latin typeface="+mj-lt"/>
                </a:rPr>
                <a:t>. user_gc_id</a:t>
              </a:r>
            </a:p>
            <a:p>
              <a:r>
                <a:rPr lang="en-US" sz="1000" dirty="0">
                  <a:latin typeface="+mj-lt"/>
                </a:rPr>
                <a:t>. user_proxy</a:t>
              </a:r>
            </a:p>
            <a:p>
              <a:r>
                <a:rPr lang="en-US" sz="1000" dirty="0">
                  <a:latin typeface="+mj-lt"/>
                </a:rPr>
                <a:t>….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feature_nu</a:t>
              </a:r>
              <a:endParaRPr lang="en-US" sz="1000" i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21765ACE-07E3-4104-8FB3-D1F462BF98DE}"/>
                </a:ext>
              </a:extLst>
            </p:cNvPr>
            <p:cNvSpPr txBox="1"/>
            <p:nvPr/>
          </p:nvSpPr>
          <p:spPr>
            <a:xfrm>
              <a:off x="10495403" y="3664155"/>
              <a:ext cx="1692885" cy="101744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content_type</a:t>
              </a:r>
            </a:p>
            <a:p>
              <a:r>
                <a:rPr lang="en-US" sz="1000" dirty="0">
                  <a:latin typeface="+mj-lt"/>
                </a:rPr>
                <a:t>. subject</a:t>
              </a:r>
            </a:p>
            <a:p>
              <a:r>
                <a:rPr lang="en-US" sz="1000" dirty="0">
                  <a:latin typeface="+mj-lt"/>
                </a:rPr>
                <a:t>. problem</a:t>
              </a:r>
            </a:p>
            <a:p>
              <a:r>
                <a:rPr lang="en-US" sz="1000" dirty="0">
                  <a:latin typeface="+mj-lt"/>
                </a:rPr>
                <a:t>. teacher_conv</a:t>
              </a:r>
            </a:p>
            <a:p>
              <a:r>
                <a:rPr lang="en-US" sz="1000" dirty="0">
                  <a:latin typeface="+mj-lt"/>
                </a:rPr>
                <a:t>. student_conv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</a:t>
              </a:r>
              <a:r>
                <a:rPr lang="en-US" sz="1000" i="1" dirty="0">
                  <a:solidFill>
                    <a:srgbClr val="0070C0"/>
                  </a:solidFill>
                  <a:latin typeface="+mj-lt"/>
                </a:rPr>
                <a:t>&lt;more&gt;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16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ACF5DFC2-53FE-4FC8-99CA-D60A6324DC3E}"/>
              </a:ext>
            </a:extLst>
          </p:cNvPr>
          <p:cNvGrpSpPr/>
          <p:nvPr/>
        </p:nvGrpSpPr>
        <p:grpSpPr>
          <a:xfrm>
            <a:off x="1378004" y="1406696"/>
            <a:ext cx="1233791" cy="1108243"/>
            <a:chOff x="5598794" y="1927585"/>
            <a:chExt cx="1233791" cy="1108243"/>
          </a:xfrm>
        </p:grpSpPr>
        <p:sp>
          <p:nvSpPr>
            <p:cNvPr id="81" name="TextBox 111">
              <a:extLst>
                <a:ext uri="{FF2B5EF4-FFF2-40B4-BE49-F238E27FC236}">
                  <a16:creationId xmlns:a16="http://schemas.microsoft.com/office/drawing/2014/main" id="{1F76D061-86BD-4387-A52B-FDC8D35F7FD7}"/>
                </a:ext>
              </a:extLst>
            </p:cNvPr>
            <p:cNvSpPr txBox="1"/>
            <p:nvPr/>
          </p:nvSpPr>
          <p:spPr>
            <a:xfrm>
              <a:off x="5598794" y="1927585"/>
              <a:ext cx="1233791" cy="689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b="1" dirty="0"/>
                <a:t>CONTENT</a:t>
              </a:r>
              <a:br>
                <a:rPr lang="pt-BR" sz="1000" dirty="0"/>
              </a:br>
              <a:r>
                <a:rPr lang="pt-BR" sz="1000" dirty="0"/>
                <a:t>G-CLASSROOM</a:t>
              </a:r>
            </a:p>
            <a:p>
              <a:pPr algn="ctr"/>
              <a:endParaRPr lang="pt-BR" sz="1000" dirty="0"/>
            </a:p>
          </p:txBody>
        </p:sp>
        <p:sp>
          <p:nvSpPr>
            <p:cNvPr id="82" name="TextBox 99">
              <a:extLst>
                <a:ext uri="{FF2B5EF4-FFF2-40B4-BE49-F238E27FC236}">
                  <a16:creationId xmlns:a16="http://schemas.microsoft.com/office/drawing/2014/main" id="{D576D510-F63D-4DDA-B11A-A4982C0CE3AA}"/>
                </a:ext>
              </a:extLst>
            </p:cNvPr>
            <p:cNvSpPr txBox="1"/>
            <p:nvPr/>
          </p:nvSpPr>
          <p:spPr>
            <a:xfrm>
              <a:off x="5598795" y="2647326"/>
              <a:ext cx="1233790" cy="3885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G-DRIVE</a:t>
              </a:r>
              <a:endParaRPr lang="pt-BR" sz="800" dirty="0">
                <a:solidFill>
                  <a:srgbClr val="0070C0"/>
                </a:solidFill>
              </a:endParaRPr>
            </a:p>
          </p:txBody>
        </p:sp>
        <p:sp>
          <p:nvSpPr>
            <p:cNvPr id="83" name="Action Button: Movie 23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6ECC772-6057-4B79-9DF2-5355FB6C9B23}"/>
                </a:ext>
              </a:extLst>
            </p:cNvPr>
            <p:cNvSpPr/>
            <p:nvPr/>
          </p:nvSpPr>
          <p:spPr>
            <a:xfrm>
              <a:off x="5661290" y="2809611"/>
              <a:ext cx="190007" cy="177393"/>
            </a:xfrm>
            <a:prstGeom prst="actionButtonMovi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6" name="TextBox 29">
            <a:extLst>
              <a:ext uri="{FF2B5EF4-FFF2-40B4-BE49-F238E27FC236}">
                <a16:creationId xmlns:a16="http://schemas.microsoft.com/office/drawing/2014/main" id="{3A302EF5-7157-4F0E-9485-832FFB627007}"/>
              </a:ext>
            </a:extLst>
          </p:cNvPr>
          <p:cNvSpPr txBox="1"/>
          <p:nvPr/>
        </p:nvSpPr>
        <p:spPr>
          <a:xfrm>
            <a:off x="6313126" y="698588"/>
            <a:ext cx="4365437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Teacher opens a new problem</a:t>
            </a:r>
          </a:p>
        </p:txBody>
      </p:sp>
      <p:sp>
        <p:nvSpPr>
          <p:cNvPr id="43" name="TextBox 29">
            <a:extLst>
              <a:ext uri="{FF2B5EF4-FFF2-40B4-BE49-F238E27FC236}">
                <a16:creationId xmlns:a16="http://schemas.microsoft.com/office/drawing/2014/main" id="{926A0760-70D7-4CE5-8B94-A5C3273E2CDC}"/>
              </a:ext>
            </a:extLst>
          </p:cNvPr>
          <p:cNvSpPr txBox="1"/>
          <p:nvPr/>
        </p:nvSpPr>
        <p:spPr>
          <a:xfrm>
            <a:off x="357213" y="3111507"/>
            <a:ext cx="2687623" cy="185561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NewContent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content_type; user_id; gc_material_url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++ content_id</a:t>
            </a:r>
          </a:p>
          <a:p>
            <a:r>
              <a:rPr lang="pt-BR" dirty="0">
                <a:latin typeface="+mj-lt"/>
              </a:rPr>
              <a:t>. content(1) == content_id</a:t>
            </a:r>
          </a:p>
          <a:p>
            <a:r>
              <a:rPr lang="pt-BR" dirty="0">
                <a:latin typeface="+mj-lt"/>
              </a:rPr>
              <a:t>. </a:t>
            </a:r>
            <a:r>
              <a:rPr lang="fr-FR" dirty="0">
                <a:latin typeface="+mj-lt"/>
              </a:rPr>
              <a:t>content(2) == user_id</a:t>
            </a:r>
            <a:endParaRPr lang="pt-BR" dirty="0">
              <a:latin typeface="+mj-lt"/>
            </a:endParaRPr>
          </a:p>
          <a:p>
            <a:r>
              <a:rPr lang="fr-FR" dirty="0">
                <a:latin typeface="+mj-lt"/>
              </a:rPr>
              <a:t>. content(3) == content_type</a:t>
            </a:r>
          </a:p>
          <a:p>
            <a:r>
              <a:rPr lang="fr-FR" dirty="0">
                <a:latin typeface="+mj-lt"/>
              </a:rPr>
              <a:t>. content(4) == gc_material_url</a:t>
            </a:r>
          </a:p>
          <a:p>
            <a:r>
              <a:rPr lang="fr-FR" dirty="0">
                <a:latin typeface="+mj-lt"/>
              </a:rPr>
              <a:t>. content(5) == content_feature_5</a:t>
            </a:r>
          </a:p>
          <a:p>
            <a:r>
              <a:rPr lang="fr-FR" dirty="0">
                <a:latin typeface="+mj-lt"/>
              </a:rPr>
              <a:t>. …</a:t>
            </a:r>
          </a:p>
          <a:p>
            <a:r>
              <a:rPr lang="fr-FR" dirty="0">
                <a:latin typeface="+mj-lt"/>
              </a:rPr>
              <a:t>. content(n) == content_feature_n</a:t>
            </a:r>
          </a:p>
        </p:txBody>
      </p:sp>
      <p:sp>
        <p:nvSpPr>
          <p:cNvPr id="46" name="TextBox 29">
            <a:extLst>
              <a:ext uri="{FF2B5EF4-FFF2-40B4-BE49-F238E27FC236}">
                <a16:creationId xmlns:a16="http://schemas.microsoft.com/office/drawing/2014/main" id="{F125D523-C387-42F3-ACD2-FB3258979C15}"/>
              </a:ext>
            </a:extLst>
          </p:cNvPr>
          <p:cNvSpPr txBox="1"/>
          <p:nvPr/>
        </p:nvSpPr>
        <p:spPr>
          <a:xfrm>
            <a:off x="993056" y="5041864"/>
            <a:ext cx="1133829" cy="1700826"/>
          </a:xfrm>
          <a:prstGeom prst="rect">
            <a:avLst/>
          </a:prstGeom>
          <a:noFill/>
          <a:ln w="3175">
            <a:solidFill>
              <a:srgbClr val="0070C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  <a:latin typeface="+mj-lt"/>
              </a:rPr>
              <a:t>content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content_1 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content_2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content_3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content_4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content_5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content_6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…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content_(i)</a:t>
            </a:r>
          </a:p>
        </p:txBody>
      </p:sp>
      <p:sp>
        <p:nvSpPr>
          <p:cNvPr id="35" name="TextBox 27">
            <a:extLst>
              <a:ext uri="{FF2B5EF4-FFF2-40B4-BE49-F238E27FC236}">
                <a16:creationId xmlns:a16="http://schemas.microsoft.com/office/drawing/2014/main" id="{7F268CA7-3691-4CD4-9E69-A93AA368B104}"/>
              </a:ext>
            </a:extLst>
          </p:cNvPr>
          <p:cNvSpPr txBox="1"/>
          <p:nvPr/>
        </p:nvSpPr>
        <p:spPr>
          <a:xfrm>
            <a:off x="6397592" y="1200470"/>
            <a:ext cx="4280971" cy="160103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+mj-lt"/>
              </a:rPr>
              <a:t>NewProblem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teacher_owner</a:t>
            </a:r>
            <a:r>
              <a:rPr lang="en-US" dirty="0">
                <a:latin typeface="+mj-lt"/>
              </a:rPr>
              <a:t>)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Chama </a:t>
            </a:r>
            <a:r>
              <a:rPr lang="pt-BR" b="1" dirty="0">
                <a:latin typeface="+mj-lt"/>
              </a:rPr>
              <a:t>NEW BUCKET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“problem”</a:t>
            </a:r>
            <a:r>
              <a:rPr lang="en-US" dirty="0">
                <a:latin typeface="+mj-lt"/>
              </a:rPr>
              <a:t>;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teacher_owner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problem_id </a:t>
            </a:r>
            <a:r>
              <a:rPr lang="en-US" dirty="0">
                <a:latin typeface="+mj-lt"/>
              </a:rPr>
              <a:t>==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g-class_id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Bucket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)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Cria novo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 g-</a:t>
            </a:r>
            <a:r>
              <a:rPr lang="pt-BR" dirty="0" err="1">
                <a:solidFill>
                  <a:srgbClr val="0070C0"/>
                </a:solidFill>
                <a:latin typeface="+mj-lt"/>
              </a:rPr>
              <a:t>topic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= “Problem </a:t>
            </a:r>
            <a:r>
              <a:rPr lang="en-US" dirty="0">
                <a:latin typeface="+mj-lt"/>
              </a:rPr>
              <a:t>Scenario</a:t>
            </a:r>
            <a:r>
              <a:rPr lang="pt-BR" dirty="0">
                <a:latin typeface="+mj-lt"/>
              </a:rPr>
              <a:t>” e novo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g-</a:t>
            </a:r>
            <a:r>
              <a:rPr lang="pt-BR" dirty="0" err="1">
                <a:solidFill>
                  <a:srgbClr val="0070C0"/>
                </a:solidFill>
                <a:latin typeface="+mj-lt"/>
              </a:rPr>
              <a:t>topic</a:t>
            </a:r>
            <a:r>
              <a:rPr lang="pt-BR" dirty="0">
                <a:latin typeface="+mj-lt"/>
              </a:rPr>
              <a:t>= “</a:t>
            </a:r>
            <a:r>
              <a:rPr lang="en-US" dirty="0">
                <a:latin typeface="+mj-lt"/>
              </a:rPr>
              <a:t>Preparation</a:t>
            </a:r>
            <a:r>
              <a:rPr lang="pt-BR" dirty="0">
                <a:latin typeface="+mj-lt"/>
              </a:rPr>
              <a:t>”</a:t>
            </a:r>
          </a:p>
          <a:p>
            <a:r>
              <a:rPr lang="pt-BR" dirty="0">
                <a:latin typeface="+mj-lt"/>
              </a:rPr>
              <a:t> Chama </a:t>
            </a:r>
            <a:r>
              <a:rPr lang="pt-BR" b="1" dirty="0">
                <a:latin typeface="+mj-lt"/>
              </a:rPr>
              <a:t>OK REQUEST </a:t>
            </a:r>
            <a:r>
              <a:rPr lang="pt-BR" dirty="0">
                <a:latin typeface="+mj-lt"/>
              </a:rPr>
              <a:t>(conf_question_1;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problem_id</a:t>
            </a:r>
            <a:r>
              <a:rPr lang="pt-BR" dirty="0">
                <a:latin typeface="+mj-lt"/>
              </a:rPr>
              <a:t>) </a:t>
            </a:r>
          </a:p>
          <a:p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teacher_owner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carrega os conteúdos e enquadra</a:t>
            </a:r>
            <a:r>
              <a:rPr lang="pt-BR" dirty="0">
                <a:latin typeface="+mj-lt"/>
              </a:rPr>
              <a:t> nos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g-</a:t>
            </a:r>
            <a:r>
              <a:rPr lang="pt-BR" dirty="0" err="1">
                <a:solidFill>
                  <a:srgbClr val="0070C0"/>
                </a:solidFill>
                <a:latin typeface="+mj-lt"/>
              </a:rPr>
              <a:t>topic</a:t>
            </a:r>
            <a:r>
              <a:rPr lang="pt-BR" dirty="0">
                <a:latin typeface="+mj-lt"/>
              </a:rPr>
              <a:t> </a:t>
            </a:r>
          </a:p>
          <a:p>
            <a:r>
              <a:rPr lang="pt-BR" dirty="0">
                <a:latin typeface="+mj-lt"/>
              </a:rPr>
              <a:t> Associa aos clusters </a:t>
            </a:r>
          </a:p>
          <a:p>
            <a:r>
              <a:rPr lang="pt-BR" dirty="0">
                <a:latin typeface="+mj-lt"/>
              </a:rPr>
              <a:t> Associa aos subjects </a:t>
            </a:r>
          </a:p>
        </p:txBody>
      </p:sp>
      <p:sp>
        <p:nvSpPr>
          <p:cNvPr id="36" name="TextBox 29">
            <a:extLst>
              <a:ext uri="{FF2B5EF4-FFF2-40B4-BE49-F238E27FC236}">
                <a16:creationId xmlns:a16="http://schemas.microsoft.com/office/drawing/2014/main" id="{3982FC44-BC62-4EC8-8C95-1AAD9DBFFBE9}"/>
              </a:ext>
            </a:extLst>
          </p:cNvPr>
          <p:cNvSpPr txBox="1"/>
          <p:nvPr/>
        </p:nvSpPr>
        <p:spPr>
          <a:xfrm>
            <a:off x="6313125" y="3235936"/>
            <a:ext cx="4365437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OpenPBL – Teacher opens a new subject</a:t>
            </a:r>
          </a:p>
        </p:txBody>
      </p:sp>
      <p:sp>
        <p:nvSpPr>
          <p:cNvPr id="37" name="TextBox 27">
            <a:extLst>
              <a:ext uri="{FF2B5EF4-FFF2-40B4-BE49-F238E27FC236}">
                <a16:creationId xmlns:a16="http://schemas.microsoft.com/office/drawing/2014/main" id="{A6A251E0-DD22-4431-834A-ED91585ED64C}"/>
              </a:ext>
            </a:extLst>
          </p:cNvPr>
          <p:cNvSpPr txBox="1"/>
          <p:nvPr/>
        </p:nvSpPr>
        <p:spPr>
          <a:xfrm>
            <a:off x="6397592" y="3697601"/>
            <a:ext cx="4280971" cy="160103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+mj-lt"/>
              </a:rPr>
              <a:t>NewSubject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teacher_owner</a:t>
            </a:r>
            <a:r>
              <a:rPr lang="en-US" dirty="0">
                <a:latin typeface="+mj-lt"/>
              </a:rPr>
              <a:t>)</a:t>
            </a:r>
            <a:endParaRPr lang="pt-BR" dirty="0">
              <a:latin typeface="+mj-lt"/>
            </a:endParaRPr>
          </a:p>
          <a:p>
            <a:pPr marL="85725" indent="-85725">
              <a:buFontTx/>
              <a:buAutoNum type="arabicPeriod"/>
            </a:pPr>
            <a:r>
              <a:rPr lang="pt-BR" dirty="0">
                <a:latin typeface="+mj-lt"/>
              </a:rPr>
              <a:t> Chama </a:t>
            </a:r>
            <a:r>
              <a:rPr lang="pt-BR" b="1" dirty="0">
                <a:latin typeface="+mj-lt"/>
              </a:rPr>
              <a:t>NEW BUCKET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“problem”</a:t>
            </a:r>
            <a:r>
              <a:rPr lang="en-US" dirty="0">
                <a:latin typeface="+mj-lt"/>
              </a:rPr>
              <a:t>;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teacher_owner</a:t>
            </a:r>
            <a:r>
              <a:rPr lang="en-US" dirty="0">
                <a:latin typeface="+mj-lt"/>
              </a:rPr>
              <a:t>)</a:t>
            </a:r>
          </a:p>
          <a:p>
            <a:pPr marL="85725" indent="-85725">
              <a:buFontTx/>
              <a:buAutoNum type="arabicPeriod"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problem_id </a:t>
            </a:r>
            <a:r>
              <a:rPr lang="en-US" dirty="0">
                <a:latin typeface="+mj-lt"/>
              </a:rPr>
              <a:t>==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g-class_id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Bucket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)</a:t>
            </a:r>
            <a:endParaRPr lang="pt-BR" dirty="0">
              <a:latin typeface="+mj-lt"/>
            </a:endParaRPr>
          </a:p>
          <a:p>
            <a:pPr marL="85725" indent="-85725">
              <a:buFontTx/>
              <a:buAutoNum type="arabicPeriod"/>
            </a:pPr>
            <a:r>
              <a:rPr lang="pt-BR" dirty="0">
                <a:latin typeface="+mj-lt"/>
              </a:rPr>
              <a:t> Cria novo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 g-</a:t>
            </a:r>
            <a:r>
              <a:rPr lang="pt-BR" dirty="0" err="1">
                <a:solidFill>
                  <a:srgbClr val="0070C0"/>
                </a:solidFill>
                <a:latin typeface="+mj-lt"/>
              </a:rPr>
              <a:t>topic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= “Problem </a:t>
            </a:r>
            <a:r>
              <a:rPr lang="en-US" dirty="0">
                <a:latin typeface="+mj-lt"/>
              </a:rPr>
              <a:t>Scenario</a:t>
            </a:r>
            <a:r>
              <a:rPr lang="pt-BR" dirty="0">
                <a:latin typeface="+mj-lt"/>
              </a:rPr>
              <a:t>” e novo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g-</a:t>
            </a:r>
            <a:r>
              <a:rPr lang="pt-BR" dirty="0" err="1">
                <a:solidFill>
                  <a:srgbClr val="0070C0"/>
                </a:solidFill>
                <a:latin typeface="+mj-lt"/>
              </a:rPr>
              <a:t>topic</a:t>
            </a:r>
            <a:r>
              <a:rPr lang="pt-BR" dirty="0">
                <a:latin typeface="+mj-lt"/>
              </a:rPr>
              <a:t>= “</a:t>
            </a:r>
            <a:r>
              <a:rPr lang="en-US" dirty="0">
                <a:latin typeface="+mj-lt"/>
              </a:rPr>
              <a:t>Preparation</a:t>
            </a:r>
            <a:r>
              <a:rPr lang="pt-BR" dirty="0">
                <a:latin typeface="+mj-lt"/>
              </a:rPr>
              <a:t>”</a:t>
            </a:r>
          </a:p>
          <a:p>
            <a:pPr marL="85725" indent="-85725">
              <a:buFontTx/>
              <a:buAutoNum type="arabicPeriod"/>
            </a:pPr>
            <a:r>
              <a:rPr lang="pt-BR" dirty="0">
                <a:latin typeface="+mj-lt"/>
              </a:rPr>
              <a:t> Chama </a:t>
            </a:r>
            <a:r>
              <a:rPr lang="pt-BR" b="1" dirty="0">
                <a:latin typeface="+mj-lt"/>
              </a:rPr>
              <a:t>OK REQUEST </a:t>
            </a:r>
            <a:r>
              <a:rPr lang="pt-BR" dirty="0">
                <a:latin typeface="+mj-lt"/>
              </a:rPr>
              <a:t>(conf_question_1;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problem_id</a:t>
            </a:r>
            <a:r>
              <a:rPr lang="pt-BR" dirty="0">
                <a:latin typeface="+mj-lt"/>
              </a:rPr>
              <a:t>) </a:t>
            </a:r>
          </a:p>
          <a:p>
            <a:pPr marL="85725" indent="-85725">
              <a:buFontTx/>
              <a:buAutoNum type="arabicPeriod"/>
            </a:pP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teacher_owner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carrega os conteúdos e enquadra</a:t>
            </a:r>
            <a:r>
              <a:rPr lang="pt-BR" dirty="0">
                <a:latin typeface="+mj-lt"/>
              </a:rPr>
              <a:t> nos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g-</a:t>
            </a:r>
            <a:r>
              <a:rPr lang="pt-BR" dirty="0" err="1">
                <a:solidFill>
                  <a:srgbClr val="0070C0"/>
                </a:solidFill>
                <a:latin typeface="+mj-lt"/>
              </a:rPr>
              <a:t>topic</a:t>
            </a:r>
            <a:r>
              <a:rPr lang="pt-BR" dirty="0">
                <a:latin typeface="+mj-lt"/>
              </a:rPr>
              <a:t> </a:t>
            </a:r>
          </a:p>
          <a:p>
            <a:pPr marL="85725" indent="-85725">
              <a:buAutoNum type="arabicPeriod"/>
            </a:pPr>
            <a:r>
              <a:rPr lang="pt-BR" dirty="0">
                <a:latin typeface="+mj-lt"/>
              </a:rPr>
              <a:t> Associa aos clusters </a:t>
            </a:r>
          </a:p>
          <a:p>
            <a:pPr marL="85725" indent="-85725">
              <a:buAutoNum type="arabicPeriod"/>
            </a:pPr>
            <a:r>
              <a:rPr lang="pt-BR" dirty="0">
                <a:latin typeface="+mj-lt"/>
              </a:rPr>
              <a:t> Associa aos subjects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E4C126-5ACE-48BB-A966-2DA049F7EE49}"/>
              </a:ext>
            </a:extLst>
          </p:cNvPr>
          <p:cNvGrpSpPr/>
          <p:nvPr/>
        </p:nvGrpSpPr>
        <p:grpSpPr>
          <a:xfrm>
            <a:off x="157902" y="1605995"/>
            <a:ext cx="1032262" cy="735743"/>
            <a:chOff x="5712537" y="1496910"/>
            <a:chExt cx="1398485" cy="92628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04622EC-D740-4D72-8F2F-4602586369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70186" y="1496910"/>
              <a:ext cx="371662" cy="451539"/>
              <a:chOff x="9288657" y="643904"/>
              <a:chExt cx="354236" cy="401612"/>
            </a:xfrm>
          </p:grpSpPr>
          <p:sp>
            <p:nvSpPr>
              <p:cNvPr id="41" name="Flowchart: Delay 40">
                <a:extLst>
                  <a:ext uri="{FF2B5EF4-FFF2-40B4-BE49-F238E27FC236}">
                    <a16:creationId xmlns:a16="http://schemas.microsoft.com/office/drawing/2014/main" id="{936D57C5-3EAD-4844-B4E8-13F9C52F770A}"/>
                  </a:ext>
                </a:extLst>
              </p:cNvPr>
              <p:cNvSpPr/>
              <p:nvPr/>
            </p:nvSpPr>
            <p:spPr>
              <a:xfrm rot="16200000">
                <a:off x="9353342" y="755966"/>
                <a:ext cx="224865" cy="354236"/>
              </a:xfrm>
              <a:prstGeom prst="flowChartDelay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28C682F-966F-4E25-BEFB-691E6829D425}"/>
                  </a:ext>
                </a:extLst>
              </p:cNvPr>
              <p:cNvSpPr/>
              <p:nvPr/>
            </p:nvSpPr>
            <p:spPr>
              <a:xfrm>
                <a:off x="9300450" y="643904"/>
                <a:ext cx="330620" cy="22041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</p:grp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E371F1A9-A533-46A6-A809-08B82504688E}"/>
                </a:ext>
              </a:extLst>
            </p:cNvPr>
            <p:cNvSpPr txBox="1"/>
            <p:nvPr/>
          </p:nvSpPr>
          <p:spPr>
            <a:xfrm>
              <a:off x="5712537" y="1967763"/>
              <a:ext cx="1398485" cy="45543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0070C0"/>
                  </a:solidFill>
                  <a:latin typeface="+mj-lt"/>
                </a:rPr>
                <a:t>. Teacher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8017A2-DB6E-470E-87F0-89BB6D1F7B59}"/>
              </a:ext>
            </a:extLst>
          </p:cNvPr>
          <p:cNvCxnSpPr>
            <a:cxnSpLocks/>
          </p:cNvCxnSpPr>
          <p:nvPr/>
        </p:nvCxnSpPr>
        <p:spPr>
          <a:xfrm>
            <a:off x="1994899" y="2601029"/>
            <a:ext cx="0" cy="50264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7">
            <a:extLst>
              <a:ext uri="{FF2B5EF4-FFF2-40B4-BE49-F238E27FC236}">
                <a16:creationId xmlns:a16="http://schemas.microsoft.com/office/drawing/2014/main" id="{42A1FBB0-C12F-47C4-8DC3-D6B89C9FEA20}"/>
              </a:ext>
            </a:extLst>
          </p:cNvPr>
          <p:cNvSpPr txBox="1"/>
          <p:nvPr/>
        </p:nvSpPr>
        <p:spPr>
          <a:xfrm>
            <a:off x="964480" y="2785163"/>
            <a:ext cx="1072981" cy="1872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70C0"/>
                </a:solidFill>
                <a:latin typeface="+mj-lt"/>
              </a:rPr>
              <a:t>(gc_material_url)</a:t>
            </a:r>
          </a:p>
        </p:txBody>
      </p:sp>
      <p:sp>
        <p:nvSpPr>
          <p:cNvPr id="51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6431669-5579-45BA-8BE2-50BEA76DD4E8}"/>
              </a:ext>
            </a:extLst>
          </p:cNvPr>
          <p:cNvSpPr/>
          <p:nvPr/>
        </p:nvSpPr>
        <p:spPr>
          <a:xfrm>
            <a:off x="869477" y="1696915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56B78E-5AD3-4E1F-B63E-94BCA940C404}"/>
              </a:ext>
            </a:extLst>
          </p:cNvPr>
          <p:cNvCxnSpPr>
            <a:cxnSpLocks/>
          </p:cNvCxnSpPr>
          <p:nvPr/>
        </p:nvCxnSpPr>
        <p:spPr>
          <a:xfrm>
            <a:off x="709876" y="1958961"/>
            <a:ext cx="61923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eta: para a Direita 16">
            <a:extLst>
              <a:ext uri="{FF2B5EF4-FFF2-40B4-BE49-F238E27FC236}">
                <a16:creationId xmlns:a16="http://schemas.microsoft.com/office/drawing/2014/main" id="{56BFC6B1-1EBC-47D9-BA4F-D9814DC1B359}"/>
              </a:ext>
            </a:extLst>
          </p:cNvPr>
          <p:cNvSpPr/>
          <p:nvPr/>
        </p:nvSpPr>
        <p:spPr>
          <a:xfrm>
            <a:off x="2518325" y="5563689"/>
            <a:ext cx="1053022" cy="43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ContentFilter</a:t>
            </a:r>
            <a:endParaRPr lang="pt-BR" sz="1100" dirty="0"/>
          </a:p>
        </p:txBody>
      </p:sp>
      <p:sp>
        <p:nvSpPr>
          <p:cNvPr id="56" name="TextBox 29">
            <a:extLst>
              <a:ext uri="{FF2B5EF4-FFF2-40B4-BE49-F238E27FC236}">
                <a16:creationId xmlns:a16="http://schemas.microsoft.com/office/drawing/2014/main" id="{57D306FF-9A6E-475C-9E34-B6525B89D1A1}"/>
              </a:ext>
            </a:extLst>
          </p:cNvPr>
          <p:cNvSpPr txBox="1"/>
          <p:nvPr/>
        </p:nvSpPr>
        <p:spPr>
          <a:xfrm>
            <a:off x="3795742" y="5041864"/>
            <a:ext cx="1133833" cy="1156749"/>
          </a:xfrm>
          <a:prstGeom prst="rect">
            <a:avLst/>
          </a:prstGeom>
          <a:noFill/>
          <a:ln w="3175">
            <a:solidFill>
              <a:srgbClr val="0070C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  <a:latin typeface="+mj-lt"/>
              </a:rPr>
              <a:t>content_bucket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content_2 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content_12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content_18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…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content_(i)</a:t>
            </a:r>
          </a:p>
        </p:txBody>
      </p:sp>
      <p:grpSp>
        <p:nvGrpSpPr>
          <p:cNvPr id="31" name="Agrupar 60">
            <a:extLst>
              <a:ext uri="{FF2B5EF4-FFF2-40B4-BE49-F238E27FC236}">
                <a16:creationId xmlns:a16="http://schemas.microsoft.com/office/drawing/2014/main" id="{0FF1886C-35E8-4BAB-94F6-31EDDDAB967F}"/>
              </a:ext>
            </a:extLst>
          </p:cNvPr>
          <p:cNvGrpSpPr/>
          <p:nvPr/>
        </p:nvGrpSpPr>
        <p:grpSpPr>
          <a:xfrm>
            <a:off x="10902958" y="345194"/>
            <a:ext cx="1164069" cy="6010743"/>
            <a:chOff x="10313396" y="305836"/>
            <a:chExt cx="1874892" cy="6010743"/>
          </a:xfrm>
        </p:grpSpPr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7D06293-8FBB-4147-B782-EA4E3BEB38B4}"/>
                </a:ext>
              </a:extLst>
            </p:cNvPr>
            <p:cNvSpPr txBox="1"/>
            <p:nvPr/>
          </p:nvSpPr>
          <p:spPr>
            <a:xfrm>
              <a:off x="10495403" y="4727628"/>
              <a:ext cx="1692885" cy="113795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interaction_type</a:t>
              </a:r>
            </a:p>
            <a:p>
              <a:r>
                <a:rPr lang="en-US" sz="1000" dirty="0">
                  <a:latin typeface="+mj-lt"/>
                </a:rPr>
                <a:t>. teacher_conv</a:t>
              </a:r>
            </a:p>
            <a:p>
              <a:r>
                <a:rPr lang="en-US" sz="1000" dirty="0">
                  <a:latin typeface="+mj-lt"/>
                </a:rPr>
                <a:t>. student_conv</a:t>
              </a:r>
            </a:p>
            <a:p>
              <a:r>
                <a:rPr lang="en-US" sz="1000" dirty="0">
                  <a:latin typeface="+mj-lt"/>
                </a:rPr>
                <a:t>. subject_assess</a:t>
              </a:r>
            </a:p>
            <a:p>
              <a:r>
                <a:rPr lang="en-US" sz="1000" dirty="0">
                  <a:latin typeface="+mj-lt"/>
                </a:rPr>
                <a:t>. Problem </a:t>
              </a:r>
            </a:p>
            <a:p>
              <a:r>
                <a:rPr lang="en-US" sz="1000" dirty="0">
                  <a:latin typeface="+mj-lt"/>
                </a:rPr>
                <a:t>. Session</a:t>
              </a:r>
            </a:p>
            <a:p>
              <a:r>
                <a:rPr lang="en-US" sz="1000" i="1" dirty="0">
                  <a:solidFill>
                    <a:srgbClr val="0070C0"/>
                  </a:solidFill>
                  <a:latin typeface="+mj-lt"/>
                </a:rPr>
                <a:t>. &lt;more&gt; </a:t>
              </a: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E7389315-AA64-47FB-8D02-E872F3BAE478}"/>
                </a:ext>
              </a:extLst>
            </p:cNvPr>
            <p:cNvSpPr txBox="1"/>
            <p:nvPr/>
          </p:nvSpPr>
          <p:spPr>
            <a:xfrm>
              <a:off x="10495403" y="3072308"/>
              <a:ext cx="1692885" cy="58593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user_role</a:t>
              </a:r>
            </a:p>
            <a:p>
              <a:r>
                <a:rPr lang="en-US" sz="1000" dirty="0">
                  <a:latin typeface="+mj-lt"/>
                </a:rPr>
                <a:t>. teacher</a:t>
              </a:r>
            </a:p>
            <a:p>
              <a:r>
                <a:rPr lang="en-US" sz="1000" dirty="0">
                  <a:latin typeface="+mj-lt"/>
                </a:rPr>
                <a:t>. student</a:t>
              </a:r>
            </a:p>
          </p:txBody>
        </p:sp>
        <p:cxnSp>
          <p:nvCxnSpPr>
            <p:cNvPr id="34" name="Straight Connector 310">
              <a:extLst>
                <a:ext uri="{FF2B5EF4-FFF2-40B4-BE49-F238E27FC236}">
                  <a16:creationId xmlns:a16="http://schemas.microsoft.com/office/drawing/2014/main" id="{9644B23B-7E30-4931-B633-5DFD8C82DF1C}"/>
                </a:ext>
              </a:extLst>
            </p:cNvPr>
            <p:cNvCxnSpPr>
              <a:cxnSpLocks/>
            </p:cNvCxnSpPr>
            <p:nvPr/>
          </p:nvCxnSpPr>
          <p:spPr>
            <a:xfrm>
              <a:off x="10313396" y="457200"/>
              <a:ext cx="0" cy="585937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id="{E7389315-AA64-47FB-8D02-E872F3BAE478}"/>
                </a:ext>
              </a:extLst>
            </p:cNvPr>
            <p:cNvSpPr txBox="1"/>
            <p:nvPr/>
          </p:nvSpPr>
          <p:spPr>
            <a:xfrm>
              <a:off x="10495403" y="1674617"/>
              <a:ext cx="1692885" cy="134080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content</a:t>
              </a:r>
            </a:p>
            <a:p>
              <a:r>
                <a:rPr lang="en-US" sz="1000" dirty="0">
                  <a:latin typeface="+mj-lt"/>
                </a:rPr>
                <a:t>. content_id</a:t>
              </a:r>
            </a:p>
            <a:p>
              <a:r>
                <a:rPr lang="en-US" sz="1000" dirty="0">
                  <a:latin typeface="+mj-lt"/>
                </a:rPr>
                <a:t>. content_type</a:t>
              </a:r>
            </a:p>
            <a:p>
              <a:r>
                <a:rPr lang="en-US" sz="1000" dirty="0">
                  <a:latin typeface="+mj-lt"/>
                </a:rPr>
                <a:t>. content_url</a:t>
              </a:r>
            </a:p>
            <a:p>
              <a:r>
                <a:rPr lang="en-US" sz="1000" dirty="0">
                  <a:latin typeface="+mj-lt"/>
                </a:rPr>
                <a:t>. feature_4</a:t>
              </a:r>
            </a:p>
            <a:p>
              <a:r>
                <a:rPr lang="en-US" sz="1000" dirty="0">
                  <a:latin typeface="+mj-lt"/>
                </a:rPr>
                <a:t>. feature_5</a:t>
              </a:r>
            </a:p>
            <a:p>
              <a:r>
                <a:rPr lang="en-US" sz="1000" dirty="0">
                  <a:latin typeface="+mj-lt"/>
                </a:rPr>
                <a:t>….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feature_nc</a:t>
              </a:r>
              <a:endParaRPr lang="en-US" sz="1000" i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C26E07E6-E304-4223-AF9B-71DB993C505C}"/>
                </a:ext>
              </a:extLst>
            </p:cNvPr>
            <p:cNvSpPr txBox="1"/>
            <p:nvPr/>
          </p:nvSpPr>
          <p:spPr>
            <a:xfrm>
              <a:off x="10495403" y="305836"/>
              <a:ext cx="1692885" cy="137043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user</a:t>
              </a:r>
            </a:p>
            <a:p>
              <a:r>
                <a:rPr lang="en-US" sz="1000" dirty="0">
                  <a:latin typeface="+mj-lt"/>
                </a:rPr>
                <a:t>. user_id</a:t>
              </a:r>
            </a:p>
            <a:p>
              <a:r>
                <a:rPr lang="en-US" sz="1000" dirty="0">
                  <a:latin typeface="+mj-lt"/>
                </a:rPr>
                <a:t>. user_gmail</a:t>
              </a:r>
            </a:p>
            <a:p>
              <a:r>
                <a:rPr lang="en-US" sz="1000" dirty="0">
                  <a:latin typeface="+mj-lt"/>
                </a:rPr>
                <a:t>. user_role</a:t>
              </a:r>
            </a:p>
            <a:p>
              <a:r>
                <a:rPr lang="en-US" sz="1000" dirty="0">
                  <a:latin typeface="+mj-lt"/>
                </a:rPr>
                <a:t>. user_gc_id</a:t>
              </a:r>
            </a:p>
            <a:p>
              <a:r>
                <a:rPr lang="en-US" sz="1000" dirty="0">
                  <a:latin typeface="+mj-lt"/>
                </a:rPr>
                <a:t>. user_proxy</a:t>
              </a:r>
            </a:p>
            <a:p>
              <a:r>
                <a:rPr lang="en-US" sz="1000" dirty="0">
                  <a:latin typeface="+mj-lt"/>
                </a:rPr>
                <a:t>….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feature_nu</a:t>
              </a:r>
              <a:endParaRPr lang="en-US" sz="1000" i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id="{E9A74233-087F-423E-B3D4-C48B3A7A0073}"/>
                </a:ext>
              </a:extLst>
            </p:cNvPr>
            <p:cNvSpPr txBox="1"/>
            <p:nvPr/>
          </p:nvSpPr>
          <p:spPr>
            <a:xfrm>
              <a:off x="10495403" y="3664155"/>
              <a:ext cx="1692885" cy="101744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content_type</a:t>
              </a:r>
            </a:p>
            <a:p>
              <a:r>
                <a:rPr lang="en-US" sz="1000" dirty="0">
                  <a:latin typeface="+mj-lt"/>
                </a:rPr>
                <a:t>. subject</a:t>
              </a:r>
            </a:p>
            <a:p>
              <a:r>
                <a:rPr lang="en-US" sz="1000" dirty="0">
                  <a:latin typeface="+mj-lt"/>
                </a:rPr>
                <a:t>. problem</a:t>
              </a:r>
            </a:p>
            <a:p>
              <a:r>
                <a:rPr lang="en-US" sz="1000" dirty="0">
                  <a:latin typeface="+mj-lt"/>
                </a:rPr>
                <a:t>. teacher_conv</a:t>
              </a:r>
            </a:p>
            <a:p>
              <a:r>
                <a:rPr lang="en-US" sz="1000" dirty="0">
                  <a:latin typeface="+mj-lt"/>
                </a:rPr>
                <a:t>. student_conv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</a:t>
              </a:r>
              <a:r>
                <a:rPr lang="en-US" sz="1000" i="1" dirty="0">
                  <a:solidFill>
                    <a:srgbClr val="0070C0"/>
                  </a:solidFill>
                  <a:latin typeface="+mj-lt"/>
                </a:rPr>
                <a:t>&lt;more&gt;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115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ACF5DFC2-53FE-4FC8-99CA-D60A6324DC3E}"/>
              </a:ext>
            </a:extLst>
          </p:cNvPr>
          <p:cNvGrpSpPr/>
          <p:nvPr/>
        </p:nvGrpSpPr>
        <p:grpSpPr>
          <a:xfrm>
            <a:off x="1378004" y="1406696"/>
            <a:ext cx="1233791" cy="1108243"/>
            <a:chOff x="5598794" y="1927585"/>
            <a:chExt cx="1233791" cy="1108243"/>
          </a:xfrm>
        </p:grpSpPr>
        <p:sp>
          <p:nvSpPr>
            <p:cNvPr id="81" name="TextBox 111">
              <a:extLst>
                <a:ext uri="{FF2B5EF4-FFF2-40B4-BE49-F238E27FC236}">
                  <a16:creationId xmlns:a16="http://schemas.microsoft.com/office/drawing/2014/main" id="{1F76D061-86BD-4387-A52B-FDC8D35F7FD7}"/>
                </a:ext>
              </a:extLst>
            </p:cNvPr>
            <p:cNvSpPr txBox="1"/>
            <p:nvPr/>
          </p:nvSpPr>
          <p:spPr>
            <a:xfrm>
              <a:off x="5598794" y="1927585"/>
              <a:ext cx="1233791" cy="689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b="1" dirty="0"/>
                <a:t>CONTENT</a:t>
              </a:r>
              <a:br>
                <a:rPr lang="pt-BR" sz="1000" dirty="0"/>
              </a:br>
              <a:r>
                <a:rPr lang="pt-BR" sz="1000" dirty="0"/>
                <a:t>G-CLASSROOM</a:t>
              </a:r>
            </a:p>
            <a:p>
              <a:pPr algn="ctr"/>
              <a:endParaRPr lang="pt-BR" sz="1000" dirty="0"/>
            </a:p>
          </p:txBody>
        </p:sp>
        <p:sp>
          <p:nvSpPr>
            <p:cNvPr id="82" name="TextBox 99">
              <a:extLst>
                <a:ext uri="{FF2B5EF4-FFF2-40B4-BE49-F238E27FC236}">
                  <a16:creationId xmlns:a16="http://schemas.microsoft.com/office/drawing/2014/main" id="{D576D510-F63D-4DDA-B11A-A4982C0CE3AA}"/>
                </a:ext>
              </a:extLst>
            </p:cNvPr>
            <p:cNvSpPr txBox="1"/>
            <p:nvPr/>
          </p:nvSpPr>
          <p:spPr>
            <a:xfrm>
              <a:off x="5598795" y="2647326"/>
              <a:ext cx="1233790" cy="3885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G-DRIVE</a:t>
              </a:r>
              <a:endParaRPr lang="pt-BR" sz="800" dirty="0">
                <a:solidFill>
                  <a:srgbClr val="0070C0"/>
                </a:solidFill>
              </a:endParaRPr>
            </a:p>
          </p:txBody>
        </p:sp>
        <p:sp>
          <p:nvSpPr>
            <p:cNvPr id="83" name="Action Button: Movie 23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6ECC772-6057-4B79-9DF2-5355FB6C9B23}"/>
                </a:ext>
              </a:extLst>
            </p:cNvPr>
            <p:cNvSpPr/>
            <p:nvPr/>
          </p:nvSpPr>
          <p:spPr>
            <a:xfrm>
              <a:off x="5661290" y="2809611"/>
              <a:ext cx="190007" cy="177393"/>
            </a:xfrm>
            <a:prstGeom prst="actionButtonMovi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9D66F5E-5A35-464B-82BB-3CA2ACEC93D0}"/>
              </a:ext>
            </a:extLst>
          </p:cNvPr>
          <p:cNvGrpSpPr/>
          <p:nvPr/>
        </p:nvGrpSpPr>
        <p:grpSpPr>
          <a:xfrm>
            <a:off x="4240025" y="1413029"/>
            <a:ext cx="1233791" cy="1108243"/>
            <a:chOff x="5598794" y="1927585"/>
            <a:chExt cx="1233791" cy="1108243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78C4850-E979-47BB-919E-A99BCC6D01D1}"/>
                </a:ext>
              </a:extLst>
            </p:cNvPr>
            <p:cNvSpPr txBox="1"/>
            <p:nvPr/>
          </p:nvSpPr>
          <p:spPr>
            <a:xfrm>
              <a:off x="5598794" y="1927585"/>
              <a:ext cx="1233791" cy="689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b="1" dirty="0"/>
                <a:t>INTERACTION</a:t>
              </a:r>
              <a:br>
                <a:rPr lang="pt-BR" sz="1000" dirty="0"/>
              </a:br>
              <a:r>
                <a:rPr lang="pt-BR" sz="1000" dirty="0"/>
                <a:t>G-CLASSROOM</a:t>
              </a:r>
            </a:p>
            <a:p>
              <a:pPr algn="ctr"/>
              <a:endParaRPr lang="pt-BR" sz="1000" dirty="0"/>
            </a:p>
          </p:txBody>
        </p:sp>
        <p:sp>
          <p:nvSpPr>
            <p:cNvPr id="113" name="TextBox 99">
              <a:extLst>
                <a:ext uri="{FF2B5EF4-FFF2-40B4-BE49-F238E27FC236}">
                  <a16:creationId xmlns:a16="http://schemas.microsoft.com/office/drawing/2014/main" id="{62B801F9-090D-417E-A1F1-E465D129A865}"/>
                </a:ext>
              </a:extLst>
            </p:cNvPr>
            <p:cNvSpPr txBox="1"/>
            <p:nvPr/>
          </p:nvSpPr>
          <p:spPr>
            <a:xfrm>
              <a:off x="5598795" y="2647326"/>
              <a:ext cx="1233790" cy="3885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G-DRIVE</a:t>
              </a:r>
              <a:endParaRPr lang="pt-BR" sz="8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20" name="Picture 119">
            <a:extLst>
              <a:ext uri="{FF2B5EF4-FFF2-40B4-BE49-F238E27FC236}">
                <a16:creationId xmlns:a16="http://schemas.microsoft.com/office/drawing/2014/main" id="{38DAC501-1766-4749-9E73-26FCE7DE3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314"/>
          <a:stretch/>
        </p:blipFill>
        <p:spPr>
          <a:xfrm>
            <a:off x="4209112" y="1779094"/>
            <a:ext cx="453169" cy="307778"/>
          </a:xfrm>
          <a:prstGeom prst="rect">
            <a:avLst/>
          </a:prstGeom>
        </p:spPr>
      </p:pic>
      <p:sp>
        <p:nvSpPr>
          <p:cNvPr id="66" name="TextBox 29">
            <a:extLst>
              <a:ext uri="{FF2B5EF4-FFF2-40B4-BE49-F238E27FC236}">
                <a16:creationId xmlns:a16="http://schemas.microsoft.com/office/drawing/2014/main" id="{3A302EF5-7157-4F0E-9485-832FFB627007}"/>
              </a:ext>
            </a:extLst>
          </p:cNvPr>
          <p:cNvSpPr txBox="1"/>
          <p:nvPr/>
        </p:nvSpPr>
        <p:spPr>
          <a:xfrm>
            <a:off x="6313126" y="698588"/>
            <a:ext cx="4365437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Teacher opens a new problem</a:t>
            </a:r>
          </a:p>
        </p:txBody>
      </p:sp>
      <p:sp>
        <p:nvSpPr>
          <p:cNvPr id="71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30E326-97B9-422B-A80E-D5031B244EDC}"/>
              </a:ext>
            </a:extLst>
          </p:cNvPr>
          <p:cNvSpPr/>
          <p:nvPr/>
        </p:nvSpPr>
        <p:spPr>
          <a:xfrm>
            <a:off x="4302349" y="2299257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358B2903-8B28-47E9-BDDB-01601B788618}"/>
              </a:ext>
            </a:extLst>
          </p:cNvPr>
          <p:cNvSpPr txBox="1"/>
          <p:nvPr/>
        </p:nvSpPr>
        <p:spPr>
          <a:xfrm>
            <a:off x="3308962" y="3120729"/>
            <a:ext cx="2726832" cy="184638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NewStream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interaction_type; 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++ interaction_id</a:t>
            </a:r>
          </a:p>
          <a:p>
            <a:r>
              <a:rPr lang="pt-BR" dirty="0">
                <a:latin typeface="+mj-lt"/>
              </a:rPr>
              <a:t>. </a:t>
            </a:r>
            <a:r>
              <a:rPr lang="pt-BR" b="1" dirty="0">
                <a:latin typeface="+mj-lt"/>
              </a:rPr>
              <a:t>ContentFilter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interaction_type</a:t>
            </a:r>
            <a:r>
              <a:rPr lang="pt-BR" dirty="0">
                <a:latin typeface="+mj-lt"/>
              </a:rPr>
              <a:t>) -&gt; return: content_bucket</a:t>
            </a:r>
          </a:p>
          <a:p>
            <a:r>
              <a:rPr lang="pt-BR" dirty="0">
                <a:latin typeface="+mj-lt"/>
              </a:rPr>
              <a:t>. FOR content_bucket</a:t>
            </a:r>
          </a:p>
          <a:p>
            <a:r>
              <a:rPr lang="pt-BR" dirty="0">
                <a:latin typeface="+mj-lt"/>
              </a:rPr>
              <a:t>   . 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Select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content_id </a:t>
            </a:r>
          </a:p>
          <a:p>
            <a:r>
              <a:rPr lang="en-US" dirty="0">
                <a:latin typeface="+mj-lt"/>
              </a:rPr>
              <a:t>   . ReusePost 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content_id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. Read return(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content_id</a:t>
            </a:r>
            <a:r>
              <a:rPr lang="en-US" dirty="0">
                <a:latin typeface="+mj-lt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90994" y="2647239"/>
            <a:ext cx="165141" cy="286186"/>
            <a:chOff x="8145330" y="3071132"/>
            <a:chExt cx="165141" cy="346286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030976C-E058-4A75-8547-4314908234F8}"/>
                </a:ext>
              </a:extLst>
            </p:cNvPr>
            <p:cNvCxnSpPr/>
            <p:nvPr/>
          </p:nvCxnSpPr>
          <p:spPr>
            <a:xfrm flipH="1" flipV="1">
              <a:off x="8145330" y="3071132"/>
              <a:ext cx="2695" cy="34063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C8697B3-8679-4DD2-8CB1-C38636D348EA}"/>
                </a:ext>
              </a:extLst>
            </p:cNvPr>
            <p:cNvCxnSpPr/>
            <p:nvPr/>
          </p:nvCxnSpPr>
          <p:spPr>
            <a:xfrm flipH="1">
              <a:off x="8308561" y="3073888"/>
              <a:ext cx="1910" cy="3435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30976C-E058-4A75-8547-4314908234F8}"/>
              </a:ext>
            </a:extLst>
          </p:cNvPr>
          <p:cNvCxnSpPr>
            <a:cxnSpLocks/>
          </p:cNvCxnSpPr>
          <p:nvPr/>
        </p:nvCxnSpPr>
        <p:spPr>
          <a:xfrm flipH="1" flipV="1">
            <a:off x="2818395" y="2387953"/>
            <a:ext cx="1843890" cy="5619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30E326-97B9-422B-A80E-D5031B244EDC}"/>
              </a:ext>
            </a:extLst>
          </p:cNvPr>
          <p:cNvSpPr/>
          <p:nvPr/>
        </p:nvSpPr>
        <p:spPr>
          <a:xfrm>
            <a:off x="3418963" y="1696426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2C3BA9-4049-4A32-AA85-704254F1297E}"/>
              </a:ext>
            </a:extLst>
          </p:cNvPr>
          <p:cNvCxnSpPr>
            <a:cxnSpLocks/>
          </p:cNvCxnSpPr>
          <p:nvPr/>
        </p:nvCxnSpPr>
        <p:spPr>
          <a:xfrm>
            <a:off x="2787239" y="1958774"/>
            <a:ext cx="132737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7">
            <a:extLst>
              <a:ext uri="{FF2B5EF4-FFF2-40B4-BE49-F238E27FC236}">
                <a16:creationId xmlns:a16="http://schemas.microsoft.com/office/drawing/2014/main" id="{E00E3D23-EB0B-46C5-A0B7-75E39CA3B3A9}"/>
              </a:ext>
            </a:extLst>
          </p:cNvPr>
          <p:cNvSpPr txBox="1"/>
          <p:nvPr/>
        </p:nvSpPr>
        <p:spPr>
          <a:xfrm>
            <a:off x="3130971" y="1979991"/>
            <a:ext cx="966888" cy="2707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70C0"/>
                </a:solidFill>
                <a:latin typeface="+mj-lt"/>
              </a:rPr>
              <a:t>REUSE POST</a:t>
            </a:r>
            <a:endParaRPr lang="en-US" sz="9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7" name="TextBox 27">
            <a:extLst>
              <a:ext uri="{FF2B5EF4-FFF2-40B4-BE49-F238E27FC236}">
                <a16:creationId xmlns:a16="http://schemas.microsoft.com/office/drawing/2014/main" id="{AAA15932-2BDC-4AEF-B649-3795325A167D}"/>
              </a:ext>
            </a:extLst>
          </p:cNvPr>
          <p:cNvSpPr txBox="1"/>
          <p:nvPr/>
        </p:nvSpPr>
        <p:spPr>
          <a:xfrm>
            <a:off x="2611795" y="2737605"/>
            <a:ext cx="1545907" cy="26026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70C0"/>
                </a:solidFill>
                <a:latin typeface="+mj-lt"/>
              </a:rPr>
              <a:t>REUSE POST 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(material_url)</a:t>
            </a:r>
          </a:p>
        </p:txBody>
      </p:sp>
      <p:sp>
        <p:nvSpPr>
          <p:cNvPr id="43" name="TextBox 29">
            <a:extLst>
              <a:ext uri="{FF2B5EF4-FFF2-40B4-BE49-F238E27FC236}">
                <a16:creationId xmlns:a16="http://schemas.microsoft.com/office/drawing/2014/main" id="{926A0760-70D7-4CE5-8B94-A5C3273E2CDC}"/>
              </a:ext>
            </a:extLst>
          </p:cNvPr>
          <p:cNvSpPr txBox="1"/>
          <p:nvPr/>
        </p:nvSpPr>
        <p:spPr>
          <a:xfrm>
            <a:off x="357213" y="3111507"/>
            <a:ext cx="2687623" cy="185561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NewContent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content_type; user_id; gc_material_url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++ content_id</a:t>
            </a:r>
          </a:p>
          <a:p>
            <a:r>
              <a:rPr lang="pt-BR" dirty="0">
                <a:latin typeface="+mj-lt"/>
              </a:rPr>
              <a:t>. content(1) == content_id</a:t>
            </a:r>
          </a:p>
          <a:p>
            <a:r>
              <a:rPr lang="pt-BR" dirty="0">
                <a:latin typeface="+mj-lt"/>
              </a:rPr>
              <a:t>. </a:t>
            </a:r>
            <a:r>
              <a:rPr lang="fr-FR" dirty="0">
                <a:latin typeface="+mj-lt"/>
              </a:rPr>
              <a:t>content(2) == user_id</a:t>
            </a:r>
            <a:endParaRPr lang="pt-BR" dirty="0">
              <a:latin typeface="+mj-lt"/>
            </a:endParaRPr>
          </a:p>
          <a:p>
            <a:r>
              <a:rPr lang="fr-FR" dirty="0">
                <a:latin typeface="+mj-lt"/>
              </a:rPr>
              <a:t>. content(3) == content_type</a:t>
            </a:r>
          </a:p>
          <a:p>
            <a:r>
              <a:rPr lang="fr-FR" dirty="0">
                <a:latin typeface="+mj-lt"/>
              </a:rPr>
              <a:t>. content(4) == gc_material_url</a:t>
            </a:r>
          </a:p>
          <a:p>
            <a:r>
              <a:rPr lang="fr-FR" dirty="0">
                <a:latin typeface="+mj-lt"/>
              </a:rPr>
              <a:t>. content(5) == content_feature_5</a:t>
            </a:r>
          </a:p>
          <a:p>
            <a:r>
              <a:rPr lang="fr-FR" dirty="0">
                <a:latin typeface="+mj-lt"/>
              </a:rPr>
              <a:t>. …</a:t>
            </a:r>
          </a:p>
          <a:p>
            <a:r>
              <a:rPr lang="fr-FR" dirty="0">
                <a:latin typeface="+mj-lt"/>
              </a:rPr>
              <a:t>. content(n) == content_feature_n</a:t>
            </a:r>
          </a:p>
        </p:txBody>
      </p:sp>
      <p:sp>
        <p:nvSpPr>
          <p:cNvPr id="45" name="Seta: para a Direita 16">
            <a:extLst>
              <a:ext uri="{FF2B5EF4-FFF2-40B4-BE49-F238E27FC236}">
                <a16:creationId xmlns:a16="http://schemas.microsoft.com/office/drawing/2014/main" id="{AA18E547-03DC-4266-9E40-5ABEC45DE58D}"/>
              </a:ext>
            </a:extLst>
          </p:cNvPr>
          <p:cNvSpPr/>
          <p:nvPr/>
        </p:nvSpPr>
        <p:spPr>
          <a:xfrm>
            <a:off x="2676127" y="5505293"/>
            <a:ext cx="1053022" cy="43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ContentFilter</a:t>
            </a:r>
            <a:endParaRPr lang="pt-BR" sz="1100" dirty="0"/>
          </a:p>
        </p:txBody>
      </p:sp>
      <p:sp>
        <p:nvSpPr>
          <p:cNvPr id="46" name="TextBox 29">
            <a:extLst>
              <a:ext uri="{FF2B5EF4-FFF2-40B4-BE49-F238E27FC236}">
                <a16:creationId xmlns:a16="http://schemas.microsoft.com/office/drawing/2014/main" id="{F125D523-C387-42F3-ACD2-FB3258979C15}"/>
              </a:ext>
            </a:extLst>
          </p:cNvPr>
          <p:cNvSpPr txBox="1"/>
          <p:nvPr/>
        </p:nvSpPr>
        <p:spPr>
          <a:xfrm>
            <a:off x="993056" y="5041864"/>
            <a:ext cx="1342866" cy="1700826"/>
          </a:xfrm>
          <a:prstGeom prst="rect">
            <a:avLst/>
          </a:prstGeom>
          <a:noFill/>
          <a:ln w="3175">
            <a:solidFill>
              <a:srgbClr val="0070C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  <a:latin typeface="+mj-lt"/>
              </a:rPr>
              <a:t>content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content_1 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content_2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content_3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content_4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content_5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content_6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…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content_(i)</a:t>
            </a: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69389F39-61DB-44B8-ABA7-526F4CF6D920}"/>
              </a:ext>
            </a:extLst>
          </p:cNvPr>
          <p:cNvSpPr txBox="1"/>
          <p:nvPr/>
        </p:nvSpPr>
        <p:spPr>
          <a:xfrm>
            <a:off x="4095364" y="5041864"/>
            <a:ext cx="1133833" cy="1156749"/>
          </a:xfrm>
          <a:prstGeom prst="rect">
            <a:avLst/>
          </a:prstGeom>
          <a:noFill/>
          <a:ln w="3175">
            <a:solidFill>
              <a:srgbClr val="0070C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  <a:latin typeface="+mj-lt"/>
              </a:rPr>
              <a:t>content_bucket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content_2 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content_12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content_18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…</a:t>
            </a:r>
          </a:p>
          <a:p>
            <a:r>
              <a:rPr lang="fr-FR" dirty="0">
                <a:solidFill>
                  <a:srgbClr val="0070C0"/>
                </a:solidFill>
                <a:latin typeface="+mj-lt"/>
              </a:rPr>
              <a:t>. content_(i)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D75B07-4A1A-4FC5-A3DD-5AA06B936021}"/>
              </a:ext>
            </a:extLst>
          </p:cNvPr>
          <p:cNvCxnSpPr>
            <a:cxnSpLocks/>
          </p:cNvCxnSpPr>
          <p:nvPr/>
        </p:nvCxnSpPr>
        <p:spPr>
          <a:xfrm flipH="1">
            <a:off x="4970660" y="5718729"/>
            <a:ext cx="517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9">
            <a:extLst>
              <a:ext uri="{FF2B5EF4-FFF2-40B4-BE49-F238E27FC236}">
                <a16:creationId xmlns:a16="http://schemas.microsoft.com/office/drawing/2014/main" id="{3505354C-0F78-4712-BAEA-A2CDCEBA5B37}"/>
              </a:ext>
            </a:extLst>
          </p:cNvPr>
          <p:cNvSpPr txBox="1"/>
          <p:nvPr/>
        </p:nvSpPr>
        <p:spPr>
          <a:xfrm>
            <a:off x="5535264" y="5600794"/>
            <a:ext cx="689339" cy="20082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+mj-lt"/>
              </a:rPr>
              <a:t>Select</a:t>
            </a:r>
          </a:p>
        </p:txBody>
      </p:sp>
      <p:sp>
        <p:nvSpPr>
          <p:cNvPr id="35" name="TextBox 27">
            <a:extLst>
              <a:ext uri="{FF2B5EF4-FFF2-40B4-BE49-F238E27FC236}">
                <a16:creationId xmlns:a16="http://schemas.microsoft.com/office/drawing/2014/main" id="{7F268CA7-3691-4CD4-9E69-A93AA368B104}"/>
              </a:ext>
            </a:extLst>
          </p:cNvPr>
          <p:cNvSpPr txBox="1"/>
          <p:nvPr/>
        </p:nvSpPr>
        <p:spPr>
          <a:xfrm>
            <a:off x="6397592" y="1200470"/>
            <a:ext cx="4280971" cy="160103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+mj-lt"/>
              </a:rPr>
              <a:t>NewProblem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teacher_owner</a:t>
            </a:r>
            <a:r>
              <a:rPr lang="en-US" dirty="0">
                <a:latin typeface="+mj-lt"/>
              </a:rPr>
              <a:t>)</a:t>
            </a:r>
            <a:endParaRPr lang="pt-BR" dirty="0">
              <a:latin typeface="+mj-lt"/>
            </a:endParaRPr>
          </a:p>
          <a:p>
            <a:pPr marL="85725" indent="-85725">
              <a:buFontTx/>
              <a:buAutoNum type="arabicPeriod"/>
            </a:pPr>
            <a:r>
              <a:rPr lang="pt-BR" dirty="0">
                <a:latin typeface="+mj-lt"/>
              </a:rPr>
              <a:t> Chama </a:t>
            </a:r>
            <a:r>
              <a:rPr lang="pt-BR" b="1" dirty="0">
                <a:latin typeface="+mj-lt"/>
              </a:rPr>
              <a:t>NEW BUCKET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“problem”</a:t>
            </a:r>
            <a:r>
              <a:rPr lang="en-US" dirty="0">
                <a:latin typeface="+mj-lt"/>
              </a:rPr>
              <a:t>;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teacher_owner</a:t>
            </a:r>
            <a:r>
              <a:rPr lang="en-US" dirty="0">
                <a:latin typeface="+mj-lt"/>
              </a:rPr>
              <a:t>)</a:t>
            </a:r>
          </a:p>
          <a:p>
            <a:pPr marL="85725" indent="-85725">
              <a:buFontTx/>
              <a:buAutoNum type="arabicPeriod"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problem_id </a:t>
            </a:r>
            <a:r>
              <a:rPr lang="en-US" dirty="0">
                <a:latin typeface="+mj-lt"/>
              </a:rPr>
              <a:t>==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g-class_id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Bucket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)</a:t>
            </a:r>
            <a:endParaRPr lang="pt-BR" dirty="0">
              <a:latin typeface="+mj-lt"/>
            </a:endParaRPr>
          </a:p>
          <a:p>
            <a:pPr marL="85725" indent="-85725">
              <a:buFontTx/>
              <a:buAutoNum type="arabicPeriod"/>
            </a:pPr>
            <a:r>
              <a:rPr lang="pt-BR" dirty="0">
                <a:latin typeface="+mj-lt"/>
              </a:rPr>
              <a:t> Cria novo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 g-</a:t>
            </a:r>
            <a:r>
              <a:rPr lang="pt-BR" dirty="0" err="1">
                <a:solidFill>
                  <a:srgbClr val="0070C0"/>
                </a:solidFill>
                <a:latin typeface="+mj-lt"/>
              </a:rPr>
              <a:t>topic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= “Problem </a:t>
            </a:r>
            <a:r>
              <a:rPr lang="en-US" dirty="0">
                <a:latin typeface="+mj-lt"/>
              </a:rPr>
              <a:t>Scenario</a:t>
            </a:r>
            <a:r>
              <a:rPr lang="pt-BR" dirty="0">
                <a:latin typeface="+mj-lt"/>
              </a:rPr>
              <a:t>” e novo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g-</a:t>
            </a:r>
            <a:r>
              <a:rPr lang="pt-BR" dirty="0" err="1">
                <a:solidFill>
                  <a:srgbClr val="0070C0"/>
                </a:solidFill>
                <a:latin typeface="+mj-lt"/>
              </a:rPr>
              <a:t>topic</a:t>
            </a:r>
            <a:r>
              <a:rPr lang="pt-BR" dirty="0">
                <a:latin typeface="+mj-lt"/>
              </a:rPr>
              <a:t>= “</a:t>
            </a:r>
            <a:r>
              <a:rPr lang="en-US" dirty="0">
                <a:latin typeface="+mj-lt"/>
              </a:rPr>
              <a:t>Preparation</a:t>
            </a:r>
            <a:r>
              <a:rPr lang="pt-BR" dirty="0">
                <a:latin typeface="+mj-lt"/>
              </a:rPr>
              <a:t>”</a:t>
            </a:r>
          </a:p>
          <a:p>
            <a:pPr marL="85725" indent="-85725">
              <a:buFontTx/>
              <a:buAutoNum type="arabicPeriod"/>
            </a:pPr>
            <a:r>
              <a:rPr lang="pt-BR" dirty="0">
                <a:latin typeface="+mj-lt"/>
              </a:rPr>
              <a:t> Chama </a:t>
            </a:r>
            <a:r>
              <a:rPr lang="pt-BR" b="1" dirty="0">
                <a:latin typeface="+mj-lt"/>
              </a:rPr>
              <a:t>OK REQUEST </a:t>
            </a:r>
            <a:r>
              <a:rPr lang="pt-BR" dirty="0">
                <a:latin typeface="+mj-lt"/>
              </a:rPr>
              <a:t>(conf_question_1;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problem_id</a:t>
            </a:r>
            <a:r>
              <a:rPr lang="pt-BR" dirty="0">
                <a:latin typeface="+mj-lt"/>
              </a:rPr>
              <a:t>) </a:t>
            </a:r>
          </a:p>
          <a:p>
            <a:pPr marL="85725" indent="-85725">
              <a:buFontTx/>
              <a:buAutoNum type="arabicPeriod"/>
            </a:pP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teacher_owner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carrega os conteúdos e enquadra</a:t>
            </a:r>
            <a:r>
              <a:rPr lang="pt-BR" dirty="0">
                <a:latin typeface="+mj-lt"/>
              </a:rPr>
              <a:t> nos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g-</a:t>
            </a:r>
            <a:r>
              <a:rPr lang="pt-BR" dirty="0" err="1">
                <a:solidFill>
                  <a:srgbClr val="0070C0"/>
                </a:solidFill>
                <a:latin typeface="+mj-lt"/>
              </a:rPr>
              <a:t>topic</a:t>
            </a:r>
            <a:r>
              <a:rPr lang="pt-BR" dirty="0">
                <a:latin typeface="+mj-lt"/>
              </a:rPr>
              <a:t> </a:t>
            </a:r>
          </a:p>
          <a:p>
            <a:pPr marL="85725" indent="-85725">
              <a:buAutoNum type="arabicPeriod"/>
            </a:pPr>
            <a:r>
              <a:rPr lang="pt-BR" dirty="0">
                <a:latin typeface="+mj-lt"/>
              </a:rPr>
              <a:t> Associa aos clusters </a:t>
            </a:r>
          </a:p>
          <a:p>
            <a:pPr marL="85725" indent="-85725">
              <a:buAutoNum type="arabicPeriod"/>
            </a:pPr>
            <a:r>
              <a:rPr lang="pt-BR" dirty="0">
                <a:latin typeface="+mj-lt"/>
              </a:rPr>
              <a:t> Associa aos subjects </a:t>
            </a:r>
          </a:p>
        </p:txBody>
      </p:sp>
      <p:sp>
        <p:nvSpPr>
          <p:cNvPr id="36" name="TextBox 29">
            <a:extLst>
              <a:ext uri="{FF2B5EF4-FFF2-40B4-BE49-F238E27FC236}">
                <a16:creationId xmlns:a16="http://schemas.microsoft.com/office/drawing/2014/main" id="{3982FC44-BC62-4EC8-8C95-1AAD9DBFFBE9}"/>
              </a:ext>
            </a:extLst>
          </p:cNvPr>
          <p:cNvSpPr txBox="1"/>
          <p:nvPr/>
        </p:nvSpPr>
        <p:spPr>
          <a:xfrm>
            <a:off x="6313125" y="3114504"/>
            <a:ext cx="4365437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OpenPBL – Teacher opens a new subject</a:t>
            </a:r>
          </a:p>
        </p:txBody>
      </p:sp>
      <p:sp>
        <p:nvSpPr>
          <p:cNvPr id="37" name="TextBox 27">
            <a:extLst>
              <a:ext uri="{FF2B5EF4-FFF2-40B4-BE49-F238E27FC236}">
                <a16:creationId xmlns:a16="http://schemas.microsoft.com/office/drawing/2014/main" id="{A6A251E0-DD22-4431-834A-ED91585ED64C}"/>
              </a:ext>
            </a:extLst>
          </p:cNvPr>
          <p:cNvSpPr txBox="1"/>
          <p:nvPr/>
        </p:nvSpPr>
        <p:spPr>
          <a:xfrm>
            <a:off x="6397592" y="3697601"/>
            <a:ext cx="4280971" cy="1601032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+mj-lt"/>
              </a:rPr>
              <a:t>NewProblem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teacher_owner</a:t>
            </a:r>
            <a:r>
              <a:rPr lang="en-US" dirty="0">
                <a:latin typeface="+mj-lt"/>
              </a:rPr>
              <a:t>)</a:t>
            </a:r>
            <a:endParaRPr lang="pt-BR" dirty="0">
              <a:latin typeface="+mj-lt"/>
            </a:endParaRPr>
          </a:p>
          <a:p>
            <a:pPr marL="85725" indent="-85725">
              <a:buFontTx/>
              <a:buAutoNum type="arabicPeriod"/>
            </a:pPr>
            <a:r>
              <a:rPr lang="pt-BR" dirty="0">
                <a:latin typeface="+mj-lt"/>
              </a:rPr>
              <a:t> Chama </a:t>
            </a:r>
            <a:r>
              <a:rPr lang="pt-BR" b="1" dirty="0">
                <a:latin typeface="+mj-lt"/>
              </a:rPr>
              <a:t>NEW BUCKET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“problem”</a:t>
            </a:r>
            <a:r>
              <a:rPr lang="en-US" dirty="0">
                <a:latin typeface="+mj-lt"/>
              </a:rPr>
              <a:t>;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teacher_owner</a:t>
            </a:r>
            <a:r>
              <a:rPr lang="en-US" dirty="0">
                <a:latin typeface="+mj-lt"/>
              </a:rPr>
              <a:t>)</a:t>
            </a:r>
          </a:p>
          <a:p>
            <a:pPr marL="85725" indent="-85725">
              <a:buFontTx/>
              <a:buAutoNum type="arabicPeriod"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problem_id </a:t>
            </a:r>
            <a:r>
              <a:rPr lang="en-US" dirty="0">
                <a:latin typeface="+mj-lt"/>
              </a:rPr>
              <a:t>==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g-class_id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Bucket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)</a:t>
            </a:r>
            <a:endParaRPr lang="pt-BR" dirty="0">
              <a:latin typeface="+mj-lt"/>
            </a:endParaRPr>
          </a:p>
          <a:p>
            <a:pPr marL="85725" indent="-85725">
              <a:buFontTx/>
              <a:buAutoNum type="arabicPeriod"/>
            </a:pPr>
            <a:r>
              <a:rPr lang="pt-BR" dirty="0">
                <a:latin typeface="+mj-lt"/>
              </a:rPr>
              <a:t> Cria novo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 g-</a:t>
            </a:r>
            <a:r>
              <a:rPr lang="pt-BR" dirty="0" err="1">
                <a:solidFill>
                  <a:srgbClr val="0070C0"/>
                </a:solidFill>
                <a:latin typeface="+mj-lt"/>
              </a:rPr>
              <a:t>topic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= “Problem </a:t>
            </a:r>
            <a:r>
              <a:rPr lang="en-US" dirty="0">
                <a:latin typeface="+mj-lt"/>
              </a:rPr>
              <a:t>Scenario</a:t>
            </a:r>
            <a:r>
              <a:rPr lang="pt-BR" dirty="0">
                <a:latin typeface="+mj-lt"/>
              </a:rPr>
              <a:t>” e novo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g-</a:t>
            </a:r>
            <a:r>
              <a:rPr lang="pt-BR" dirty="0" err="1">
                <a:solidFill>
                  <a:srgbClr val="0070C0"/>
                </a:solidFill>
                <a:latin typeface="+mj-lt"/>
              </a:rPr>
              <a:t>topic</a:t>
            </a:r>
            <a:r>
              <a:rPr lang="pt-BR" dirty="0">
                <a:latin typeface="+mj-lt"/>
              </a:rPr>
              <a:t>= “</a:t>
            </a:r>
            <a:r>
              <a:rPr lang="en-US" dirty="0">
                <a:latin typeface="+mj-lt"/>
              </a:rPr>
              <a:t>Preparation</a:t>
            </a:r>
            <a:r>
              <a:rPr lang="pt-BR" dirty="0">
                <a:latin typeface="+mj-lt"/>
              </a:rPr>
              <a:t>”</a:t>
            </a:r>
          </a:p>
          <a:p>
            <a:pPr marL="85725" indent="-85725">
              <a:buFontTx/>
              <a:buAutoNum type="arabicPeriod"/>
            </a:pPr>
            <a:r>
              <a:rPr lang="pt-BR" dirty="0">
                <a:latin typeface="+mj-lt"/>
              </a:rPr>
              <a:t> Chama </a:t>
            </a:r>
            <a:r>
              <a:rPr lang="pt-BR" b="1" dirty="0">
                <a:latin typeface="+mj-lt"/>
              </a:rPr>
              <a:t>OK REQUEST </a:t>
            </a:r>
            <a:r>
              <a:rPr lang="pt-BR" dirty="0">
                <a:latin typeface="+mj-lt"/>
              </a:rPr>
              <a:t>(conf_question_1;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problem_id</a:t>
            </a:r>
            <a:r>
              <a:rPr lang="pt-BR" dirty="0">
                <a:latin typeface="+mj-lt"/>
              </a:rPr>
              <a:t>) </a:t>
            </a:r>
          </a:p>
          <a:p>
            <a:pPr marL="85725" indent="-85725">
              <a:buFontTx/>
              <a:buAutoNum type="arabicPeriod"/>
            </a:pP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teacher_owner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carrega os conteúdos e enquadra</a:t>
            </a:r>
            <a:r>
              <a:rPr lang="pt-BR" dirty="0">
                <a:latin typeface="+mj-lt"/>
              </a:rPr>
              <a:t> nos 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g-</a:t>
            </a:r>
            <a:r>
              <a:rPr lang="pt-BR" dirty="0" err="1">
                <a:solidFill>
                  <a:srgbClr val="0070C0"/>
                </a:solidFill>
                <a:latin typeface="+mj-lt"/>
              </a:rPr>
              <a:t>topic</a:t>
            </a:r>
            <a:r>
              <a:rPr lang="pt-BR" dirty="0">
                <a:latin typeface="+mj-lt"/>
              </a:rPr>
              <a:t> </a:t>
            </a:r>
          </a:p>
          <a:p>
            <a:pPr marL="85725" indent="-85725">
              <a:buAutoNum type="arabicPeriod"/>
            </a:pPr>
            <a:r>
              <a:rPr lang="pt-BR" dirty="0">
                <a:latin typeface="+mj-lt"/>
              </a:rPr>
              <a:t> Associa aos clusters </a:t>
            </a:r>
          </a:p>
          <a:p>
            <a:pPr marL="85725" indent="-85725">
              <a:buAutoNum type="arabicPeriod"/>
            </a:pPr>
            <a:r>
              <a:rPr lang="pt-BR" dirty="0">
                <a:latin typeface="+mj-lt"/>
              </a:rPr>
              <a:t> Associa aos subjects </a:t>
            </a:r>
          </a:p>
        </p:txBody>
      </p:sp>
      <p:grpSp>
        <p:nvGrpSpPr>
          <p:cNvPr id="38" name="Agrupar 60">
            <a:extLst>
              <a:ext uri="{FF2B5EF4-FFF2-40B4-BE49-F238E27FC236}">
                <a16:creationId xmlns:a16="http://schemas.microsoft.com/office/drawing/2014/main" id="{0FF1886C-35E8-4BAB-94F6-31EDDDAB967F}"/>
              </a:ext>
            </a:extLst>
          </p:cNvPr>
          <p:cNvGrpSpPr/>
          <p:nvPr/>
        </p:nvGrpSpPr>
        <p:grpSpPr>
          <a:xfrm>
            <a:off x="10902958" y="345194"/>
            <a:ext cx="1164069" cy="6010743"/>
            <a:chOff x="10313396" y="305836"/>
            <a:chExt cx="1874892" cy="6010743"/>
          </a:xfrm>
        </p:grpSpPr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F7D06293-8FBB-4147-B782-EA4E3BEB38B4}"/>
                </a:ext>
              </a:extLst>
            </p:cNvPr>
            <p:cNvSpPr txBox="1"/>
            <p:nvPr/>
          </p:nvSpPr>
          <p:spPr>
            <a:xfrm>
              <a:off x="10495403" y="4727628"/>
              <a:ext cx="1692885" cy="113795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interaction_type</a:t>
              </a:r>
            </a:p>
            <a:p>
              <a:r>
                <a:rPr lang="en-US" sz="1000" dirty="0">
                  <a:latin typeface="+mj-lt"/>
                </a:rPr>
                <a:t>. teacher_conv</a:t>
              </a:r>
            </a:p>
            <a:p>
              <a:r>
                <a:rPr lang="en-US" sz="1000" dirty="0">
                  <a:latin typeface="+mj-lt"/>
                </a:rPr>
                <a:t>. student_conv</a:t>
              </a:r>
            </a:p>
            <a:p>
              <a:r>
                <a:rPr lang="en-US" sz="1000" dirty="0">
                  <a:latin typeface="+mj-lt"/>
                </a:rPr>
                <a:t>. subject_assess</a:t>
              </a:r>
            </a:p>
            <a:p>
              <a:r>
                <a:rPr lang="en-US" sz="1000" dirty="0">
                  <a:latin typeface="+mj-lt"/>
                </a:rPr>
                <a:t>. Problem </a:t>
              </a:r>
            </a:p>
            <a:p>
              <a:r>
                <a:rPr lang="en-US" sz="1000" dirty="0">
                  <a:latin typeface="+mj-lt"/>
                </a:rPr>
                <a:t>. Session</a:t>
              </a:r>
            </a:p>
            <a:p>
              <a:r>
                <a:rPr lang="en-US" sz="1000" i="1" dirty="0">
                  <a:solidFill>
                    <a:srgbClr val="0070C0"/>
                  </a:solidFill>
                  <a:latin typeface="+mj-lt"/>
                </a:rPr>
                <a:t>. &lt;more&gt; </a:t>
              </a: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E7389315-AA64-47FB-8D02-E872F3BAE478}"/>
                </a:ext>
              </a:extLst>
            </p:cNvPr>
            <p:cNvSpPr txBox="1"/>
            <p:nvPr/>
          </p:nvSpPr>
          <p:spPr>
            <a:xfrm>
              <a:off x="10495403" y="3072308"/>
              <a:ext cx="1692885" cy="58593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user_role</a:t>
              </a:r>
            </a:p>
            <a:p>
              <a:r>
                <a:rPr lang="en-US" sz="1000" dirty="0">
                  <a:latin typeface="+mj-lt"/>
                </a:rPr>
                <a:t>. teacher</a:t>
              </a:r>
            </a:p>
            <a:p>
              <a:r>
                <a:rPr lang="en-US" sz="1000" dirty="0">
                  <a:latin typeface="+mj-lt"/>
                </a:rPr>
                <a:t>. student</a:t>
              </a:r>
            </a:p>
          </p:txBody>
        </p:sp>
        <p:cxnSp>
          <p:nvCxnSpPr>
            <p:cNvPr id="41" name="Straight Connector 310">
              <a:extLst>
                <a:ext uri="{FF2B5EF4-FFF2-40B4-BE49-F238E27FC236}">
                  <a16:creationId xmlns:a16="http://schemas.microsoft.com/office/drawing/2014/main" id="{9644B23B-7E30-4931-B633-5DFD8C82DF1C}"/>
                </a:ext>
              </a:extLst>
            </p:cNvPr>
            <p:cNvCxnSpPr>
              <a:cxnSpLocks/>
            </p:cNvCxnSpPr>
            <p:nvPr/>
          </p:nvCxnSpPr>
          <p:spPr>
            <a:xfrm>
              <a:off x="10313396" y="457200"/>
              <a:ext cx="0" cy="585937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E7389315-AA64-47FB-8D02-E872F3BAE478}"/>
                </a:ext>
              </a:extLst>
            </p:cNvPr>
            <p:cNvSpPr txBox="1"/>
            <p:nvPr/>
          </p:nvSpPr>
          <p:spPr>
            <a:xfrm>
              <a:off x="10495403" y="1674617"/>
              <a:ext cx="1692885" cy="134080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content</a:t>
              </a:r>
            </a:p>
            <a:p>
              <a:r>
                <a:rPr lang="en-US" sz="1000" dirty="0">
                  <a:latin typeface="+mj-lt"/>
                </a:rPr>
                <a:t>. content_id</a:t>
              </a:r>
            </a:p>
            <a:p>
              <a:r>
                <a:rPr lang="en-US" sz="1000" dirty="0">
                  <a:latin typeface="+mj-lt"/>
                </a:rPr>
                <a:t>. content_type</a:t>
              </a:r>
            </a:p>
            <a:p>
              <a:r>
                <a:rPr lang="en-US" sz="1000" dirty="0">
                  <a:latin typeface="+mj-lt"/>
                </a:rPr>
                <a:t>. content_url</a:t>
              </a:r>
            </a:p>
            <a:p>
              <a:r>
                <a:rPr lang="en-US" sz="1000" dirty="0">
                  <a:latin typeface="+mj-lt"/>
                </a:rPr>
                <a:t>. feature_4</a:t>
              </a:r>
            </a:p>
            <a:p>
              <a:r>
                <a:rPr lang="en-US" sz="1000" dirty="0">
                  <a:latin typeface="+mj-lt"/>
                </a:rPr>
                <a:t>. feature_5</a:t>
              </a:r>
            </a:p>
            <a:p>
              <a:r>
                <a:rPr lang="en-US" sz="1000" dirty="0">
                  <a:latin typeface="+mj-lt"/>
                </a:rPr>
                <a:t>….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feature_nc</a:t>
              </a:r>
              <a:endParaRPr lang="en-US" sz="1000" i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C26E07E6-E304-4223-AF9B-71DB993C505C}"/>
                </a:ext>
              </a:extLst>
            </p:cNvPr>
            <p:cNvSpPr txBox="1"/>
            <p:nvPr/>
          </p:nvSpPr>
          <p:spPr>
            <a:xfrm>
              <a:off x="10495403" y="305836"/>
              <a:ext cx="1692885" cy="137043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user</a:t>
              </a:r>
            </a:p>
            <a:p>
              <a:r>
                <a:rPr lang="en-US" sz="1000" dirty="0">
                  <a:latin typeface="+mj-lt"/>
                </a:rPr>
                <a:t>. user_id</a:t>
              </a:r>
            </a:p>
            <a:p>
              <a:r>
                <a:rPr lang="en-US" sz="1000" dirty="0">
                  <a:latin typeface="+mj-lt"/>
                </a:rPr>
                <a:t>. user_gmail</a:t>
              </a:r>
            </a:p>
            <a:p>
              <a:r>
                <a:rPr lang="en-US" sz="1000" dirty="0">
                  <a:latin typeface="+mj-lt"/>
                </a:rPr>
                <a:t>. user_role</a:t>
              </a:r>
            </a:p>
            <a:p>
              <a:r>
                <a:rPr lang="en-US" sz="1000" dirty="0">
                  <a:latin typeface="+mj-lt"/>
                </a:rPr>
                <a:t>. user_gc_id</a:t>
              </a:r>
            </a:p>
            <a:p>
              <a:r>
                <a:rPr lang="en-US" sz="1000" dirty="0">
                  <a:latin typeface="+mj-lt"/>
                </a:rPr>
                <a:t>. user_proxy</a:t>
              </a:r>
            </a:p>
            <a:p>
              <a:r>
                <a:rPr lang="en-US" sz="1000" dirty="0">
                  <a:latin typeface="+mj-lt"/>
                </a:rPr>
                <a:t>….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feature_nu</a:t>
              </a:r>
              <a:endParaRPr lang="en-US" sz="1000" i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E9A74233-087F-423E-B3D4-C48B3A7A0073}"/>
                </a:ext>
              </a:extLst>
            </p:cNvPr>
            <p:cNvSpPr txBox="1"/>
            <p:nvPr/>
          </p:nvSpPr>
          <p:spPr>
            <a:xfrm>
              <a:off x="10495403" y="3664155"/>
              <a:ext cx="1692885" cy="101744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content_type</a:t>
              </a:r>
            </a:p>
            <a:p>
              <a:r>
                <a:rPr lang="en-US" sz="1000" dirty="0">
                  <a:latin typeface="+mj-lt"/>
                </a:rPr>
                <a:t>. subject</a:t>
              </a:r>
            </a:p>
            <a:p>
              <a:r>
                <a:rPr lang="en-US" sz="1000" dirty="0">
                  <a:latin typeface="+mj-lt"/>
                </a:rPr>
                <a:t>. problem</a:t>
              </a:r>
            </a:p>
            <a:p>
              <a:r>
                <a:rPr lang="en-US" sz="1000" dirty="0">
                  <a:latin typeface="+mj-lt"/>
                </a:rPr>
                <a:t>. teacher_conv</a:t>
              </a:r>
            </a:p>
            <a:p>
              <a:r>
                <a:rPr lang="en-US" sz="1000" dirty="0">
                  <a:latin typeface="+mj-lt"/>
                </a:rPr>
                <a:t>. student_conv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</a:t>
              </a:r>
              <a:r>
                <a:rPr lang="en-US" sz="1000" i="1" dirty="0">
                  <a:solidFill>
                    <a:srgbClr val="0070C0"/>
                  </a:solidFill>
                  <a:latin typeface="+mj-lt"/>
                </a:rPr>
                <a:t>&lt;more&gt;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817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ACF5DFC2-53FE-4FC8-99CA-D60A6324DC3E}"/>
              </a:ext>
            </a:extLst>
          </p:cNvPr>
          <p:cNvGrpSpPr/>
          <p:nvPr/>
        </p:nvGrpSpPr>
        <p:grpSpPr>
          <a:xfrm>
            <a:off x="5759993" y="1406696"/>
            <a:ext cx="1233791" cy="1108243"/>
            <a:chOff x="5598794" y="1927585"/>
            <a:chExt cx="1233791" cy="1108243"/>
          </a:xfrm>
        </p:grpSpPr>
        <p:sp>
          <p:nvSpPr>
            <p:cNvPr id="81" name="TextBox 111">
              <a:extLst>
                <a:ext uri="{FF2B5EF4-FFF2-40B4-BE49-F238E27FC236}">
                  <a16:creationId xmlns:a16="http://schemas.microsoft.com/office/drawing/2014/main" id="{1F76D061-86BD-4387-A52B-FDC8D35F7FD7}"/>
                </a:ext>
              </a:extLst>
            </p:cNvPr>
            <p:cNvSpPr txBox="1"/>
            <p:nvPr/>
          </p:nvSpPr>
          <p:spPr>
            <a:xfrm>
              <a:off x="5598794" y="1927585"/>
              <a:ext cx="1233791" cy="689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b="1" dirty="0"/>
                <a:t>CONTENT</a:t>
              </a:r>
              <a:br>
                <a:rPr lang="pt-BR" sz="1000" dirty="0"/>
              </a:br>
              <a:r>
                <a:rPr lang="pt-BR" sz="1000" dirty="0"/>
                <a:t>G-CLASSROOM</a:t>
              </a:r>
            </a:p>
            <a:p>
              <a:pPr algn="ctr"/>
              <a:endParaRPr lang="pt-BR" sz="1000" dirty="0"/>
            </a:p>
          </p:txBody>
        </p:sp>
        <p:sp>
          <p:nvSpPr>
            <p:cNvPr id="82" name="TextBox 99">
              <a:extLst>
                <a:ext uri="{FF2B5EF4-FFF2-40B4-BE49-F238E27FC236}">
                  <a16:creationId xmlns:a16="http://schemas.microsoft.com/office/drawing/2014/main" id="{D576D510-F63D-4DDA-B11A-A4982C0CE3AA}"/>
                </a:ext>
              </a:extLst>
            </p:cNvPr>
            <p:cNvSpPr txBox="1"/>
            <p:nvPr/>
          </p:nvSpPr>
          <p:spPr>
            <a:xfrm>
              <a:off x="5598795" y="2647326"/>
              <a:ext cx="1233790" cy="3885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G-DRIVE</a:t>
              </a:r>
              <a:endParaRPr lang="pt-BR" sz="800" dirty="0">
                <a:solidFill>
                  <a:srgbClr val="0070C0"/>
                </a:solidFill>
              </a:endParaRPr>
            </a:p>
          </p:txBody>
        </p:sp>
        <p:sp>
          <p:nvSpPr>
            <p:cNvPr id="83" name="Action Button: Movie 23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6ECC772-6057-4B79-9DF2-5355FB6C9B23}"/>
                </a:ext>
              </a:extLst>
            </p:cNvPr>
            <p:cNvSpPr/>
            <p:nvPr/>
          </p:nvSpPr>
          <p:spPr>
            <a:xfrm>
              <a:off x="5661290" y="2809611"/>
              <a:ext cx="190007" cy="177393"/>
            </a:xfrm>
            <a:prstGeom prst="actionButtonMovi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9D66F5E-5A35-464B-82BB-3CA2ACEC93D0}"/>
              </a:ext>
            </a:extLst>
          </p:cNvPr>
          <p:cNvGrpSpPr/>
          <p:nvPr/>
        </p:nvGrpSpPr>
        <p:grpSpPr>
          <a:xfrm>
            <a:off x="8622014" y="1413029"/>
            <a:ext cx="1233791" cy="1108243"/>
            <a:chOff x="5598794" y="1927585"/>
            <a:chExt cx="1233791" cy="1108243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78C4850-E979-47BB-919E-A99BCC6D01D1}"/>
                </a:ext>
              </a:extLst>
            </p:cNvPr>
            <p:cNvSpPr txBox="1"/>
            <p:nvPr/>
          </p:nvSpPr>
          <p:spPr>
            <a:xfrm>
              <a:off x="5598794" y="1927585"/>
              <a:ext cx="1233791" cy="689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b="1" dirty="0"/>
                <a:t>INTERACTION</a:t>
              </a:r>
              <a:br>
                <a:rPr lang="pt-BR" sz="1000" dirty="0"/>
              </a:br>
              <a:r>
                <a:rPr lang="pt-BR" sz="1000" dirty="0"/>
                <a:t>G-CLASSROOM</a:t>
              </a:r>
            </a:p>
            <a:p>
              <a:pPr algn="ctr"/>
              <a:endParaRPr lang="pt-BR" sz="1000" dirty="0"/>
            </a:p>
          </p:txBody>
        </p:sp>
        <p:sp>
          <p:nvSpPr>
            <p:cNvPr id="113" name="TextBox 99">
              <a:extLst>
                <a:ext uri="{FF2B5EF4-FFF2-40B4-BE49-F238E27FC236}">
                  <a16:creationId xmlns:a16="http://schemas.microsoft.com/office/drawing/2014/main" id="{62B801F9-090D-417E-A1F1-E465D129A865}"/>
                </a:ext>
              </a:extLst>
            </p:cNvPr>
            <p:cNvSpPr txBox="1"/>
            <p:nvPr/>
          </p:nvSpPr>
          <p:spPr>
            <a:xfrm>
              <a:off x="5598795" y="2647326"/>
              <a:ext cx="1233790" cy="3885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G-DRIVE</a:t>
              </a:r>
              <a:endParaRPr lang="pt-BR" sz="8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20" name="Picture 119">
            <a:extLst>
              <a:ext uri="{FF2B5EF4-FFF2-40B4-BE49-F238E27FC236}">
                <a16:creationId xmlns:a16="http://schemas.microsoft.com/office/drawing/2014/main" id="{38DAC501-1766-4749-9E73-26FCE7DE3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314"/>
          <a:stretch/>
        </p:blipFill>
        <p:spPr>
          <a:xfrm>
            <a:off x="8591101" y="1779094"/>
            <a:ext cx="453169" cy="307778"/>
          </a:xfrm>
          <a:prstGeom prst="rect">
            <a:avLst/>
          </a:prstGeom>
        </p:spPr>
      </p:pic>
      <p:sp>
        <p:nvSpPr>
          <p:cNvPr id="121" name="Seta: para a Direita 16">
            <a:extLst>
              <a:ext uri="{FF2B5EF4-FFF2-40B4-BE49-F238E27FC236}">
                <a16:creationId xmlns:a16="http://schemas.microsoft.com/office/drawing/2014/main" id="{671AC405-0AA6-4280-94C1-B522E6C031AF}"/>
              </a:ext>
            </a:extLst>
          </p:cNvPr>
          <p:cNvSpPr/>
          <p:nvPr/>
        </p:nvSpPr>
        <p:spPr>
          <a:xfrm>
            <a:off x="5706655" y="5188790"/>
            <a:ext cx="1053022" cy="43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ContentFilter</a:t>
            </a:r>
            <a:endParaRPr lang="pt-BR" sz="1100" dirty="0"/>
          </a:p>
        </p:txBody>
      </p:sp>
      <p:sp>
        <p:nvSpPr>
          <p:cNvPr id="122" name="TextBox 29">
            <a:extLst>
              <a:ext uri="{FF2B5EF4-FFF2-40B4-BE49-F238E27FC236}">
                <a16:creationId xmlns:a16="http://schemas.microsoft.com/office/drawing/2014/main" id="{358B2903-8B28-47E9-BDDB-01601B788618}"/>
              </a:ext>
            </a:extLst>
          </p:cNvPr>
          <p:cNvSpPr txBox="1"/>
          <p:nvPr/>
        </p:nvSpPr>
        <p:spPr>
          <a:xfrm>
            <a:off x="4786562" y="5672342"/>
            <a:ext cx="3200439" cy="103529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content_bucket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(interaction_id)</a:t>
            </a:r>
          </a:p>
          <a:p>
            <a:r>
              <a:rPr lang="pt-BR" dirty="0">
                <a:latin typeface="+mj-lt"/>
              </a:rPr>
              <a:t>. id_2; url_2; features(3 to n)_2</a:t>
            </a:r>
          </a:p>
          <a:p>
            <a:r>
              <a:rPr lang="pt-BR" dirty="0">
                <a:latin typeface="+mj-lt"/>
              </a:rPr>
              <a:t>. id_5; url_5; features(3 to n)_5</a:t>
            </a:r>
          </a:p>
          <a:p>
            <a:r>
              <a:rPr lang="en-US" dirty="0">
                <a:latin typeface="+mj-lt"/>
              </a:rPr>
              <a:t>…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. id_i; url_i; features(3 to n)_i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3A302EF5-7157-4F0E-9485-832FFB627007}"/>
              </a:ext>
            </a:extLst>
          </p:cNvPr>
          <p:cNvSpPr txBox="1"/>
          <p:nvPr/>
        </p:nvSpPr>
        <p:spPr>
          <a:xfrm>
            <a:off x="4943650" y="687025"/>
            <a:ext cx="4672926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Interaction (google classroom reuse post)</a:t>
            </a:r>
          </a:p>
        </p:txBody>
      </p:sp>
      <p:sp>
        <p:nvSpPr>
          <p:cNvPr id="71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30E326-97B9-422B-A80E-D5031B244EDC}"/>
              </a:ext>
            </a:extLst>
          </p:cNvPr>
          <p:cNvSpPr/>
          <p:nvPr/>
        </p:nvSpPr>
        <p:spPr>
          <a:xfrm>
            <a:off x="8684338" y="2299257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358B2903-8B28-47E9-BDDB-01601B788618}"/>
              </a:ext>
            </a:extLst>
          </p:cNvPr>
          <p:cNvSpPr txBox="1"/>
          <p:nvPr/>
        </p:nvSpPr>
        <p:spPr>
          <a:xfrm>
            <a:off x="8107202" y="3232471"/>
            <a:ext cx="2224358" cy="134904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StreamAdmin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interaction_type; 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++ interaction_id</a:t>
            </a:r>
          </a:p>
          <a:p>
            <a:r>
              <a:rPr lang="pt-BR" dirty="0">
                <a:latin typeface="+mj-lt"/>
              </a:rPr>
              <a:t>. ContentFilter (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interaction_type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For </a:t>
            </a:r>
            <a:r>
              <a:rPr lang="pt-BR" dirty="0" err="1">
                <a:latin typeface="+mj-lt"/>
              </a:rPr>
              <a:t>content_bucket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. 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Select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content_id </a:t>
            </a:r>
          </a:p>
          <a:p>
            <a:r>
              <a:rPr lang="en-US" dirty="0">
                <a:latin typeface="+mj-lt"/>
              </a:rPr>
              <a:t>   . ReusePost 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content_id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. Read return(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content_id</a:t>
            </a:r>
            <a:r>
              <a:rPr lang="en-US" dirty="0">
                <a:latin typeface="+mj-lt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172983" y="2647239"/>
            <a:ext cx="165141" cy="286186"/>
            <a:chOff x="8145330" y="3071132"/>
            <a:chExt cx="165141" cy="346286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030976C-E058-4A75-8547-4314908234F8}"/>
                </a:ext>
              </a:extLst>
            </p:cNvPr>
            <p:cNvCxnSpPr/>
            <p:nvPr/>
          </p:nvCxnSpPr>
          <p:spPr>
            <a:xfrm flipH="1" flipV="1">
              <a:off x="8145330" y="3071132"/>
              <a:ext cx="2695" cy="34063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C8697B3-8679-4DD2-8CB1-C38636D348EA}"/>
                </a:ext>
              </a:extLst>
            </p:cNvPr>
            <p:cNvCxnSpPr/>
            <p:nvPr/>
          </p:nvCxnSpPr>
          <p:spPr>
            <a:xfrm flipH="1">
              <a:off x="8308561" y="3073888"/>
              <a:ext cx="1910" cy="3435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30976C-E058-4A75-8547-4314908234F8}"/>
              </a:ext>
            </a:extLst>
          </p:cNvPr>
          <p:cNvCxnSpPr>
            <a:cxnSpLocks/>
          </p:cNvCxnSpPr>
          <p:nvPr/>
        </p:nvCxnSpPr>
        <p:spPr>
          <a:xfrm flipH="1" flipV="1">
            <a:off x="7585384" y="2339219"/>
            <a:ext cx="1458889" cy="61071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30E326-97B9-422B-A80E-D5031B244EDC}"/>
              </a:ext>
            </a:extLst>
          </p:cNvPr>
          <p:cNvSpPr/>
          <p:nvPr/>
        </p:nvSpPr>
        <p:spPr>
          <a:xfrm>
            <a:off x="7800952" y="1696426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2C3BA9-4049-4A32-AA85-704254F1297E}"/>
              </a:ext>
            </a:extLst>
          </p:cNvPr>
          <p:cNvCxnSpPr>
            <a:cxnSpLocks/>
          </p:cNvCxnSpPr>
          <p:nvPr/>
        </p:nvCxnSpPr>
        <p:spPr>
          <a:xfrm>
            <a:off x="7169228" y="1958774"/>
            <a:ext cx="132737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7">
            <a:extLst>
              <a:ext uri="{FF2B5EF4-FFF2-40B4-BE49-F238E27FC236}">
                <a16:creationId xmlns:a16="http://schemas.microsoft.com/office/drawing/2014/main" id="{E00E3D23-EB0B-46C5-A0B7-75E39CA3B3A9}"/>
              </a:ext>
            </a:extLst>
          </p:cNvPr>
          <p:cNvSpPr txBox="1"/>
          <p:nvPr/>
        </p:nvSpPr>
        <p:spPr>
          <a:xfrm>
            <a:off x="7512960" y="1979991"/>
            <a:ext cx="966888" cy="2707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70C0"/>
                </a:solidFill>
                <a:latin typeface="+mj-lt"/>
              </a:rPr>
              <a:t>REUSE POST</a:t>
            </a:r>
            <a:endParaRPr lang="en-US" sz="9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7" name="TextBox 27">
            <a:extLst>
              <a:ext uri="{FF2B5EF4-FFF2-40B4-BE49-F238E27FC236}">
                <a16:creationId xmlns:a16="http://schemas.microsoft.com/office/drawing/2014/main" id="{AAA15932-2BDC-4AEF-B649-3795325A167D}"/>
              </a:ext>
            </a:extLst>
          </p:cNvPr>
          <p:cNvSpPr txBox="1"/>
          <p:nvPr/>
        </p:nvSpPr>
        <p:spPr>
          <a:xfrm>
            <a:off x="7138431" y="2751268"/>
            <a:ext cx="1545907" cy="26026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70C0"/>
                </a:solidFill>
                <a:latin typeface="+mj-lt"/>
              </a:rPr>
              <a:t>REUSE POST 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(material_url)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F3BFEDC-BDDB-476B-BEBA-4D50D90CA621}"/>
              </a:ext>
            </a:extLst>
          </p:cNvPr>
          <p:cNvGrpSpPr/>
          <p:nvPr/>
        </p:nvGrpSpPr>
        <p:grpSpPr>
          <a:xfrm>
            <a:off x="4539891" y="1605995"/>
            <a:ext cx="1032262" cy="735743"/>
            <a:chOff x="5712537" y="1496910"/>
            <a:chExt cx="1398485" cy="92628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14BCDB1-CF6D-4D04-BA36-BFE2317330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70186" y="1496910"/>
              <a:ext cx="371662" cy="451539"/>
              <a:chOff x="9288657" y="643904"/>
              <a:chExt cx="354236" cy="401612"/>
            </a:xfrm>
          </p:grpSpPr>
          <p:sp>
            <p:nvSpPr>
              <p:cNvPr id="86" name="Flowchart: Delay 85">
                <a:extLst>
                  <a:ext uri="{FF2B5EF4-FFF2-40B4-BE49-F238E27FC236}">
                    <a16:creationId xmlns:a16="http://schemas.microsoft.com/office/drawing/2014/main" id="{03C288FA-5605-4049-9521-C4477912FF43}"/>
                  </a:ext>
                </a:extLst>
              </p:cNvPr>
              <p:cNvSpPr/>
              <p:nvPr/>
            </p:nvSpPr>
            <p:spPr>
              <a:xfrm rot="16200000">
                <a:off x="9353342" y="755966"/>
                <a:ext cx="224865" cy="354236"/>
              </a:xfrm>
              <a:prstGeom prst="flowChartDelay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8F5FBCF-E535-4C9D-A99A-CEE5974C27CC}"/>
                  </a:ext>
                </a:extLst>
              </p:cNvPr>
              <p:cNvSpPr/>
              <p:nvPr/>
            </p:nvSpPr>
            <p:spPr>
              <a:xfrm>
                <a:off x="9300450" y="643904"/>
                <a:ext cx="330620" cy="22041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</p:grpSp>
        <p:sp>
          <p:nvSpPr>
            <p:cNvPr id="85" name="TextBox 27">
              <a:extLst>
                <a:ext uri="{FF2B5EF4-FFF2-40B4-BE49-F238E27FC236}">
                  <a16:creationId xmlns:a16="http://schemas.microsoft.com/office/drawing/2014/main" id="{B004BDF2-32E9-49C6-8A29-95E55275F32A}"/>
                </a:ext>
              </a:extLst>
            </p:cNvPr>
            <p:cNvSpPr txBox="1"/>
            <p:nvPr/>
          </p:nvSpPr>
          <p:spPr>
            <a:xfrm>
              <a:off x="5712537" y="1967763"/>
              <a:ext cx="1398485" cy="45543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0070C0"/>
                  </a:solidFill>
                  <a:latin typeface="+mj-lt"/>
                </a:rPr>
                <a:t>. Teacher</a:t>
              </a:r>
            </a:p>
            <a:p>
              <a:r>
                <a:rPr lang="en-US" sz="900" dirty="0">
                  <a:solidFill>
                    <a:srgbClr val="0070C0"/>
                  </a:solidFill>
                  <a:latin typeface="+mj-lt"/>
                </a:rPr>
                <a:t>. Teacher (Admin</a:t>
              </a:r>
              <a:r>
                <a:rPr lang="en-US" sz="900" dirty="0">
                  <a:solidFill>
                    <a:schemeClr val="accent5"/>
                  </a:solidFill>
                  <a:latin typeface="+mj-lt"/>
                </a:rPr>
                <a:t>)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0EFDAC9-A007-49C4-9DEA-522850112E9A}"/>
              </a:ext>
            </a:extLst>
          </p:cNvPr>
          <p:cNvCxnSpPr>
            <a:cxnSpLocks/>
          </p:cNvCxnSpPr>
          <p:nvPr/>
        </p:nvCxnSpPr>
        <p:spPr>
          <a:xfrm>
            <a:off x="6376888" y="2621321"/>
            <a:ext cx="0" cy="34331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27">
            <a:extLst>
              <a:ext uri="{FF2B5EF4-FFF2-40B4-BE49-F238E27FC236}">
                <a16:creationId xmlns:a16="http://schemas.microsoft.com/office/drawing/2014/main" id="{F4A6B7F6-CC4F-4E73-9B7D-8481F935F637}"/>
              </a:ext>
            </a:extLst>
          </p:cNvPr>
          <p:cNvSpPr txBox="1"/>
          <p:nvPr/>
        </p:nvSpPr>
        <p:spPr>
          <a:xfrm>
            <a:off x="5290329" y="2736646"/>
            <a:ext cx="1072981" cy="1872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+mj-lt"/>
              </a:rPr>
              <a:t>gc_material_url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)</a:t>
            </a:r>
          </a:p>
        </p:txBody>
      </p:sp>
      <p:sp>
        <p:nvSpPr>
          <p:cNvPr id="92" name="TextBox 29">
            <a:extLst>
              <a:ext uri="{FF2B5EF4-FFF2-40B4-BE49-F238E27FC236}">
                <a16:creationId xmlns:a16="http://schemas.microsoft.com/office/drawing/2014/main" id="{358B2903-8B28-47E9-BDDB-01601B788618}"/>
              </a:ext>
            </a:extLst>
          </p:cNvPr>
          <p:cNvSpPr txBox="1"/>
          <p:nvPr/>
        </p:nvSpPr>
        <p:spPr>
          <a:xfrm>
            <a:off x="4739202" y="3194632"/>
            <a:ext cx="3188122" cy="193285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NewContent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user_id; content_type; gc_material_url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++ content_id</a:t>
            </a:r>
          </a:p>
          <a:p>
            <a:r>
              <a:rPr lang="pt-BR" dirty="0">
                <a:latin typeface="+mj-lt"/>
              </a:rPr>
              <a:t>. content(1) == content_id</a:t>
            </a:r>
          </a:p>
          <a:p>
            <a:r>
              <a:rPr lang="pt-BR" dirty="0">
                <a:latin typeface="+mj-lt"/>
              </a:rPr>
              <a:t>. </a:t>
            </a:r>
            <a:r>
              <a:rPr lang="fr-FR" dirty="0">
                <a:latin typeface="+mj-lt"/>
              </a:rPr>
              <a:t>content(2) == user_id</a:t>
            </a:r>
            <a:endParaRPr lang="pt-BR" dirty="0">
              <a:latin typeface="+mj-lt"/>
            </a:endParaRPr>
          </a:p>
          <a:p>
            <a:r>
              <a:rPr lang="fr-FR" dirty="0">
                <a:latin typeface="+mj-lt"/>
              </a:rPr>
              <a:t>. content(3) == content_type</a:t>
            </a:r>
          </a:p>
          <a:p>
            <a:r>
              <a:rPr lang="fr-FR" dirty="0">
                <a:latin typeface="+mj-lt"/>
              </a:rPr>
              <a:t>. content(4) == gc_material_url</a:t>
            </a:r>
          </a:p>
          <a:p>
            <a:r>
              <a:rPr lang="fr-FR" dirty="0">
                <a:latin typeface="+mj-lt"/>
              </a:rPr>
              <a:t>. content(5) == content_feature_5</a:t>
            </a:r>
          </a:p>
          <a:p>
            <a:r>
              <a:rPr lang="fr-FR" dirty="0">
                <a:latin typeface="+mj-lt"/>
              </a:rPr>
              <a:t>. …</a:t>
            </a:r>
          </a:p>
          <a:p>
            <a:r>
              <a:rPr lang="fr-FR" dirty="0">
                <a:latin typeface="+mj-lt"/>
              </a:rPr>
              <a:t>. content(n) == content_feature_n</a:t>
            </a:r>
          </a:p>
        </p:txBody>
      </p:sp>
      <p:sp>
        <p:nvSpPr>
          <p:cNvPr id="94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30E326-97B9-422B-A80E-D5031B244EDC}"/>
              </a:ext>
            </a:extLst>
          </p:cNvPr>
          <p:cNvSpPr/>
          <p:nvPr/>
        </p:nvSpPr>
        <p:spPr>
          <a:xfrm>
            <a:off x="5251466" y="1696915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2C3BA9-4049-4A32-AA85-704254F1297E}"/>
              </a:ext>
            </a:extLst>
          </p:cNvPr>
          <p:cNvCxnSpPr>
            <a:cxnSpLocks/>
          </p:cNvCxnSpPr>
          <p:nvPr/>
        </p:nvCxnSpPr>
        <p:spPr>
          <a:xfrm>
            <a:off x="5091865" y="1958961"/>
            <a:ext cx="61923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310">
            <a:extLst>
              <a:ext uri="{FF2B5EF4-FFF2-40B4-BE49-F238E27FC236}">
                <a16:creationId xmlns:a16="http://schemas.microsoft.com/office/drawing/2014/main" id="{E69887C5-7A5B-4280-A0F3-57DEE944B5FD}"/>
              </a:ext>
            </a:extLst>
          </p:cNvPr>
          <p:cNvCxnSpPr>
            <a:cxnSpLocks/>
          </p:cNvCxnSpPr>
          <p:nvPr/>
        </p:nvCxnSpPr>
        <p:spPr>
          <a:xfrm>
            <a:off x="4510509" y="563690"/>
            <a:ext cx="0" cy="585937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7">
            <a:extLst>
              <a:ext uri="{FF2B5EF4-FFF2-40B4-BE49-F238E27FC236}">
                <a16:creationId xmlns:a16="http://schemas.microsoft.com/office/drawing/2014/main" id="{9F674CF8-1C5B-4477-9773-1B3497A1B2F8}"/>
              </a:ext>
            </a:extLst>
          </p:cNvPr>
          <p:cNvSpPr txBox="1"/>
          <p:nvPr/>
        </p:nvSpPr>
        <p:spPr>
          <a:xfrm>
            <a:off x="344213" y="1248198"/>
            <a:ext cx="3563682" cy="236047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interaction_type</a:t>
            </a:r>
            <a:r>
              <a:rPr lang="en-US" dirty="0">
                <a:latin typeface="+mj-lt"/>
              </a:rPr>
              <a:t>: problem_creation</a:t>
            </a:r>
          </a:p>
          <a:p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StreamAdmin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problem_creation</a:t>
            </a:r>
            <a:r>
              <a:rPr lang="en-US" dirty="0">
                <a:latin typeface="+mj-lt"/>
              </a:rPr>
              <a:t>) </a:t>
            </a:r>
          </a:p>
          <a:p>
            <a:r>
              <a:rPr lang="en-US" dirty="0">
                <a:latin typeface="+mj-lt"/>
              </a:rPr>
              <a:t>. </a:t>
            </a:r>
          </a:p>
          <a:p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ContentFilter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problem_creation</a:t>
            </a:r>
            <a:r>
              <a:rPr lang="en-US" dirty="0">
                <a:latin typeface="+mj-lt"/>
              </a:rPr>
              <a:t>)  </a:t>
            </a:r>
          </a:p>
          <a:p>
            <a:r>
              <a:rPr lang="en-US" dirty="0">
                <a:latin typeface="+mj-lt"/>
              </a:rPr>
              <a:t>  .. ku == UserMatchCriteria      </a:t>
            </a:r>
          </a:p>
          <a:p>
            <a:r>
              <a:rPr lang="en-US" dirty="0">
                <a:latin typeface="+mj-lt"/>
              </a:rPr>
              <a:t>  .. kp == ProblemMatchCriteria</a:t>
            </a:r>
          </a:p>
          <a:p>
            <a:r>
              <a:rPr lang="en-US" dirty="0">
                <a:latin typeface="+mj-lt"/>
              </a:rPr>
              <a:t>  .. kr == (title; abstract; teacher_bio; …)</a:t>
            </a:r>
          </a:p>
          <a:p>
            <a:r>
              <a:rPr lang="en-US" dirty="0">
                <a:latin typeface="+mj-lt"/>
              </a:rPr>
              <a:t>  .. For (feature_kp (content) == feature_ku (user))</a:t>
            </a:r>
          </a:p>
          <a:p>
            <a:r>
              <a:rPr lang="en-US" dirty="0">
                <a:latin typeface="+mj-lt"/>
              </a:rPr>
              <a:t>      .. For kr</a:t>
            </a:r>
          </a:p>
          <a:p>
            <a:r>
              <a:rPr lang="en-US" dirty="0">
                <a:latin typeface="+mj-lt"/>
              </a:rPr>
              <a:t>          .. Select feature_kr (content)</a:t>
            </a:r>
          </a:p>
          <a:p>
            <a:r>
              <a:rPr lang="en-US" dirty="0">
                <a:latin typeface="+mj-lt"/>
              </a:rPr>
              <a:t>          .. Insert content_bucket (interaction_id) </a:t>
            </a:r>
          </a:p>
          <a:p>
            <a:endParaRPr lang="en-US" sz="1000" dirty="0">
              <a:latin typeface="+mj-lt"/>
            </a:endParaRPr>
          </a:p>
        </p:txBody>
      </p:sp>
      <p:sp>
        <p:nvSpPr>
          <p:cNvPr id="46" name="TextBox 27">
            <a:extLst>
              <a:ext uri="{FF2B5EF4-FFF2-40B4-BE49-F238E27FC236}">
                <a16:creationId xmlns:a16="http://schemas.microsoft.com/office/drawing/2014/main" id="{14DE8363-BCFF-43F4-BC1B-7FA1178D6167}"/>
              </a:ext>
            </a:extLst>
          </p:cNvPr>
          <p:cNvSpPr txBox="1"/>
          <p:nvPr/>
        </p:nvSpPr>
        <p:spPr>
          <a:xfrm>
            <a:off x="348989" y="3896949"/>
            <a:ext cx="4280971" cy="16010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NewProblem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teacher_owner</a:t>
            </a:r>
            <a:r>
              <a:rPr lang="en-US" dirty="0"/>
              <a:t>)</a:t>
            </a:r>
            <a:endParaRPr lang="pt-BR" dirty="0"/>
          </a:p>
          <a:p>
            <a:pPr marL="85725" indent="-85725">
              <a:buFontTx/>
              <a:buAutoNum type="arabicPeriod"/>
            </a:pPr>
            <a:r>
              <a:rPr lang="pt-BR" dirty="0"/>
              <a:t> Chama </a:t>
            </a:r>
            <a:r>
              <a:rPr lang="pt-BR" b="1" dirty="0"/>
              <a:t>NEW BUCKET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“problem”</a:t>
            </a:r>
            <a:r>
              <a:rPr lang="en-US" dirty="0"/>
              <a:t>;</a:t>
            </a:r>
            <a:r>
              <a:rPr lang="en-US" dirty="0">
                <a:solidFill>
                  <a:srgbClr val="0070C0"/>
                </a:solidFill>
              </a:rPr>
              <a:t> teacher_owner</a:t>
            </a:r>
            <a:r>
              <a:rPr lang="en-US" dirty="0"/>
              <a:t>)</a:t>
            </a:r>
          </a:p>
          <a:p>
            <a:pPr marL="85725" indent="-85725">
              <a:buFontTx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problem_id </a:t>
            </a:r>
            <a:r>
              <a:rPr lang="en-US" dirty="0"/>
              <a:t>== </a:t>
            </a:r>
            <a:r>
              <a:rPr lang="en-US" dirty="0">
                <a:solidFill>
                  <a:srgbClr val="0070C0"/>
                </a:solidFill>
              </a:rPr>
              <a:t>g-class_id 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Bucket</a:t>
            </a:r>
            <a:r>
              <a:rPr lang="pt-BR" dirty="0">
                <a:solidFill>
                  <a:srgbClr val="0070C0"/>
                </a:solidFill>
              </a:rPr>
              <a:t>)</a:t>
            </a:r>
            <a:endParaRPr lang="pt-BR" dirty="0"/>
          </a:p>
          <a:p>
            <a:pPr marL="85725" indent="-85725">
              <a:buFontTx/>
              <a:buAutoNum type="arabicPeriod"/>
            </a:pPr>
            <a:r>
              <a:rPr lang="pt-BR" dirty="0"/>
              <a:t> Cria novo</a:t>
            </a:r>
            <a:r>
              <a:rPr lang="pt-BR" dirty="0">
                <a:solidFill>
                  <a:srgbClr val="0070C0"/>
                </a:solidFill>
              </a:rPr>
              <a:t> g-</a:t>
            </a:r>
            <a:r>
              <a:rPr lang="pt-BR" dirty="0" err="1">
                <a:solidFill>
                  <a:srgbClr val="0070C0"/>
                </a:solidFill>
              </a:rPr>
              <a:t>topic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= “Problem </a:t>
            </a:r>
            <a:r>
              <a:rPr lang="en-US" dirty="0"/>
              <a:t>Scenario</a:t>
            </a:r>
            <a:r>
              <a:rPr lang="pt-BR" dirty="0"/>
              <a:t>” e novo </a:t>
            </a:r>
            <a:r>
              <a:rPr lang="pt-BR" dirty="0">
                <a:solidFill>
                  <a:srgbClr val="0070C0"/>
                </a:solidFill>
              </a:rPr>
              <a:t>g-</a:t>
            </a:r>
            <a:r>
              <a:rPr lang="pt-BR" dirty="0" err="1">
                <a:solidFill>
                  <a:srgbClr val="0070C0"/>
                </a:solidFill>
              </a:rPr>
              <a:t>topic</a:t>
            </a:r>
            <a:r>
              <a:rPr lang="pt-BR" dirty="0"/>
              <a:t>= “</a:t>
            </a:r>
            <a:r>
              <a:rPr lang="en-US" dirty="0"/>
              <a:t>Preparation</a:t>
            </a:r>
            <a:r>
              <a:rPr lang="pt-BR" dirty="0"/>
              <a:t>”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Chama </a:t>
            </a:r>
            <a:r>
              <a:rPr lang="pt-BR" b="1" dirty="0"/>
              <a:t>OK REQUEST </a:t>
            </a:r>
            <a:r>
              <a:rPr lang="pt-BR" dirty="0"/>
              <a:t>(conf_question_1; </a:t>
            </a:r>
            <a:r>
              <a:rPr lang="pt-BR" dirty="0">
                <a:solidFill>
                  <a:srgbClr val="0070C0"/>
                </a:solidFill>
              </a:rPr>
              <a:t>problem_id</a:t>
            </a:r>
            <a:r>
              <a:rPr lang="pt-BR" dirty="0"/>
              <a:t>) 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teacher_owner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carrega os conteúdos e enquadra</a:t>
            </a:r>
            <a:r>
              <a:rPr lang="pt-BR" dirty="0"/>
              <a:t> nos </a:t>
            </a:r>
            <a:r>
              <a:rPr lang="pt-BR" dirty="0">
                <a:solidFill>
                  <a:srgbClr val="0070C0"/>
                </a:solidFill>
              </a:rPr>
              <a:t>g-</a:t>
            </a:r>
            <a:r>
              <a:rPr lang="pt-BR" dirty="0" err="1">
                <a:solidFill>
                  <a:srgbClr val="0070C0"/>
                </a:solidFill>
              </a:rPr>
              <a:t>topic</a:t>
            </a:r>
            <a:r>
              <a:rPr lang="pt-BR" dirty="0"/>
              <a:t> </a:t>
            </a:r>
          </a:p>
          <a:p>
            <a:pPr marL="85725" indent="-85725">
              <a:buAutoNum type="arabicPeriod"/>
            </a:pPr>
            <a:r>
              <a:rPr lang="pt-BR" dirty="0"/>
              <a:t> Associa aos clusters </a:t>
            </a:r>
          </a:p>
          <a:p>
            <a:pPr marL="85725" indent="-85725">
              <a:buAutoNum type="arabicPeriod"/>
            </a:pPr>
            <a:r>
              <a:rPr lang="pt-BR" dirty="0"/>
              <a:t> Associa aos subjects </a:t>
            </a:r>
          </a:p>
        </p:txBody>
      </p:sp>
      <p:sp>
        <p:nvSpPr>
          <p:cNvPr id="47" name="TextBox 27">
            <a:extLst>
              <a:ext uri="{FF2B5EF4-FFF2-40B4-BE49-F238E27FC236}">
                <a16:creationId xmlns:a16="http://schemas.microsoft.com/office/drawing/2014/main" id="{E0ECF977-CA72-4075-9BE6-A9326010BBF9}"/>
              </a:ext>
            </a:extLst>
          </p:cNvPr>
          <p:cNvSpPr txBox="1"/>
          <p:nvPr/>
        </p:nvSpPr>
        <p:spPr>
          <a:xfrm>
            <a:off x="329845" y="5518197"/>
            <a:ext cx="4384779" cy="9965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NewBucket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bucket_type; bucket_owner) </a:t>
            </a:r>
            <a:r>
              <a:rPr lang="en-US" dirty="0"/>
              <a:t> </a:t>
            </a:r>
            <a:endParaRPr lang="pt-BR" dirty="0"/>
          </a:p>
          <a:p>
            <a:pPr marL="85725" indent="-85725">
              <a:buFontTx/>
              <a:buAutoNum type="arabicPeriod"/>
            </a:pPr>
            <a:r>
              <a:rPr lang="pt-BR" dirty="0"/>
              <a:t> Cria </a:t>
            </a:r>
            <a:r>
              <a:rPr lang="en-US" b="1" dirty="0">
                <a:solidFill>
                  <a:srgbClr val="0070C0"/>
                </a:solidFill>
              </a:rPr>
              <a:t>Bucket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/>
              <a:t>ID </a:t>
            </a:r>
            <a:r>
              <a:rPr lang="pt-BR" dirty="0"/>
              <a:t>sequencial no DB 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Acessa API Classroom  </a:t>
            </a:r>
          </a:p>
          <a:p>
            <a:pPr marL="85725" indent="-85725">
              <a:buAutoNum type="arabicPeriod"/>
            </a:pPr>
            <a:r>
              <a:rPr lang="pt-BR" dirty="0"/>
              <a:t> Abre novo G-Classroom e recupera </a:t>
            </a:r>
            <a:r>
              <a:rPr lang="en-US" dirty="0">
                <a:solidFill>
                  <a:srgbClr val="0070C0"/>
                </a:solidFill>
              </a:rPr>
              <a:t>g-class_id (</a:t>
            </a:r>
            <a:r>
              <a:rPr lang="en-US" b="1" dirty="0">
                <a:solidFill>
                  <a:srgbClr val="0070C0"/>
                </a:solidFill>
              </a:rPr>
              <a:t>Bucket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85725" indent="-85725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Insere</a:t>
            </a:r>
            <a:r>
              <a:rPr lang="en-US" dirty="0">
                <a:solidFill>
                  <a:srgbClr val="0070C0"/>
                </a:solidFill>
              </a:rPr>
              <a:t> bucket_owner </a:t>
            </a:r>
            <a:r>
              <a:rPr lang="en-US" dirty="0"/>
              <a:t>–&gt; </a:t>
            </a:r>
            <a:r>
              <a:rPr lang="en-US" dirty="0">
                <a:solidFill>
                  <a:srgbClr val="0070C0"/>
                </a:solidFill>
              </a:rPr>
              <a:t>g-class_role </a:t>
            </a:r>
            <a:r>
              <a:rPr lang="en-US" dirty="0"/>
              <a:t>= teacher</a:t>
            </a:r>
          </a:p>
        </p:txBody>
      </p:sp>
      <p:grpSp>
        <p:nvGrpSpPr>
          <p:cNvPr id="48" name="Agrupar 60">
            <a:extLst>
              <a:ext uri="{FF2B5EF4-FFF2-40B4-BE49-F238E27FC236}">
                <a16:creationId xmlns:a16="http://schemas.microsoft.com/office/drawing/2014/main" id="{0FF1886C-35E8-4BAB-94F6-31EDDDAB967F}"/>
              </a:ext>
            </a:extLst>
          </p:cNvPr>
          <p:cNvGrpSpPr/>
          <p:nvPr/>
        </p:nvGrpSpPr>
        <p:grpSpPr>
          <a:xfrm>
            <a:off x="10902958" y="345194"/>
            <a:ext cx="1164069" cy="6010743"/>
            <a:chOff x="10313396" y="305836"/>
            <a:chExt cx="1874892" cy="6010743"/>
          </a:xfrm>
        </p:grpSpPr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F7D06293-8FBB-4147-B782-EA4E3BEB38B4}"/>
                </a:ext>
              </a:extLst>
            </p:cNvPr>
            <p:cNvSpPr txBox="1"/>
            <p:nvPr/>
          </p:nvSpPr>
          <p:spPr>
            <a:xfrm>
              <a:off x="10495403" y="4727628"/>
              <a:ext cx="1692885" cy="113795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interaction_type</a:t>
              </a:r>
            </a:p>
            <a:p>
              <a:r>
                <a:rPr lang="en-US" sz="1000" dirty="0">
                  <a:latin typeface="+mj-lt"/>
                </a:rPr>
                <a:t>. teacher_conv</a:t>
              </a:r>
            </a:p>
            <a:p>
              <a:r>
                <a:rPr lang="en-US" sz="1000" dirty="0">
                  <a:latin typeface="+mj-lt"/>
                </a:rPr>
                <a:t>. student_conv</a:t>
              </a:r>
            </a:p>
            <a:p>
              <a:r>
                <a:rPr lang="en-US" sz="1000" dirty="0">
                  <a:latin typeface="+mj-lt"/>
                </a:rPr>
                <a:t>. subject_assess</a:t>
              </a:r>
            </a:p>
            <a:p>
              <a:r>
                <a:rPr lang="en-US" sz="1000" dirty="0">
                  <a:latin typeface="+mj-lt"/>
                </a:rPr>
                <a:t>. Problem </a:t>
              </a:r>
            </a:p>
            <a:p>
              <a:r>
                <a:rPr lang="en-US" sz="1000" dirty="0">
                  <a:latin typeface="+mj-lt"/>
                </a:rPr>
                <a:t>. Session</a:t>
              </a:r>
            </a:p>
            <a:p>
              <a:r>
                <a:rPr lang="en-US" sz="1000" i="1" dirty="0">
                  <a:solidFill>
                    <a:srgbClr val="0070C0"/>
                  </a:solidFill>
                  <a:latin typeface="+mj-lt"/>
                </a:rPr>
                <a:t>. &lt;more&gt; </a:t>
              </a: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E7389315-AA64-47FB-8D02-E872F3BAE478}"/>
                </a:ext>
              </a:extLst>
            </p:cNvPr>
            <p:cNvSpPr txBox="1"/>
            <p:nvPr/>
          </p:nvSpPr>
          <p:spPr>
            <a:xfrm>
              <a:off x="10495403" y="3072308"/>
              <a:ext cx="1692885" cy="58593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user_role</a:t>
              </a:r>
            </a:p>
            <a:p>
              <a:r>
                <a:rPr lang="en-US" sz="1000" dirty="0">
                  <a:latin typeface="+mj-lt"/>
                </a:rPr>
                <a:t>. teacher</a:t>
              </a:r>
            </a:p>
            <a:p>
              <a:r>
                <a:rPr lang="en-US" sz="1000" dirty="0">
                  <a:latin typeface="+mj-lt"/>
                </a:rPr>
                <a:t>. student</a:t>
              </a:r>
            </a:p>
          </p:txBody>
        </p:sp>
        <p:cxnSp>
          <p:nvCxnSpPr>
            <p:cNvPr id="51" name="Straight Connector 310">
              <a:extLst>
                <a:ext uri="{FF2B5EF4-FFF2-40B4-BE49-F238E27FC236}">
                  <a16:creationId xmlns:a16="http://schemas.microsoft.com/office/drawing/2014/main" id="{9644B23B-7E30-4931-B633-5DFD8C82DF1C}"/>
                </a:ext>
              </a:extLst>
            </p:cNvPr>
            <p:cNvCxnSpPr>
              <a:cxnSpLocks/>
            </p:cNvCxnSpPr>
            <p:nvPr/>
          </p:nvCxnSpPr>
          <p:spPr>
            <a:xfrm>
              <a:off x="10313396" y="457200"/>
              <a:ext cx="0" cy="585937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E7389315-AA64-47FB-8D02-E872F3BAE478}"/>
                </a:ext>
              </a:extLst>
            </p:cNvPr>
            <p:cNvSpPr txBox="1"/>
            <p:nvPr/>
          </p:nvSpPr>
          <p:spPr>
            <a:xfrm>
              <a:off x="10495403" y="1674617"/>
              <a:ext cx="1692885" cy="134080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content</a:t>
              </a:r>
            </a:p>
            <a:p>
              <a:r>
                <a:rPr lang="en-US" sz="1000" dirty="0">
                  <a:latin typeface="+mj-lt"/>
                </a:rPr>
                <a:t>. content_id</a:t>
              </a:r>
            </a:p>
            <a:p>
              <a:r>
                <a:rPr lang="en-US" sz="1000" dirty="0">
                  <a:latin typeface="+mj-lt"/>
                </a:rPr>
                <a:t>. content_type</a:t>
              </a:r>
            </a:p>
            <a:p>
              <a:r>
                <a:rPr lang="en-US" sz="1000" dirty="0">
                  <a:latin typeface="+mj-lt"/>
                </a:rPr>
                <a:t>. content_url</a:t>
              </a:r>
            </a:p>
            <a:p>
              <a:r>
                <a:rPr lang="en-US" sz="1000" dirty="0">
                  <a:latin typeface="+mj-lt"/>
                </a:rPr>
                <a:t>. feature_4</a:t>
              </a:r>
            </a:p>
            <a:p>
              <a:r>
                <a:rPr lang="en-US" sz="1000" dirty="0">
                  <a:latin typeface="+mj-lt"/>
                </a:rPr>
                <a:t>. feature_5</a:t>
              </a:r>
            </a:p>
            <a:p>
              <a:r>
                <a:rPr lang="en-US" sz="1000" dirty="0">
                  <a:latin typeface="+mj-lt"/>
                </a:rPr>
                <a:t>….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feature_nc</a:t>
              </a:r>
              <a:endParaRPr lang="en-US" sz="1000" i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C26E07E6-E304-4223-AF9B-71DB993C505C}"/>
                </a:ext>
              </a:extLst>
            </p:cNvPr>
            <p:cNvSpPr txBox="1"/>
            <p:nvPr/>
          </p:nvSpPr>
          <p:spPr>
            <a:xfrm>
              <a:off x="10495403" y="305836"/>
              <a:ext cx="1692885" cy="137043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user</a:t>
              </a:r>
            </a:p>
            <a:p>
              <a:r>
                <a:rPr lang="en-US" sz="1000" dirty="0">
                  <a:latin typeface="+mj-lt"/>
                </a:rPr>
                <a:t>. user_id</a:t>
              </a:r>
            </a:p>
            <a:p>
              <a:r>
                <a:rPr lang="en-US" sz="1000" dirty="0">
                  <a:latin typeface="+mj-lt"/>
                </a:rPr>
                <a:t>. user_gmail</a:t>
              </a:r>
            </a:p>
            <a:p>
              <a:r>
                <a:rPr lang="en-US" sz="1000" dirty="0">
                  <a:latin typeface="+mj-lt"/>
                </a:rPr>
                <a:t>. user_role</a:t>
              </a:r>
            </a:p>
            <a:p>
              <a:r>
                <a:rPr lang="en-US" sz="1000" dirty="0">
                  <a:latin typeface="+mj-lt"/>
                </a:rPr>
                <a:t>. user_gc_id</a:t>
              </a:r>
            </a:p>
            <a:p>
              <a:r>
                <a:rPr lang="en-US" sz="1000" dirty="0">
                  <a:latin typeface="+mj-lt"/>
                </a:rPr>
                <a:t>. user_proxy</a:t>
              </a:r>
            </a:p>
            <a:p>
              <a:r>
                <a:rPr lang="en-US" sz="1000" dirty="0">
                  <a:latin typeface="+mj-lt"/>
                </a:rPr>
                <a:t>….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feature_nu</a:t>
              </a:r>
              <a:endParaRPr lang="en-US" sz="1000" i="1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54" name="TextBox 27">
              <a:extLst>
                <a:ext uri="{FF2B5EF4-FFF2-40B4-BE49-F238E27FC236}">
                  <a16:creationId xmlns:a16="http://schemas.microsoft.com/office/drawing/2014/main" id="{E9A74233-087F-423E-B3D4-C48B3A7A0073}"/>
                </a:ext>
              </a:extLst>
            </p:cNvPr>
            <p:cNvSpPr txBox="1"/>
            <p:nvPr/>
          </p:nvSpPr>
          <p:spPr>
            <a:xfrm>
              <a:off x="10495403" y="3664155"/>
              <a:ext cx="1692885" cy="101744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latin typeface="+mj-lt"/>
                </a:rPr>
                <a:t>content_type</a:t>
              </a:r>
            </a:p>
            <a:p>
              <a:r>
                <a:rPr lang="en-US" sz="1000" dirty="0">
                  <a:latin typeface="+mj-lt"/>
                </a:rPr>
                <a:t>. subject</a:t>
              </a:r>
            </a:p>
            <a:p>
              <a:r>
                <a:rPr lang="en-US" sz="1000" dirty="0">
                  <a:latin typeface="+mj-lt"/>
                </a:rPr>
                <a:t>. problem</a:t>
              </a:r>
            </a:p>
            <a:p>
              <a:r>
                <a:rPr lang="en-US" sz="1000" dirty="0">
                  <a:latin typeface="+mj-lt"/>
                </a:rPr>
                <a:t>. teacher_conv</a:t>
              </a:r>
            </a:p>
            <a:p>
              <a:r>
                <a:rPr lang="en-US" sz="1000" dirty="0">
                  <a:latin typeface="+mj-lt"/>
                </a:rPr>
                <a:t>. student_conv</a:t>
              </a:r>
            </a:p>
            <a:p>
              <a:r>
                <a:rPr lang="en-US" sz="1000" dirty="0">
                  <a:solidFill>
                    <a:srgbClr val="0070C0"/>
                  </a:solidFill>
                  <a:latin typeface="+mj-lt"/>
                </a:rPr>
                <a:t>. </a:t>
              </a:r>
              <a:r>
                <a:rPr lang="en-US" sz="1000" i="1" dirty="0">
                  <a:solidFill>
                    <a:srgbClr val="0070C0"/>
                  </a:solidFill>
                  <a:latin typeface="+mj-lt"/>
                </a:rPr>
                <a:t>&lt;more&gt;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51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ACF5DFC2-53FE-4FC8-99CA-D60A6324DC3E}"/>
              </a:ext>
            </a:extLst>
          </p:cNvPr>
          <p:cNvGrpSpPr/>
          <p:nvPr/>
        </p:nvGrpSpPr>
        <p:grpSpPr>
          <a:xfrm>
            <a:off x="6564311" y="1358483"/>
            <a:ext cx="1233791" cy="1108243"/>
            <a:chOff x="5598794" y="1927585"/>
            <a:chExt cx="1233791" cy="1108243"/>
          </a:xfrm>
        </p:grpSpPr>
        <p:sp>
          <p:nvSpPr>
            <p:cNvPr id="81" name="TextBox 111">
              <a:extLst>
                <a:ext uri="{FF2B5EF4-FFF2-40B4-BE49-F238E27FC236}">
                  <a16:creationId xmlns:a16="http://schemas.microsoft.com/office/drawing/2014/main" id="{1F76D061-86BD-4387-A52B-FDC8D35F7FD7}"/>
                </a:ext>
              </a:extLst>
            </p:cNvPr>
            <p:cNvSpPr txBox="1"/>
            <p:nvPr/>
          </p:nvSpPr>
          <p:spPr>
            <a:xfrm>
              <a:off x="5598794" y="1927585"/>
              <a:ext cx="1233791" cy="689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b="1" dirty="0"/>
                <a:t>CONTENT</a:t>
              </a:r>
              <a:br>
                <a:rPr lang="pt-BR" sz="1000" dirty="0"/>
              </a:br>
              <a:r>
                <a:rPr lang="pt-BR" sz="1000" dirty="0"/>
                <a:t>G-CLASSROOM</a:t>
              </a:r>
            </a:p>
            <a:p>
              <a:pPr algn="ctr"/>
              <a:endParaRPr lang="pt-BR" sz="1000" dirty="0"/>
            </a:p>
          </p:txBody>
        </p:sp>
        <p:sp>
          <p:nvSpPr>
            <p:cNvPr id="82" name="TextBox 99">
              <a:extLst>
                <a:ext uri="{FF2B5EF4-FFF2-40B4-BE49-F238E27FC236}">
                  <a16:creationId xmlns:a16="http://schemas.microsoft.com/office/drawing/2014/main" id="{D576D510-F63D-4DDA-B11A-A4982C0CE3AA}"/>
                </a:ext>
              </a:extLst>
            </p:cNvPr>
            <p:cNvSpPr txBox="1"/>
            <p:nvPr/>
          </p:nvSpPr>
          <p:spPr>
            <a:xfrm>
              <a:off x="5598795" y="2647326"/>
              <a:ext cx="1233790" cy="3885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G-DRIVE</a:t>
              </a:r>
              <a:endParaRPr lang="pt-BR" sz="800" dirty="0">
                <a:solidFill>
                  <a:srgbClr val="0070C0"/>
                </a:solidFill>
              </a:endParaRPr>
            </a:p>
          </p:txBody>
        </p:sp>
        <p:sp>
          <p:nvSpPr>
            <p:cNvPr id="83" name="Action Button: Movie 23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6ECC772-6057-4B79-9DF2-5355FB6C9B23}"/>
                </a:ext>
              </a:extLst>
            </p:cNvPr>
            <p:cNvSpPr/>
            <p:nvPr/>
          </p:nvSpPr>
          <p:spPr>
            <a:xfrm>
              <a:off x="5661290" y="2809611"/>
              <a:ext cx="190007" cy="177393"/>
            </a:xfrm>
            <a:prstGeom prst="actionButtonMovi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9" name="TextBox 29">
            <a:extLst>
              <a:ext uri="{FF2B5EF4-FFF2-40B4-BE49-F238E27FC236}">
                <a16:creationId xmlns:a16="http://schemas.microsoft.com/office/drawing/2014/main" id="{D9090E52-5918-40DA-A815-9C159F2DDFA6}"/>
              </a:ext>
            </a:extLst>
          </p:cNvPr>
          <p:cNvSpPr txBox="1"/>
          <p:nvPr/>
        </p:nvSpPr>
        <p:spPr>
          <a:xfrm>
            <a:off x="5267214" y="4120263"/>
            <a:ext cx="2614055" cy="189623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content</a:t>
            </a:r>
          </a:p>
          <a:p>
            <a:r>
              <a:rPr lang="pt-BR" dirty="0">
                <a:latin typeface="+mj-lt"/>
              </a:rPr>
              <a:t>. id_1; url_1; features(3 to n)_1</a:t>
            </a:r>
          </a:p>
          <a:p>
            <a:r>
              <a:rPr lang="pt-BR" b="1" dirty="0">
                <a:solidFill>
                  <a:srgbClr val="0070C0"/>
                </a:solidFill>
                <a:latin typeface="+mj-lt"/>
              </a:rPr>
              <a:t>. id_2; url_2; features(3 to n)_2</a:t>
            </a:r>
          </a:p>
          <a:p>
            <a:r>
              <a:rPr lang="pt-BR" dirty="0">
                <a:latin typeface="+mj-lt"/>
              </a:rPr>
              <a:t>. id_3; url_3; features(3 to n)_3</a:t>
            </a:r>
          </a:p>
          <a:p>
            <a:r>
              <a:rPr lang="pt-BR" dirty="0">
                <a:latin typeface="+mj-lt"/>
              </a:rPr>
              <a:t>. id_4; url_4; features(3 to n)_4</a:t>
            </a:r>
          </a:p>
          <a:p>
            <a:r>
              <a:rPr lang="pt-BR" b="1" dirty="0">
                <a:solidFill>
                  <a:srgbClr val="0070C0"/>
                </a:solidFill>
                <a:latin typeface="+mj-lt"/>
              </a:rPr>
              <a:t>. id_5; url_5; features(3 to n)_5</a:t>
            </a:r>
          </a:p>
          <a:p>
            <a:r>
              <a:rPr lang="en-US" dirty="0">
                <a:latin typeface="+mj-lt"/>
              </a:rPr>
              <a:t>…</a:t>
            </a:r>
          </a:p>
          <a:p>
            <a:r>
              <a:rPr lang="en-US" dirty="0">
                <a:latin typeface="+mj-lt"/>
              </a:rPr>
              <a:t>…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. id_(i-1); url_(i-1); features(3 to n)_(i-1)</a:t>
            </a:r>
          </a:p>
          <a:p>
            <a:r>
              <a:rPr lang="pt-BR" b="1" dirty="0">
                <a:solidFill>
                  <a:srgbClr val="0070C0"/>
                </a:solidFill>
                <a:latin typeface="+mj-lt"/>
              </a:rPr>
              <a:t>. id_i; url_i; features(3 to n)_i</a:t>
            </a:r>
          </a:p>
          <a:p>
            <a:endParaRPr lang="pt-BR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9D66F5E-5A35-464B-82BB-3CA2ACEC93D0}"/>
              </a:ext>
            </a:extLst>
          </p:cNvPr>
          <p:cNvGrpSpPr/>
          <p:nvPr/>
        </p:nvGrpSpPr>
        <p:grpSpPr>
          <a:xfrm>
            <a:off x="9691447" y="1364816"/>
            <a:ext cx="1233791" cy="1108243"/>
            <a:chOff x="5598794" y="1927585"/>
            <a:chExt cx="1233791" cy="1108243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78C4850-E979-47BB-919E-A99BCC6D01D1}"/>
                </a:ext>
              </a:extLst>
            </p:cNvPr>
            <p:cNvSpPr txBox="1"/>
            <p:nvPr/>
          </p:nvSpPr>
          <p:spPr>
            <a:xfrm>
              <a:off x="5598794" y="1927585"/>
              <a:ext cx="1233791" cy="689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b="1" dirty="0"/>
                <a:t>INTERACTION</a:t>
              </a:r>
              <a:br>
                <a:rPr lang="pt-BR" sz="1000" dirty="0"/>
              </a:br>
              <a:r>
                <a:rPr lang="pt-BR" sz="1000" dirty="0"/>
                <a:t>G-CLASSROOM</a:t>
              </a:r>
            </a:p>
            <a:p>
              <a:pPr algn="ctr"/>
              <a:endParaRPr lang="pt-BR" sz="1000" dirty="0"/>
            </a:p>
          </p:txBody>
        </p:sp>
        <p:sp>
          <p:nvSpPr>
            <p:cNvPr id="113" name="TextBox 99">
              <a:extLst>
                <a:ext uri="{FF2B5EF4-FFF2-40B4-BE49-F238E27FC236}">
                  <a16:creationId xmlns:a16="http://schemas.microsoft.com/office/drawing/2014/main" id="{62B801F9-090D-417E-A1F1-E465D129A865}"/>
                </a:ext>
              </a:extLst>
            </p:cNvPr>
            <p:cNvSpPr txBox="1"/>
            <p:nvPr/>
          </p:nvSpPr>
          <p:spPr>
            <a:xfrm>
              <a:off x="5598795" y="2647326"/>
              <a:ext cx="1233790" cy="3885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G-DRIVE</a:t>
              </a:r>
              <a:endParaRPr lang="pt-BR" sz="8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20" name="Picture 119">
            <a:extLst>
              <a:ext uri="{FF2B5EF4-FFF2-40B4-BE49-F238E27FC236}">
                <a16:creationId xmlns:a16="http://schemas.microsoft.com/office/drawing/2014/main" id="{38DAC501-1766-4749-9E73-26FCE7DE3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314"/>
          <a:stretch/>
        </p:blipFill>
        <p:spPr>
          <a:xfrm>
            <a:off x="9660534" y="1730881"/>
            <a:ext cx="453169" cy="307778"/>
          </a:xfrm>
          <a:prstGeom prst="rect">
            <a:avLst/>
          </a:prstGeom>
        </p:spPr>
      </p:pic>
      <p:sp>
        <p:nvSpPr>
          <p:cNvPr id="121" name="Seta: para a Direita 16">
            <a:extLst>
              <a:ext uri="{FF2B5EF4-FFF2-40B4-BE49-F238E27FC236}">
                <a16:creationId xmlns:a16="http://schemas.microsoft.com/office/drawing/2014/main" id="{671AC405-0AA6-4280-94C1-B522E6C031AF}"/>
              </a:ext>
            </a:extLst>
          </p:cNvPr>
          <p:cNvSpPr/>
          <p:nvPr/>
        </p:nvSpPr>
        <p:spPr>
          <a:xfrm>
            <a:off x="8068698" y="4850639"/>
            <a:ext cx="1153935" cy="43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ContentFilter</a:t>
            </a:r>
            <a:endParaRPr lang="pt-BR" sz="1200" dirty="0"/>
          </a:p>
        </p:txBody>
      </p:sp>
      <p:sp>
        <p:nvSpPr>
          <p:cNvPr id="122" name="TextBox 29">
            <a:extLst>
              <a:ext uri="{FF2B5EF4-FFF2-40B4-BE49-F238E27FC236}">
                <a16:creationId xmlns:a16="http://schemas.microsoft.com/office/drawing/2014/main" id="{358B2903-8B28-47E9-BDDB-01601B788618}"/>
              </a:ext>
            </a:extLst>
          </p:cNvPr>
          <p:cNvSpPr txBox="1"/>
          <p:nvPr/>
        </p:nvSpPr>
        <p:spPr>
          <a:xfrm>
            <a:off x="9327918" y="4520770"/>
            <a:ext cx="2048924" cy="103529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content_bucket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(interaction_id)</a:t>
            </a:r>
          </a:p>
          <a:p>
            <a:r>
              <a:rPr lang="pt-BR" dirty="0">
                <a:latin typeface="+mj-lt"/>
              </a:rPr>
              <a:t>. id_2; url_2; features(3 to n)_2</a:t>
            </a:r>
          </a:p>
          <a:p>
            <a:r>
              <a:rPr lang="pt-BR" dirty="0">
                <a:latin typeface="+mj-lt"/>
              </a:rPr>
              <a:t>. id_5; url_5; features(3 to n)_5</a:t>
            </a:r>
          </a:p>
          <a:p>
            <a:r>
              <a:rPr lang="en-US" dirty="0">
                <a:latin typeface="+mj-lt"/>
              </a:rPr>
              <a:t>…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. id_i; url_i; features(3 to n)_i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3A302EF5-7157-4F0E-9485-832FFB627007}"/>
              </a:ext>
            </a:extLst>
          </p:cNvPr>
          <p:cNvSpPr txBox="1"/>
          <p:nvPr/>
        </p:nvSpPr>
        <p:spPr>
          <a:xfrm>
            <a:off x="5653178" y="524871"/>
            <a:ext cx="4672926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Interaction (google classroom reuse post)</a:t>
            </a:r>
          </a:p>
        </p:txBody>
      </p:sp>
      <p:sp>
        <p:nvSpPr>
          <p:cNvPr id="71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30E326-97B9-422B-A80E-D5031B244EDC}"/>
              </a:ext>
            </a:extLst>
          </p:cNvPr>
          <p:cNvSpPr/>
          <p:nvPr/>
        </p:nvSpPr>
        <p:spPr>
          <a:xfrm>
            <a:off x="9753771" y="2251044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358B2903-8B28-47E9-BDDB-01601B788618}"/>
              </a:ext>
            </a:extLst>
          </p:cNvPr>
          <p:cNvSpPr txBox="1"/>
          <p:nvPr/>
        </p:nvSpPr>
        <p:spPr>
          <a:xfrm>
            <a:off x="9327918" y="3083213"/>
            <a:ext cx="2048924" cy="134904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StreamAdmin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interaction_type; 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++ interaction_id</a:t>
            </a:r>
          </a:p>
          <a:p>
            <a:r>
              <a:rPr lang="pt-BR" dirty="0">
                <a:latin typeface="+mj-lt"/>
              </a:rPr>
              <a:t>. </a:t>
            </a:r>
            <a:r>
              <a:rPr lang="pt-BR" b="1" dirty="0">
                <a:latin typeface="+mj-lt"/>
              </a:rPr>
              <a:t>ContentFilter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interaction_type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For </a:t>
            </a:r>
            <a:r>
              <a:rPr lang="pt-BR" dirty="0" err="1">
                <a:latin typeface="+mj-lt"/>
              </a:rPr>
              <a:t>content_bucket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. 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Select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content_id </a:t>
            </a:r>
          </a:p>
          <a:p>
            <a:r>
              <a:rPr lang="en-US" dirty="0">
                <a:latin typeface="+mj-lt"/>
              </a:rPr>
              <a:t>   . ReusePost 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content_id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. Read return(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content_id</a:t>
            </a:r>
            <a:r>
              <a:rPr lang="en-US" dirty="0">
                <a:latin typeface="+mj-lt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242416" y="2599026"/>
            <a:ext cx="165141" cy="286186"/>
            <a:chOff x="8145330" y="3071132"/>
            <a:chExt cx="165141" cy="346286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030976C-E058-4A75-8547-4314908234F8}"/>
                </a:ext>
              </a:extLst>
            </p:cNvPr>
            <p:cNvCxnSpPr/>
            <p:nvPr/>
          </p:nvCxnSpPr>
          <p:spPr>
            <a:xfrm flipH="1" flipV="1">
              <a:off x="8145330" y="3071132"/>
              <a:ext cx="2695" cy="34063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C8697B3-8679-4DD2-8CB1-C38636D348EA}"/>
                </a:ext>
              </a:extLst>
            </p:cNvPr>
            <p:cNvCxnSpPr/>
            <p:nvPr/>
          </p:nvCxnSpPr>
          <p:spPr>
            <a:xfrm flipH="1">
              <a:off x="8308561" y="3073888"/>
              <a:ext cx="1910" cy="3435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30976C-E058-4A75-8547-4314908234F8}"/>
              </a:ext>
            </a:extLst>
          </p:cNvPr>
          <p:cNvCxnSpPr/>
          <p:nvPr/>
        </p:nvCxnSpPr>
        <p:spPr>
          <a:xfrm flipH="1" flipV="1">
            <a:off x="8153400" y="2302593"/>
            <a:ext cx="1960303" cy="5991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30E326-97B9-422B-A80E-D5031B244EDC}"/>
              </a:ext>
            </a:extLst>
          </p:cNvPr>
          <p:cNvSpPr/>
          <p:nvPr/>
        </p:nvSpPr>
        <p:spPr>
          <a:xfrm>
            <a:off x="8557109" y="1648213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2C3BA9-4049-4A32-AA85-704254F1297E}"/>
              </a:ext>
            </a:extLst>
          </p:cNvPr>
          <p:cNvCxnSpPr>
            <a:cxnSpLocks/>
          </p:cNvCxnSpPr>
          <p:nvPr/>
        </p:nvCxnSpPr>
        <p:spPr>
          <a:xfrm>
            <a:off x="7989641" y="1902094"/>
            <a:ext cx="146011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7">
            <a:extLst>
              <a:ext uri="{FF2B5EF4-FFF2-40B4-BE49-F238E27FC236}">
                <a16:creationId xmlns:a16="http://schemas.microsoft.com/office/drawing/2014/main" id="{E00E3D23-EB0B-46C5-A0B7-75E39CA3B3A9}"/>
              </a:ext>
            </a:extLst>
          </p:cNvPr>
          <p:cNvSpPr txBox="1"/>
          <p:nvPr/>
        </p:nvSpPr>
        <p:spPr>
          <a:xfrm>
            <a:off x="8269117" y="1931778"/>
            <a:ext cx="966888" cy="2707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70C0"/>
                </a:solidFill>
                <a:latin typeface="+mj-lt"/>
              </a:rPr>
              <a:t>REUSE POST</a:t>
            </a:r>
            <a:endParaRPr lang="en-US" sz="9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7" name="TextBox 27">
            <a:extLst>
              <a:ext uri="{FF2B5EF4-FFF2-40B4-BE49-F238E27FC236}">
                <a16:creationId xmlns:a16="http://schemas.microsoft.com/office/drawing/2014/main" id="{AAA15932-2BDC-4AEF-B649-3795325A167D}"/>
              </a:ext>
            </a:extLst>
          </p:cNvPr>
          <p:cNvSpPr txBox="1"/>
          <p:nvPr/>
        </p:nvSpPr>
        <p:spPr>
          <a:xfrm>
            <a:off x="8114627" y="2656161"/>
            <a:ext cx="1545907" cy="26026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70C0"/>
                </a:solidFill>
                <a:latin typeface="+mj-lt"/>
              </a:rPr>
              <a:t>REUSE POST 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(material_url)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F3BFEDC-BDDB-476B-BEBA-4D50D90CA621}"/>
              </a:ext>
            </a:extLst>
          </p:cNvPr>
          <p:cNvGrpSpPr/>
          <p:nvPr/>
        </p:nvGrpSpPr>
        <p:grpSpPr>
          <a:xfrm>
            <a:off x="5259544" y="1557782"/>
            <a:ext cx="1032262" cy="735743"/>
            <a:chOff x="5712537" y="1496910"/>
            <a:chExt cx="1398485" cy="92628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14BCDB1-CF6D-4D04-BA36-BFE2317330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70186" y="1496910"/>
              <a:ext cx="371662" cy="451539"/>
              <a:chOff x="9288657" y="643904"/>
              <a:chExt cx="354236" cy="401612"/>
            </a:xfrm>
          </p:grpSpPr>
          <p:sp>
            <p:nvSpPr>
              <p:cNvPr id="86" name="Flowchart: Delay 85">
                <a:extLst>
                  <a:ext uri="{FF2B5EF4-FFF2-40B4-BE49-F238E27FC236}">
                    <a16:creationId xmlns:a16="http://schemas.microsoft.com/office/drawing/2014/main" id="{03C288FA-5605-4049-9521-C4477912FF43}"/>
                  </a:ext>
                </a:extLst>
              </p:cNvPr>
              <p:cNvSpPr/>
              <p:nvPr/>
            </p:nvSpPr>
            <p:spPr>
              <a:xfrm rot="16200000">
                <a:off x="9353342" y="755966"/>
                <a:ext cx="224865" cy="354236"/>
              </a:xfrm>
              <a:prstGeom prst="flowChartDelay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8F5FBCF-E535-4C9D-A99A-CEE5974C27CC}"/>
                  </a:ext>
                </a:extLst>
              </p:cNvPr>
              <p:cNvSpPr/>
              <p:nvPr/>
            </p:nvSpPr>
            <p:spPr>
              <a:xfrm>
                <a:off x="9300450" y="643904"/>
                <a:ext cx="330620" cy="22041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</p:grpSp>
        <p:sp>
          <p:nvSpPr>
            <p:cNvPr id="85" name="TextBox 27">
              <a:extLst>
                <a:ext uri="{FF2B5EF4-FFF2-40B4-BE49-F238E27FC236}">
                  <a16:creationId xmlns:a16="http://schemas.microsoft.com/office/drawing/2014/main" id="{B004BDF2-32E9-49C6-8A29-95E55275F32A}"/>
                </a:ext>
              </a:extLst>
            </p:cNvPr>
            <p:cNvSpPr txBox="1"/>
            <p:nvPr/>
          </p:nvSpPr>
          <p:spPr>
            <a:xfrm>
              <a:off x="5712537" y="1967763"/>
              <a:ext cx="1398485" cy="45543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0070C0"/>
                  </a:solidFill>
                  <a:latin typeface="+mj-lt"/>
                </a:rPr>
                <a:t>. Teacher</a:t>
              </a:r>
            </a:p>
            <a:p>
              <a:r>
                <a:rPr lang="en-US" sz="900" dirty="0">
                  <a:solidFill>
                    <a:srgbClr val="0070C0"/>
                  </a:solidFill>
                  <a:latin typeface="+mj-lt"/>
                </a:rPr>
                <a:t>. Teacher (Admin</a:t>
              </a:r>
              <a:r>
                <a:rPr lang="en-US" sz="900" dirty="0">
                  <a:solidFill>
                    <a:schemeClr val="accent5"/>
                  </a:solidFill>
                  <a:latin typeface="+mj-lt"/>
                </a:rPr>
                <a:t>)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0EFDAC9-A007-49C4-9DEA-522850112E9A}"/>
              </a:ext>
            </a:extLst>
          </p:cNvPr>
          <p:cNvCxnSpPr>
            <a:cxnSpLocks/>
          </p:cNvCxnSpPr>
          <p:nvPr/>
        </p:nvCxnSpPr>
        <p:spPr>
          <a:xfrm>
            <a:off x="7181206" y="2573108"/>
            <a:ext cx="0" cy="34331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27">
            <a:extLst>
              <a:ext uri="{FF2B5EF4-FFF2-40B4-BE49-F238E27FC236}">
                <a16:creationId xmlns:a16="http://schemas.microsoft.com/office/drawing/2014/main" id="{F4A6B7F6-CC4F-4E73-9B7D-8481F935F637}"/>
              </a:ext>
            </a:extLst>
          </p:cNvPr>
          <p:cNvSpPr txBox="1"/>
          <p:nvPr/>
        </p:nvSpPr>
        <p:spPr>
          <a:xfrm>
            <a:off x="6275841" y="2688432"/>
            <a:ext cx="891787" cy="21069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70C0"/>
                </a:solidFill>
                <a:latin typeface="+mj-lt"/>
              </a:rPr>
              <a:t>(material_url)</a:t>
            </a:r>
          </a:p>
        </p:txBody>
      </p:sp>
      <p:sp>
        <p:nvSpPr>
          <p:cNvPr id="90" name="TextBox 27">
            <a:extLst>
              <a:ext uri="{FF2B5EF4-FFF2-40B4-BE49-F238E27FC236}">
                <a16:creationId xmlns:a16="http://schemas.microsoft.com/office/drawing/2014/main" id="{9CC0AD63-58E6-4327-8361-462EB3091109}"/>
              </a:ext>
            </a:extLst>
          </p:cNvPr>
          <p:cNvSpPr txBox="1"/>
          <p:nvPr/>
        </p:nvSpPr>
        <p:spPr>
          <a:xfrm>
            <a:off x="1214847" y="5361619"/>
            <a:ext cx="1713119" cy="100653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+mj-lt"/>
              </a:rPr>
              <a:t>content_type</a:t>
            </a:r>
          </a:p>
          <a:p>
            <a:r>
              <a:rPr lang="en-US" sz="1000" dirty="0">
                <a:latin typeface="+mj-lt"/>
              </a:rPr>
              <a:t>. Subject</a:t>
            </a:r>
          </a:p>
          <a:p>
            <a:r>
              <a:rPr lang="en-US" sz="1000" dirty="0">
                <a:latin typeface="+mj-lt"/>
              </a:rPr>
              <a:t>. Problem</a:t>
            </a:r>
          </a:p>
          <a:p>
            <a:r>
              <a:rPr lang="en-US" sz="1000" dirty="0">
                <a:latin typeface="+mj-lt"/>
              </a:rPr>
              <a:t>. Teacher conversion</a:t>
            </a:r>
          </a:p>
          <a:p>
            <a:r>
              <a:rPr lang="en-US" sz="1000" dirty="0">
                <a:latin typeface="+mj-lt"/>
              </a:rPr>
              <a:t>. Student conversion </a:t>
            </a:r>
          </a:p>
          <a:p>
            <a:r>
              <a:rPr lang="en-US" sz="1000" dirty="0">
                <a:latin typeface="+mj-lt"/>
              </a:rPr>
              <a:t>. &lt;more&gt;</a:t>
            </a:r>
          </a:p>
        </p:txBody>
      </p:sp>
      <p:sp>
        <p:nvSpPr>
          <p:cNvPr id="92" name="TextBox 29">
            <a:extLst>
              <a:ext uri="{FF2B5EF4-FFF2-40B4-BE49-F238E27FC236}">
                <a16:creationId xmlns:a16="http://schemas.microsoft.com/office/drawing/2014/main" id="{358B2903-8B28-47E9-BDDB-01601B788618}"/>
              </a:ext>
            </a:extLst>
          </p:cNvPr>
          <p:cNvSpPr txBox="1"/>
          <p:nvPr/>
        </p:nvSpPr>
        <p:spPr>
          <a:xfrm>
            <a:off x="5666860" y="3073834"/>
            <a:ext cx="2143511" cy="9234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ContentAdmin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content_type; 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++ content_id</a:t>
            </a:r>
          </a:p>
          <a:p>
            <a:r>
              <a:rPr lang="pt-BR" dirty="0">
                <a:latin typeface="+mj-lt"/>
              </a:rPr>
              <a:t>. 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ContentNClass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content_id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Insert content  </a:t>
            </a:r>
          </a:p>
        </p:txBody>
      </p:sp>
      <p:sp>
        <p:nvSpPr>
          <p:cNvPr id="93" name="TextBox 27">
            <a:extLst>
              <a:ext uri="{FF2B5EF4-FFF2-40B4-BE49-F238E27FC236}">
                <a16:creationId xmlns:a16="http://schemas.microsoft.com/office/drawing/2014/main" id="{9CC0AD63-58E6-4327-8361-462EB3091109}"/>
              </a:ext>
            </a:extLst>
          </p:cNvPr>
          <p:cNvSpPr txBox="1"/>
          <p:nvPr/>
        </p:nvSpPr>
        <p:spPr>
          <a:xfrm>
            <a:off x="2668243" y="5361619"/>
            <a:ext cx="1713119" cy="118627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+mj-lt"/>
              </a:rPr>
              <a:t>Interaction_type</a:t>
            </a:r>
          </a:p>
          <a:p>
            <a:r>
              <a:rPr lang="en-US" sz="1000" dirty="0">
                <a:latin typeface="+mj-lt"/>
              </a:rPr>
              <a:t>. Teacher</a:t>
            </a:r>
          </a:p>
          <a:p>
            <a:r>
              <a:rPr lang="en-US" sz="1000" dirty="0">
                <a:latin typeface="+mj-lt"/>
              </a:rPr>
              <a:t>. Student recommender</a:t>
            </a:r>
          </a:p>
          <a:p>
            <a:r>
              <a:rPr lang="en-US" sz="1000" dirty="0">
                <a:latin typeface="+mj-lt"/>
              </a:rPr>
              <a:t>. Student-subject assessment</a:t>
            </a:r>
          </a:p>
          <a:p>
            <a:r>
              <a:rPr lang="en-US" sz="1000" dirty="0">
                <a:latin typeface="+mj-lt"/>
              </a:rPr>
              <a:t>. Problem creation </a:t>
            </a:r>
          </a:p>
          <a:p>
            <a:r>
              <a:rPr lang="en-US" sz="1000" dirty="0">
                <a:latin typeface="+mj-lt"/>
              </a:rPr>
              <a:t>. Session</a:t>
            </a:r>
          </a:p>
          <a:p>
            <a:r>
              <a:rPr lang="en-US" sz="1000" dirty="0">
                <a:latin typeface="+mj-lt"/>
              </a:rPr>
              <a:t>. &lt;more&gt; </a:t>
            </a:r>
          </a:p>
        </p:txBody>
      </p:sp>
      <p:sp>
        <p:nvSpPr>
          <p:cNvPr id="94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30E326-97B9-422B-A80E-D5031B244EDC}"/>
              </a:ext>
            </a:extLst>
          </p:cNvPr>
          <p:cNvSpPr/>
          <p:nvPr/>
        </p:nvSpPr>
        <p:spPr>
          <a:xfrm>
            <a:off x="6055784" y="1648702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2C3BA9-4049-4A32-AA85-704254F1297E}"/>
              </a:ext>
            </a:extLst>
          </p:cNvPr>
          <p:cNvCxnSpPr>
            <a:cxnSpLocks/>
          </p:cNvCxnSpPr>
          <p:nvPr/>
        </p:nvCxnSpPr>
        <p:spPr>
          <a:xfrm>
            <a:off x="5896183" y="1910748"/>
            <a:ext cx="61923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66997" y="4614354"/>
            <a:ext cx="385329" cy="114300"/>
            <a:chOff x="1936096" y="1306493"/>
            <a:chExt cx="628649" cy="114300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1936096" y="1306493"/>
              <a:ext cx="581024" cy="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955145" y="1420793"/>
              <a:ext cx="60960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68086" y="5099597"/>
            <a:ext cx="385330" cy="114300"/>
            <a:chOff x="1959354" y="1812261"/>
            <a:chExt cx="628649" cy="114300"/>
          </a:xfrm>
        </p:grpSpPr>
        <p:cxnSp>
          <p:nvCxnSpPr>
            <p:cNvPr id="110" name="Straight Arrow Connector 109"/>
            <p:cNvCxnSpPr/>
            <p:nvPr/>
          </p:nvCxnSpPr>
          <p:spPr>
            <a:xfrm flipH="1">
              <a:off x="1959354" y="1812261"/>
              <a:ext cx="581024" cy="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978406" y="1926561"/>
              <a:ext cx="609597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83398" y="5559980"/>
            <a:ext cx="385329" cy="114300"/>
            <a:chOff x="1968247" y="2206508"/>
            <a:chExt cx="628649" cy="114300"/>
          </a:xfrm>
        </p:grpSpPr>
        <p:cxnSp>
          <p:nvCxnSpPr>
            <p:cNvPr id="107" name="Straight Arrow Connector 106"/>
            <p:cNvCxnSpPr/>
            <p:nvPr/>
          </p:nvCxnSpPr>
          <p:spPr>
            <a:xfrm flipH="1">
              <a:off x="1968247" y="2206508"/>
              <a:ext cx="581023" cy="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987296" y="2320808"/>
              <a:ext cx="60960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86128" y="6080025"/>
            <a:ext cx="385329" cy="114300"/>
            <a:chOff x="2055046" y="2775141"/>
            <a:chExt cx="628649" cy="114300"/>
          </a:xfrm>
        </p:grpSpPr>
        <p:cxnSp>
          <p:nvCxnSpPr>
            <p:cNvPr id="105" name="Straight Arrow Connector 104"/>
            <p:cNvCxnSpPr/>
            <p:nvPr/>
          </p:nvCxnSpPr>
          <p:spPr>
            <a:xfrm flipH="1">
              <a:off x="2055046" y="2775141"/>
              <a:ext cx="581023" cy="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2074095" y="2889441"/>
              <a:ext cx="60960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"/>
          <p:cNvSpPr txBox="1"/>
          <p:nvPr/>
        </p:nvSpPr>
        <p:spPr>
          <a:xfrm>
            <a:off x="2797339" y="4926169"/>
            <a:ext cx="1261107" cy="4373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Problem Recommender v1.0</a:t>
            </a:r>
          </a:p>
        </p:txBody>
      </p:sp>
      <p:sp>
        <p:nvSpPr>
          <p:cNvPr id="96" name="TextBox 4"/>
          <p:cNvSpPr txBox="1"/>
          <p:nvPr/>
        </p:nvSpPr>
        <p:spPr>
          <a:xfrm>
            <a:off x="1710076" y="4926169"/>
            <a:ext cx="953469" cy="284419"/>
          </a:xfrm>
          <a:prstGeom prst="rect">
            <a:avLst/>
          </a:prstGeom>
          <a:noFill/>
          <a:ln w="952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rgbClr val="0070C0"/>
                </a:solidFill>
              </a:rPr>
              <a:t>ALGORITHMS</a:t>
            </a:r>
          </a:p>
        </p:txBody>
      </p:sp>
      <p:sp>
        <p:nvSpPr>
          <p:cNvPr id="118" name="TextBox 27">
            <a:extLst>
              <a:ext uri="{FF2B5EF4-FFF2-40B4-BE49-F238E27FC236}">
                <a16:creationId xmlns:a16="http://schemas.microsoft.com/office/drawing/2014/main" id="{9CC0AD63-58E6-4327-8361-462EB3091109}"/>
              </a:ext>
            </a:extLst>
          </p:cNvPr>
          <p:cNvSpPr txBox="1"/>
          <p:nvPr/>
        </p:nvSpPr>
        <p:spPr>
          <a:xfrm>
            <a:off x="363221" y="1848133"/>
            <a:ext cx="3765158" cy="236047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interaction_type</a:t>
            </a:r>
            <a:r>
              <a:rPr lang="en-US" dirty="0">
                <a:latin typeface="+mj-lt"/>
              </a:rPr>
              <a:t>: student_recommender</a:t>
            </a:r>
          </a:p>
          <a:p>
            <a:r>
              <a:rPr lang="en-US" dirty="0">
                <a:latin typeface="+mj-lt"/>
              </a:rPr>
              <a:t>. </a:t>
            </a:r>
          </a:p>
          <a:p>
            <a:r>
              <a:rPr lang="en-US" dirty="0">
                <a:latin typeface="+mj-lt"/>
              </a:rPr>
              <a:t>. </a:t>
            </a:r>
            <a:r>
              <a:rPr lang="en-US" b="1" dirty="0">
                <a:latin typeface="+mj-lt"/>
              </a:rPr>
              <a:t>ContentFilter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student recommender</a:t>
            </a:r>
            <a:r>
              <a:rPr lang="en-US" dirty="0">
                <a:latin typeface="+mj-lt"/>
              </a:rPr>
              <a:t>)  </a:t>
            </a:r>
          </a:p>
          <a:p>
            <a:r>
              <a:rPr lang="en-US" dirty="0">
                <a:latin typeface="+mj-lt"/>
              </a:rPr>
              <a:t>  .. ku == UserMatchCriteria      </a:t>
            </a:r>
          </a:p>
          <a:p>
            <a:r>
              <a:rPr lang="en-US" dirty="0">
                <a:latin typeface="+mj-lt"/>
              </a:rPr>
              <a:t>  .. kp == ProblemMatchCriteria</a:t>
            </a:r>
          </a:p>
          <a:p>
            <a:r>
              <a:rPr lang="en-US" dirty="0">
                <a:latin typeface="+mj-lt"/>
              </a:rPr>
              <a:t>  .. kr == (title; abstract; teacher_bio; …)</a:t>
            </a:r>
          </a:p>
          <a:p>
            <a:r>
              <a:rPr lang="en-US" dirty="0">
                <a:latin typeface="+mj-lt"/>
              </a:rPr>
              <a:t>  .. For (feature_kp (content) == feature_ku (user))</a:t>
            </a:r>
          </a:p>
          <a:p>
            <a:r>
              <a:rPr lang="en-US" dirty="0">
                <a:latin typeface="+mj-lt"/>
              </a:rPr>
              <a:t>      .. For kr</a:t>
            </a:r>
          </a:p>
          <a:p>
            <a:r>
              <a:rPr lang="en-US" dirty="0">
                <a:latin typeface="+mj-lt"/>
              </a:rPr>
              <a:t>          .. Select feature_kr (content)</a:t>
            </a:r>
          </a:p>
          <a:p>
            <a:r>
              <a:rPr lang="en-US" dirty="0">
                <a:latin typeface="+mj-lt"/>
              </a:rPr>
              <a:t>          .. Insert content_bucket (interaction_id) </a:t>
            </a:r>
          </a:p>
          <a:p>
            <a:endParaRPr lang="en-US" sz="1000" dirty="0">
              <a:latin typeface="+mj-lt"/>
            </a:endParaRPr>
          </a:p>
        </p:txBody>
      </p:sp>
      <p:sp>
        <p:nvSpPr>
          <p:cNvPr id="119" name="TextBox 29">
            <a:extLst>
              <a:ext uri="{FF2B5EF4-FFF2-40B4-BE49-F238E27FC236}">
                <a16:creationId xmlns:a16="http://schemas.microsoft.com/office/drawing/2014/main" id="{3A302EF5-7157-4F0E-9485-832FFB627007}"/>
              </a:ext>
            </a:extLst>
          </p:cNvPr>
          <p:cNvSpPr txBox="1"/>
          <p:nvPr/>
        </p:nvSpPr>
        <p:spPr>
          <a:xfrm>
            <a:off x="327082" y="1237094"/>
            <a:ext cx="4672926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Problem recommender </a:t>
            </a:r>
          </a:p>
        </p:txBody>
      </p:sp>
    </p:spTree>
    <p:extLst>
      <p:ext uri="{BB962C8B-B14F-4D97-AF65-F5344CB8AC3E}">
        <p14:creationId xmlns:p14="http://schemas.microsoft.com/office/powerpoint/2010/main" val="179458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ACF5DFC2-53FE-4FC8-99CA-D60A6324DC3E}"/>
              </a:ext>
            </a:extLst>
          </p:cNvPr>
          <p:cNvGrpSpPr/>
          <p:nvPr/>
        </p:nvGrpSpPr>
        <p:grpSpPr>
          <a:xfrm>
            <a:off x="6564311" y="1358483"/>
            <a:ext cx="1233791" cy="1108243"/>
            <a:chOff x="5598794" y="1927585"/>
            <a:chExt cx="1233791" cy="1108243"/>
          </a:xfrm>
        </p:grpSpPr>
        <p:sp>
          <p:nvSpPr>
            <p:cNvPr id="81" name="TextBox 111">
              <a:extLst>
                <a:ext uri="{FF2B5EF4-FFF2-40B4-BE49-F238E27FC236}">
                  <a16:creationId xmlns:a16="http://schemas.microsoft.com/office/drawing/2014/main" id="{1F76D061-86BD-4387-A52B-FDC8D35F7FD7}"/>
                </a:ext>
              </a:extLst>
            </p:cNvPr>
            <p:cNvSpPr txBox="1"/>
            <p:nvPr/>
          </p:nvSpPr>
          <p:spPr>
            <a:xfrm>
              <a:off x="5598794" y="1927585"/>
              <a:ext cx="1233791" cy="689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b="1" dirty="0"/>
                <a:t>CONTENT</a:t>
              </a:r>
              <a:br>
                <a:rPr lang="pt-BR" sz="1000" dirty="0"/>
              </a:br>
              <a:r>
                <a:rPr lang="pt-BR" sz="1000" dirty="0"/>
                <a:t>G-CLASSROOM</a:t>
              </a:r>
            </a:p>
            <a:p>
              <a:pPr algn="ctr"/>
              <a:endParaRPr lang="pt-BR" sz="1000" dirty="0"/>
            </a:p>
          </p:txBody>
        </p:sp>
        <p:sp>
          <p:nvSpPr>
            <p:cNvPr id="82" name="TextBox 99">
              <a:extLst>
                <a:ext uri="{FF2B5EF4-FFF2-40B4-BE49-F238E27FC236}">
                  <a16:creationId xmlns:a16="http://schemas.microsoft.com/office/drawing/2014/main" id="{D576D510-F63D-4DDA-B11A-A4982C0CE3AA}"/>
                </a:ext>
              </a:extLst>
            </p:cNvPr>
            <p:cNvSpPr txBox="1"/>
            <p:nvPr/>
          </p:nvSpPr>
          <p:spPr>
            <a:xfrm>
              <a:off x="5598795" y="2647326"/>
              <a:ext cx="1233790" cy="3885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G-DRIVE</a:t>
              </a:r>
              <a:endParaRPr lang="pt-BR" sz="800" dirty="0">
                <a:solidFill>
                  <a:srgbClr val="0070C0"/>
                </a:solidFill>
              </a:endParaRPr>
            </a:p>
          </p:txBody>
        </p:sp>
        <p:sp>
          <p:nvSpPr>
            <p:cNvPr id="83" name="Action Button: Movie 23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6ECC772-6057-4B79-9DF2-5355FB6C9B23}"/>
                </a:ext>
              </a:extLst>
            </p:cNvPr>
            <p:cNvSpPr/>
            <p:nvPr/>
          </p:nvSpPr>
          <p:spPr>
            <a:xfrm>
              <a:off x="5661290" y="2809611"/>
              <a:ext cx="190007" cy="177393"/>
            </a:xfrm>
            <a:prstGeom prst="actionButtonMovi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9" name="TextBox 29">
            <a:extLst>
              <a:ext uri="{FF2B5EF4-FFF2-40B4-BE49-F238E27FC236}">
                <a16:creationId xmlns:a16="http://schemas.microsoft.com/office/drawing/2014/main" id="{D9090E52-5918-40DA-A815-9C159F2DDFA6}"/>
              </a:ext>
            </a:extLst>
          </p:cNvPr>
          <p:cNvSpPr txBox="1"/>
          <p:nvPr/>
        </p:nvSpPr>
        <p:spPr>
          <a:xfrm>
            <a:off x="5267214" y="4120263"/>
            <a:ext cx="2614055" cy="189623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n-meta_content</a:t>
            </a:r>
          </a:p>
          <a:p>
            <a:r>
              <a:rPr lang="pt-BR" dirty="0">
                <a:latin typeface="+mj-lt"/>
              </a:rPr>
              <a:t>. id_1; url_1; features(3 to n)_1</a:t>
            </a:r>
          </a:p>
          <a:p>
            <a:r>
              <a:rPr lang="pt-BR" b="1" dirty="0">
                <a:solidFill>
                  <a:srgbClr val="0070C0"/>
                </a:solidFill>
                <a:latin typeface="+mj-lt"/>
              </a:rPr>
              <a:t>. id_2; url_2; features(3 to n)_2</a:t>
            </a:r>
          </a:p>
          <a:p>
            <a:r>
              <a:rPr lang="pt-BR" dirty="0">
                <a:latin typeface="+mj-lt"/>
              </a:rPr>
              <a:t>. id_3; url_3; features(3 to n)_3</a:t>
            </a:r>
          </a:p>
          <a:p>
            <a:r>
              <a:rPr lang="pt-BR" dirty="0">
                <a:latin typeface="+mj-lt"/>
              </a:rPr>
              <a:t>. id_4; url_4; features(3 to n)_4</a:t>
            </a:r>
          </a:p>
          <a:p>
            <a:r>
              <a:rPr lang="pt-BR" b="1" dirty="0">
                <a:solidFill>
                  <a:srgbClr val="0070C0"/>
                </a:solidFill>
                <a:latin typeface="+mj-lt"/>
              </a:rPr>
              <a:t>. id_5; url_5; features(3 to n)_5</a:t>
            </a:r>
          </a:p>
          <a:p>
            <a:r>
              <a:rPr lang="en-US" dirty="0">
                <a:latin typeface="+mj-lt"/>
              </a:rPr>
              <a:t>…</a:t>
            </a:r>
          </a:p>
          <a:p>
            <a:r>
              <a:rPr lang="en-US" dirty="0">
                <a:latin typeface="+mj-lt"/>
              </a:rPr>
              <a:t>…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. id_(i-1); url_(i-1); features(3 to n)_(i-1)</a:t>
            </a:r>
          </a:p>
          <a:p>
            <a:r>
              <a:rPr lang="pt-BR" b="1" dirty="0">
                <a:solidFill>
                  <a:srgbClr val="0070C0"/>
                </a:solidFill>
                <a:latin typeface="+mj-lt"/>
              </a:rPr>
              <a:t>. id_i; url_i; features(3 to n)_i</a:t>
            </a:r>
          </a:p>
          <a:p>
            <a:endParaRPr lang="pt-BR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9D66F5E-5A35-464B-82BB-3CA2ACEC93D0}"/>
              </a:ext>
            </a:extLst>
          </p:cNvPr>
          <p:cNvGrpSpPr/>
          <p:nvPr/>
        </p:nvGrpSpPr>
        <p:grpSpPr>
          <a:xfrm>
            <a:off x="9691447" y="1364816"/>
            <a:ext cx="1233791" cy="1108243"/>
            <a:chOff x="5598794" y="1927585"/>
            <a:chExt cx="1233791" cy="1108243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78C4850-E979-47BB-919E-A99BCC6D01D1}"/>
                </a:ext>
              </a:extLst>
            </p:cNvPr>
            <p:cNvSpPr txBox="1"/>
            <p:nvPr/>
          </p:nvSpPr>
          <p:spPr>
            <a:xfrm>
              <a:off x="5598794" y="1927585"/>
              <a:ext cx="1233791" cy="689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b="1" dirty="0"/>
                <a:t>INTERACTION</a:t>
              </a:r>
              <a:br>
                <a:rPr lang="pt-BR" sz="1000" dirty="0"/>
              </a:br>
              <a:r>
                <a:rPr lang="pt-BR" sz="1000" dirty="0"/>
                <a:t>G-CLASSROOM</a:t>
              </a:r>
            </a:p>
            <a:p>
              <a:pPr algn="ctr"/>
              <a:endParaRPr lang="pt-BR" sz="1000" dirty="0"/>
            </a:p>
          </p:txBody>
        </p:sp>
        <p:sp>
          <p:nvSpPr>
            <p:cNvPr id="113" name="TextBox 99">
              <a:extLst>
                <a:ext uri="{FF2B5EF4-FFF2-40B4-BE49-F238E27FC236}">
                  <a16:creationId xmlns:a16="http://schemas.microsoft.com/office/drawing/2014/main" id="{62B801F9-090D-417E-A1F1-E465D129A865}"/>
                </a:ext>
              </a:extLst>
            </p:cNvPr>
            <p:cNvSpPr txBox="1"/>
            <p:nvPr/>
          </p:nvSpPr>
          <p:spPr>
            <a:xfrm>
              <a:off x="5598795" y="2647326"/>
              <a:ext cx="1233790" cy="3885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G-DRIVE</a:t>
              </a:r>
              <a:endParaRPr lang="pt-BR" sz="8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20" name="Picture 119">
            <a:extLst>
              <a:ext uri="{FF2B5EF4-FFF2-40B4-BE49-F238E27FC236}">
                <a16:creationId xmlns:a16="http://schemas.microsoft.com/office/drawing/2014/main" id="{38DAC501-1766-4749-9E73-26FCE7DE3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314"/>
          <a:stretch/>
        </p:blipFill>
        <p:spPr>
          <a:xfrm>
            <a:off x="9660534" y="1730881"/>
            <a:ext cx="453169" cy="307778"/>
          </a:xfrm>
          <a:prstGeom prst="rect">
            <a:avLst/>
          </a:prstGeom>
        </p:spPr>
      </p:pic>
      <p:sp>
        <p:nvSpPr>
          <p:cNvPr id="121" name="Seta: para a Direita 16">
            <a:extLst>
              <a:ext uri="{FF2B5EF4-FFF2-40B4-BE49-F238E27FC236}">
                <a16:creationId xmlns:a16="http://schemas.microsoft.com/office/drawing/2014/main" id="{671AC405-0AA6-4280-94C1-B522E6C031AF}"/>
              </a:ext>
            </a:extLst>
          </p:cNvPr>
          <p:cNvSpPr/>
          <p:nvPr/>
        </p:nvSpPr>
        <p:spPr>
          <a:xfrm>
            <a:off x="8068698" y="4850639"/>
            <a:ext cx="1153935" cy="43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ContentFilter</a:t>
            </a:r>
            <a:endParaRPr lang="pt-BR" sz="1200" dirty="0"/>
          </a:p>
        </p:txBody>
      </p:sp>
      <p:sp>
        <p:nvSpPr>
          <p:cNvPr id="122" name="TextBox 29">
            <a:extLst>
              <a:ext uri="{FF2B5EF4-FFF2-40B4-BE49-F238E27FC236}">
                <a16:creationId xmlns:a16="http://schemas.microsoft.com/office/drawing/2014/main" id="{358B2903-8B28-47E9-BDDB-01601B788618}"/>
              </a:ext>
            </a:extLst>
          </p:cNvPr>
          <p:cNvSpPr txBox="1"/>
          <p:nvPr/>
        </p:nvSpPr>
        <p:spPr>
          <a:xfrm>
            <a:off x="9327918" y="4520770"/>
            <a:ext cx="2048924" cy="103529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content_bucket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(interaction_id)</a:t>
            </a:r>
          </a:p>
          <a:p>
            <a:r>
              <a:rPr lang="pt-BR" dirty="0">
                <a:latin typeface="+mj-lt"/>
              </a:rPr>
              <a:t>. id_2; url_2; features(3 to n)_2</a:t>
            </a:r>
          </a:p>
          <a:p>
            <a:r>
              <a:rPr lang="pt-BR" dirty="0">
                <a:latin typeface="+mj-lt"/>
              </a:rPr>
              <a:t>. id_5; url_5; features(3 to n)_5</a:t>
            </a:r>
          </a:p>
          <a:p>
            <a:r>
              <a:rPr lang="en-US" dirty="0">
                <a:latin typeface="+mj-lt"/>
              </a:rPr>
              <a:t>…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. id_i; url_i; features(3 to n)_i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3A302EF5-7157-4F0E-9485-832FFB627007}"/>
              </a:ext>
            </a:extLst>
          </p:cNvPr>
          <p:cNvSpPr txBox="1"/>
          <p:nvPr/>
        </p:nvSpPr>
        <p:spPr>
          <a:xfrm>
            <a:off x="5653178" y="524871"/>
            <a:ext cx="4672926" cy="461665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Interaction (google classroom reuse post)</a:t>
            </a:r>
          </a:p>
        </p:txBody>
      </p:sp>
      <p:sp>
        <p:nvSpPr>
          <p:cNvPr id="71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30E326-97B9-422B-A80E-D5031B244EDC}"/>
              </a:ext>
            </a:extLst>
          </p:cNvPr>
          <p:cNvSpPr/>
          <p:nvPr/>
        </p:nvSpPr>
        <p:spPr>
          <a:xfrm>
            <a:off x="9753771" y="2251044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358B2903-8B28-47E9-BDDB-01601B788618}"/>
              </a:ext>
            </a:extLst>
          </p:cNvPr>
          <p:cNvSpPr txBox="1"/>
          <p:nvPr/>
        </p:nvSpPr>
        <p:spPr>
          <a:xfrm>
            <a:off x="9327918" y="3083213"/>
            <a:ext cx="2048924" cy="134904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StreamAdmin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interaction_type; 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++ interaction_id</a:t>
            </a:r>
          </a:p>
          <a:p>
            <a:r>
              <a:rPr lang="pt-BR" dirty="0">
                <a:latin typeface="+mj-lt"/>
              </a:rPr>
              <a:t>. ContentFilter (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interaction_type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For </a:t>
            </a:r>
            <a:r>
              <a:rPr lang="pt-BR" dirty="0" err="1">
                <a:latin typeface="+mj-lt"/>
              </a:rPr>
              <a:t>content_bucket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. 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Select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content_id </a:t>
            </a:r>
          </a:p>
          <a:p>
            <a:r>
              <a:rPr lang="en-US" dirty="0">
                <a:latin typeface="+mj-lt"/>
              </a:rPr>
              <a:t>   . ReusePost 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content_id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   . Read return(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content_id</a:t>
            </a:r>
            <a:r>
              <a:rPr lang="en-US" dirty="0">
                <a:latin typeface="+mj-lt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242416" y="2599026"/>
            <a:ext cx="165141" cy="286186"/>
            <a:chOff x="8145330" y="3071132"/>
            <a:chExt cx="165141" cy="346286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030976C-E058-4A75-8547-4314908234F8}"/>
                </a:ext>
              </a:extLst>
            </p:cNvPr>
            <p:cNvCxnSpPr/>
            <p:nvPr/>
          </p:nvCxnSpPr>
          <p:spPr>
            <a:xfrm flipH="1" flipV="1">
              <a:off x="8145330" y="3071132"/>
              <a:ext cx="2695" cy="34063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C8697B3-8679-4DD2-8CB1-C38636D348EA}"/>
                </a:ext>
              </a:extLst>
            </p:cNvPr>
            <p:cNvCxnSpPr/>
            <p:nvPr/>
          </p:nvCxnSpPr>
          <p:spPr>
            <a:xfrm flipH="1">
              <a:off x="8308561" y="3073888"/>
              <a:ext cx="1910" cy="3435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30976C-E058-4A75-8547-4314908234F8}"/>
              </a:ext>
            </a:extLst>
          </p:cNvPr>
          <p:cNvCxnSpPr/>
          <p:nvPr/>
        </p:nvCxnSpPr>
        <p:spPr>
          <a:xfrm flipH="1" flipV="1">
            <a:off x="8153400" y="2302593"/>
            <a:ext cx="1960303" cy="5991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30E326-97B9-422B-A80E-D5031B244EDC}"/>
              </a:ext>
            </a:extLst>
          </p:cNvPr>
          <p:cNvSpPr/>
          <p:nvPr/>
        </p:nvSpPr>
        <p:spPr>
          <a:xfrm>
            <a:off x="8557109" y="1648213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2C3BA9-4049-4A32-AA85-704254F1297E}"/>
              </a:ext>
            </a:extLst>
          </p:cNvPr>
          <p:cNvCxnSpPr>
            <a:cxnSpLocks/>
          </p:cNvCxnSpPr>
          <p:nvPr/>
        </p:nvCxnSpPr>
        <p:spPr>
          <a:xfrm>
            <a:off x="7989641" y="1902094"/>
            <a:ext cx="146011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7">
            <a:extLst>
              <a:ext uri="{FF2B5EF4-FFF2-40B4-BE49-F238E27FC236}">
                <a16:creationId xmlns:a16="http://schemas.microsoft.com/office/drawing/2014/main" id="{E00E3D23-EB0B-46C5-A0B7-75E39CA3B3A9}"/>
              </a:ext>
            </a:extLst>
          </p:cNvPr>
          <p:cNvSpPr txBox="1"/>
          <p:nvPr/>
        </p:nvSpPr>
        <p:spPr>
          <a:xfrm>
            <a:off x="8269117" y="1931778"/>
            <a:ext cx="966888" cy="2707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70C0"/>
                </a:solidFill>
                <a:latin typeface="+mj-lt"/>
              </a:rPr>
              <a:t>REUSE POST</a:t>
            </a:r>
            <a:endParaRPr lang="en-US" sz="9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7" name="TextBox 27">
            <a:extLst>
              <a:ext uri="{FF2B5EF4-FFF2-40B4-BE49-F238E27FC236}">
                <a16:creationId xmlns:a16="http://schemas.microsoft.com/office/drawing/2014/main" id="{AAA15932-2BDC-4AEF-B649-3795325A167D}"/>
              </a:ext>
            </a:extLst>
          </p:cNvPr>
          <p:cNvSpPr txBox="1"/>
          <p:nvPr/>
        </p:nvSpPr>
        <p:spPr>
          <a:xfrm>
            <a:off x="8114627" y="2656161"/>
            <a:ext cx="1545907" cy="26026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rgbClr val="0070C0"/>
                </a:solidFill>
                <a:latin typeface="+mj-lt"/>
              </a:rPr>
              <a:t>REUSE POST </a:t>
            </a:r>
            <a:r>
              <a:rPr lang="en-US" sz="900" dirty="0">
                <a:solidFill>
                  <a:srgbClr val="0070C0"/>
                </a:solidFill>
                <a:latin typeface="+mj-lt"/>
              </a:rPr>
              <a:t>(material_url)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F3BFEDC-BDDB-476B-BEBA-4D50D90CA621}"/>
              </a:ext>
            </a:extLst>
          </p:cNvPr>
          <p:cNvGrpSpPr/>
          <p:nvPr/>
        </p:nvGrpSpPr>
        <p:grpSpPr>
          <a:xfrm>
            <a:off x="5259544" y="1557782"/>
            <a:ext cx="1032262" cy="735743"/>
            <a:chOff x="5712537" y="1496910"/>
            <a:chExt cx="1398485" cy="92628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14BCDB1-CF6D-4D04-BA36-BFE2317330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70186" y="1496910"/>
              <a:ext cx="371662" cy="451539"/>
              <a:chOff x="9288657" y="643904"/>
              <a:chExt cx="354236" cy="401612"/>
            </a:xfrm>
          </p:grpSpPr>
          <p:sp>
            <p:nvSpPr>
              <p:cNvPr id="86" name="Flowchart: Delay 85">
                <a:extLst>
                  <a:ext uri="{FF2B5EF4-FFF2-40B4-BE49-F238E27FC236}">
                    <a16:creationId xmlns:a16="http://schemas.microsoft.com/office/drawing/2014/main" id="{03C288FA-5605-4049-9521-C4477912FF43}"/>
                  </a:ext>
                </a:extLst>
              </p:cNvPr>
              <p:cNvSpPr/>
              <p:nvPr/>
            </p:nvSpPr>
            <p:spPr>
              <a:xfrm rot="16200000">
                <a:off x="9353342" y="755966"/>
                <a:ext cx="224865" cy="354236"/>
              </a:xfrm>
              <a:prstGeom prst="flowChartDelay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8F5FBCF-E535-4C9D-A99A-CEE5974C27CC}"/>
                  </a:ext>
                </a:extLst>
              </p:cNvPr>
              <p:cNvSpPr/>
              <p:nvPr/>
            </p:nvSpPr>
            <p:spPr>
              <a:xfrm>
                <a:off x="9300450" y="643904"/>
                <a:ext cx="330620" cy="220413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</p:grpSp>
        <p:sp>
          <p:nvSpPr>
            <p:cNvPr id="85" name="TextBox 27">
              <a:extLst>
                <a:ext uri="{FF2B5EF4-FFF2-40B4-BE49-F238E27FC236}">
                  <a16:creationId xmlns:a16="http://schemas.microsoft.com/office/drawing/2014/main" id="{B004BDF2-32E9-49C6-8A29-95E55275F32A}"/>
                </a:ext>
              </a:extLst>
            </p:cNvPr>
            <p:cNvSpPr txBox="1"/>
            <p:nvPr/>
          </p:nvSpPr>
          <p:spPr>
            <a:xfrm>
              <a:off x="5712537" y="1967763"/>
              <a:ext cx="1398485" cy="45543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0070C0"/>
                  </a:solidFill>
                  <a:latin typeface="+mj-lt"/>
                </a:rPr>
                <a:t>. Teacher</a:t>
              </a:r>
            </a:p>
            <a:p>
              <a:r>
                <a:rPr lang="en-US" sz="900" dirty="0">
                  <a:solidFill>
                    <a:srgbClr val="0070C0"/>
                  </a:solidFill>
                  <a:latin typeface="+mj-lt"/>
                </a:rPr>
                <a:t>. Teacher (Admin</a:t>
              </a:r>
              <a:r>
                <a:rPr lang="en-US" sz="900" dirty="0">
                  <a:solidFill>
                    <a:schemeClr val="accent5"/>
                  </a:solidFill>
                  <a:latin typeface="+mj-lt"/>
                </a:rPr>
                <a:t>)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0EFDAC9-A007-49C4-9DEA-522850112E9A}"/>
              </a:ext>
            </a:extLst>
          </p:cNvPr>
          <p:cNvCxnSpPr>
            <a:cxnSpLocks/>
          </p:cNvCxnSpPr>
          <p:nvPr/>
        </p:nvCxnSpPr>
        <p:spPr>
          <a:xfrm>
            <a:off x="7181206" y="2573108"/>
            <a:ext cx="0" cy="34331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27">
            <a:extLst>
              <a:ext uri="{FF2B5EF4-FFF2-40B4-BE49-F238E27FC236}">
                <a16:creationId xmlns:a16="http://schemas.microsoft.com/office/drawing/2014/main" id="{F4A6B7F6-CC4F-4E73-9B7D-8481F935F637}"/>
              </a:ext>
            </a:extLst>
          </p:cNvPr>
          <p:cNvSpPr txBox="1"/>
          <p:nvPr/>
        </p:nvSpPr>
        <p:spPr>
          <a:xfrm>
            <a:off x="6275841" y="2688432"/>
            <a:ext cx="891787" cy="21069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70C0"/>
                </a:solidFill>
                <a:latin typeface="+mj-lt"/>
              </a:rPr>
              <a:t>(material_url)</a:t>
            </a:r>
          </a:p>
        </p:txBody>
      </p:sp>
      <p:sp>
        <p:nvSpPr>
          <p:cNvPr id="90" name="TextBox 27">
            <a:extLst>
              <a:ext uri="{FF2B5EF4-FFF2-40B4-BE49-F238E27FC236}">
                <a16:creationId xmlns:a16="http://schemas.microsoft.com/office/drawing/2014/main" id="{9CC0AD63-58E6-4327-8361-462EB3091109}"/>
              </a:ext>
            </a:extLst>
          </p:cNvPr>
          <p:cNvSpPr txBox="1"/>
          <p:nvPr/>
        </p:nvSpPr>
        <p:spPr>
          <a:xfrm>
            <a:off x="1214847" y="5361619"/>
            <a:ext cx="1713119" cy="100653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+mj-lt"/>
              </a:rPr>
              <a:t>content_type</a:t>
            </a:r>
          </a:p>
          <a:p>
            <a:r>
              <a:rPr lang="en-US" sz="1000" dirty="0">
                <a:latin typeface="+mj-lt"/>
              </a:rPr>
              <a:t>. Subject</a:t>
            </a:r>
          </a:p>
          <a:p>
            <a:r>
              <a:rPr lang="en-US" sz="1000" dirty="0">
                <a:latin typeface="+mj-lt"/>
              </a:rPr>
              <a:t>. Problem</a:t>
            </a:r>
          </a:p>
          <a:p>
            <a:r>
              <a:rPr lang="en-US" sz="1000" dirty="0">
                <a:latin typeface="+mj-lt"/>
              </a:rPr>
              <a:t>. Teacher conversion</a:t>
            </a:r>
          </a:p>
          <a:p>
            <a:r>
              <a:rPr lang="en-US" sz="1000" dirty="0">
                <a:latin typeface="+mj-lt"/>
              </a:rPr>
              <a:t>. Student conversion </a:t>
            </a:r>
          </a:p>
          <a:p>
            <a:r>
              <a:rPr lang="en-US" sz="1000" dirty="0">
                <a:latin typeface="+mj-lt"/>
              </a:rPr>
              <a:t>. &lt;more&gt;</a:t>
            </a:r>
          </a:p>
        </p:txBody>
      </p:sp>
      <p:sp>
        <p:nvSpPr>
          <p:cNvPr id="92" name="TextBox 29">
            <a:extLst>
              <a:ext uri="{FF2B5EF4-FFF2-40B4-BE49-F238E27FC236}">
                <a16:creationId xmlns:a16="http://schemas.microsoft.com/office/drawing/2014/main" id="{358B2903-8B28-47E9-BDDB-01601B788618}"/>
              </a:ext>
            </a:extLst>
          </p:cNvPr>
          <p:cNvSpPr txBox="1"/>
          <p:nvPr/>
        </p:nvSpPr>
        <p:spPr>
          <a:xfrm>
            <a:off x="5666860" y="3073834"/>
            <a:ext cx="2143511" cy="9234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108000" rIns="108000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ContentAdmin 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content_type; 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++ content_id</a:t>
            </a:r>
          </a:p>
          <a:p>
            <a:r>
              <a:rPr lang="pt-BR" dirty="0">
                <a:latin typeface="+mj-lt"/>
              </a:rPr>
              <a:t>. </a:t>
            </a:r>
            <a:r>
              <a:rPr lang="pt-BR" b="1" dirty="0">
                <a:solidFill>
                  <a:srgbClr val="FF0000"/>
                </a:solidFill>
                <a:latin typeface="+mj-lt"/>
              </a:rPr>
              <a:t>ContentNClass</a:t>
            </a:r>
            <a:r>
              <a:rPr lang="pt-BR" dirty="0">
                <a:latin typeface="+mj-lt"/>
              </a:rPr>
              <a:t> (</a:t>
            </a:r>
            <a:r>
              <a:rPr lang="pt-BR" dirty="0">
                <a:solidFill>
                  <a:srgbClr val="0070C0"/>
                </a:solidFill>
                <a:latin typeface="+mj-lt"/>
              </a:rPr>
              <a:t>content_id</a:t>
            </a:r>
            <a:r>
              <a:rPr lang="pt-BR" dirty="0">
                <a:latin typeface="+mj-lt"/>
              </a:rPr>
              <a:t>)</a:t>
            </a:r>
          </a:p>
          <a:p>
            <a:r>
              <a:rPr lang="pt-BR" dirty="0">
                <a:latin typeface="+mj-lt"/>
              </a:rPr>
              <a:t>. Insert n-meta_content  </a:t>
            </a:r>
          </a:p>
        </p:txBody>
      </p:sp>
      <p:sp>
        <p:nvSpPr>
          <p:cNvPr id="93" name="TextBox 27">
            <a:extLst>
              <a:ext uri="{FF2B5EF4-FFF2-40B4-BE49-F238E27FC236}">
                <a16:creationId xmlns:a16="http://schemas.microsoft.com/office/drawing/2014/main" id="{9CC0AD63-58E6-4327-8361-462EB3091109}"/>
              </a:ext>
            </a:extLst>
          </p:cNvPr>
          <p:cNvSpPr txBox="1"/>
          <p:nvPr/>
        </p:nvSpPr>
        <p:spPr>
          <a:xfrm>
            <a:off x="2668243" y="5361619"/>
            <a:ext cx="1713119" cy="118627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latin typeface="+mj-lt"/>
              </a:rPr>
              <a:t>Interaction_type</a:t>
            </a:r>
          </a:p>
          <a:p>
            <a:r>
              <a:rPr lang="en-US" sz="1000" dirty="0">
                <a:latin typeface="+mj-lt"/>
              </a:rPr>
              <a:t>. Teacher</a:t>
            </a:r>
          </a:p>
          <a:p>
            <a:r>
              <a:rPr lang="en-US" sz="1000" dirty="0">
                <a:latin typeface="+mj-lt"/>
              </a:rPr>
              <a:t>. Student </a:t>
            </a:r>
          </a:p>
          <a:p>
            <a:r>
              <a:rPr lang="en-US" sz="1000" dirty="0">
                <a:latin typeface="+mj-lt"/>
              </a:rPr>
              <a:t>. Student-subject assessment</a:t>
            </a:r>
          </a:p>
          <a:p>
            <a:r>
              <a:rPr lang="en-US" sz="1000" dirty="0">
                <a:latin typeface="+mj-lt"/>
              </a:rPr>
              <a:t>. Problem creation </a:t>
            </a:r>
          </a:p>
          <a:p>
            <a:r>
              <a:rPr lang="en-US" sz="1000" dirty="0">
                <a:latin typeface="+mj-lt"/>
              </a:rPr>
              <a:t>. Session</a:t>
            </a:r>
          </a:p>
          <a:p>
            <a:r>
              <a:rPr lang="en-US" sz="1000" dirty="0">
                <a:latin typeface="+mj-lt"/>
              </a:rPr>
              <a:t>. &lt;more&gt; </a:t>
            </a:r>
          </a:p>
        </p:txBody>
      </p:sp>
      <p:sp>
        <p:nvSpPr>
          <p:cNvPr id="94" name="Action Button: Movie 2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30E326-97B9-422B-A80E-D5031B244EDC}"/>
              </a:ext>
            </a:extLst>
          </p:cNvPr>
          <p:cNvSpPr/>
          <p:nvPr/>
        </p:nvSpPr>
        <p:spPr>
          <a:xfrm>
            <a:off x="6055784" y="1648702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2C3BA9-4049-4A32-AA85-704254F1297E}"/>
              </a:ext>
            </a:extLst>
          </p:cNvPr>
          <p:cNvCxnSpPr>
            <a:cxnSpLocks/>
          </p:cNvCxnSpPr>
          <p:nvPr/>
        </p:nvCxnSpPr>
        <p:spPr>
          <a:xfrm>
            <a:off x="5896183" y="1910748"/>
            <a:ext cx="61923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10"/>
          <p:cNvSpPr txBox="1"/>
          <p:nvPr/>
        </p:nvSpPr>
        <p:spPr>
          <a:xfrm>
            <a:off x="584293" y="1980535"/>
            <a:ext cx="1261107" cy="4373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Problem Creation</a:t>
            </a:r>
            <a:br>
              <a:rPr lang="pt-BR" sz="1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Wizard  v1.0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466997" y="4614354"/>
            <a:ext cx="385329" cy="114300"/>
            <a:chOff x="1936096" y="1306493"/>
            <a:chExt cx="628649" cy="114300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1936096" y="1306493"/>
              <a:ext cx="581024" cy="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955145" y="1420793"/>
              <a:ext cx="60960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68086" y="5099597"/>
            <a:ext cx="385330" cy="114300"/>
            <a:chOff x="1959354" y="1812261"/>
            <a:chExt cx="628649" cy="114300"/>
          </a:xfrm>
        </p:grpSpPr>
        <p:cxnSp>
          <p:nvCxnSpPr>
            <p:cNvPr id="110" name="Straight Arrow Connector 109"/>
            <p:cNvCxnSpPr/>
            <p:nvPr/>
          </p:nvCxnSpPr>
          <p:spPr>
            <a:xfrm flipH="1">
              <a:off x="1959354" y="1812261"/>
              <a:ext cx="581024" cy="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978406" y="1926561"/>
              <a:ext cx="609597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83398" y="5559980"/>
            <a:ext cx="385329" cy="114300"/>
            <a:chOff x="1968247" y="2206508"/>
            <a:chExt cx="628649" cy="114300"/>
          </a:xfrm>
        </p:grpSpPr>
        <p:cxnSp>
          <p:nvCxnSpPr>
            <p:cNvPr id="107" name="Straight Arrow Connector 106"/>
            <p:cNvCxnSpPr/>
            <p:nvPr/>
          </p:nvCxnSpPr>
          <p:spPr>
            <a:xfrm flipH="1">
              <a:off x="1968247" y="2206508"/>
              <a:ext cx="581023" cy="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1987296" y="2320808"/>
              <a:ext cx="60960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86128" y="6080025"/>
            <a:ext cx="385329" cy="114300"/>
            <a:chOff x="2055046" y="2775141"/>
            <a:chExt cx="628649" cy="114300"/>
          </a:xfrm>
        </p:grpSpPr>
        <p:cxnSp>
          <p:nvCxnSpPr>
            <p:cNvPr id="105" name="Straight Arrow Connector 104"/>
            <p:cNvCxnSpPr/>
            <p:nvPr/>
          </p:nvCxnSpPr>
          <p:spPr>
            <a:xfrm flipH="1">
              <a:off x="2055046" y="2775141"/>
              <a:ext cx="581023" cy="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2074095" y="2889441"/>
              <a:ext cx="60960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"/>
          <p:cNvSpPr txBox="1"/>
          <p:nvPr/>
        </p:nvSpPr>
        <p:spPr>
          <a:xfrm>
            <a:off x="2300842" y="1976970"/>
            <a:ext cx="1261107" cy="4373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Problem Recommender v1.0</a:t>
            </a:r>
          </a:p>
        </p:txBody>
      </p:sp>
      <p:sp>
        <p:nvSpPr>
          <p:cNvPr id="103" name="TextBox 10"/>
          <p:cNvSpPr txBox="1"/>
          <p:nvPr/>
        </p:nvSpPr>
        <p:spPr>
          <a:xfrm>
            <a:off x="572666" y="3703748"/>
            <a:ext cx="1261107" cy="4373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Adaptive </a:t>
            </a:r>
            <a:br>
              <a:rPr lang="pt-BR" sz="1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Learning v1.0</a:t>
            </a:r>
          </a:p>
        </p:txBody>
      </p:sp>
      <p:sp>
        <p:nvSpPr>
          <p:cNvPr id="104" name="TextBox 10"/>
          <p:cNvSpPr txBox="1"/>
          <p:nvPr/>
        </p:nvSpPr>
        <p:spPr>
          <a:xfrm>
            <a:off x="1935409" y="3691745"/>
            <a:ext cx="1261107" cy="4373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Student Assessment </a:t>
            </a:r>
            <a:br>
              <a:rPr lang="pt-BR" sz="1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v1.0</a:t>
            </a:r>
          </a:p>
        </p:txBody>
      </p:sp>
      <p:sp>
        <p:nvSpPr>
          <p:cNvPr id="96" name="TextBox 4"/>
          <p:cNvSpPr txBox="1"/>
          <p:nvPr/>
        </p:nvSpPr>
        <p:spPr>
          <a:xfrm>
            <a:off x="261378" y="1308278"/>
            <a:ext cx="953469" cy="284419"/>
          </a:xfrm>
          <a:prstGeom prst="rect">
            <a:avLst/>
          </a:prstGeom>
          <a:noFill/>
          <a:ln w="952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rgbClr val="0070C0"/>
                </a:solidFill>
              </a:rPr>
              <a:t>ALGORITHMS</a:t>
            </a:r>
          </a:p>
        </p:txBody>
      </p:sp>
      <p:sp>
        <p:nvSpPr>
          <p:cNvPr id="117" name="TextBox 27">
            <a:extLst>
              <a:ext uri="{FF2B5EF4-FFF2-40B4-BE49-F238E27FC236}">
                <a16:creationId xmlns:a16="http://schemas.microsoft.com/office/drawing/2014/main" id="{9CC0AD63-58E6-4327-8361-462EB3091109}"/>
              </a:ext>
            </a:extLst>
          </p:cNvPr>
          <p:cNvSpPr txBox="1"/>
          <p:nvPr/>
        </p:nvSpPr>
        <p:spPr>
          <a:xfrm>
            <a:off x="599963" y="2434681"/>
            <a:ext cx="1255492" cy="100653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+mj-lt"/>
              </a:rPr>
              <a:t>. </a:t>
            </a:r>
            <a:r>
              <a:rPr lang="en-US" sz="1000" b="1" dirty="0">
                <a:latin typeface="+mj-lt"/>
              </a:rPr>
              <a:t>Interaction_type</a:t>
            </a:r>
            <a:r>
              <a:rPr lang="en-US" sz="1000" dirty="0">
                <a:latin typeface="+mj-lt"/>
              </a:rPr>
              <a:t>: Problem creation</a:t>
            </a:r>
          </a:p>
          <a:p>
            <a:r>
              <a:rPr lang="en-US" sz="1000" dirty="0">
                <a:latin typeface="+mj-lt"/>
              </a:rPr>
              <a:t>. </a:t>
            </a:r>
            <a:r>
              <a:rPr lang="en-US" sz="1000" b="1" dirty="0"/>
              <a:t>Content_type</a:t>
            </a:r>
            <a:r>
              <a:rPr lang="en-US" sz="1000" dirty="0"/>
              <a:t>: Problem</a:t>
            </a:r>
          </a:p>
          <a:p>
            <a:endParaRPr lang="en-US" sz="1000" dirty="0">
              <a:latin typeface="+mj-lt"/>
            </a:endParaRPr>
          </a:p>
        </p:txBody>
      </p:sp>
      <p:sp>
        <p:nvSpPr>
          <p:cNvPr id="118" name="TextBox 27">
            <a:extLst>
              <a:ext uri="{FF2B5EF4-FFF2-40B4-BE49-F238E27FC236}">
                <a16:creationId xmlns:a16="http://schemas.microsoft.com/office/drawing/2014/main" id="{9CC0AD63-58E6-4327-8361-462EB3091109}"/>
              </a:ext>
            </a:extLst>
          </p:cNvPr>
          <p:cNvSpPr txBox="1"/>
          <p:nvPr/>
        </p:nvSpPr>
        <p:spPr>
          <a:xfrm>
            <a:off x="2307597" y="2414337"/>
            <a:ext cx="1414888" cy="100653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+mj-lt"/>
              </a:rPr>
              <a:t>. </a:t>
            </a:r>
            <a:r>
              <a:rPr lang="en-US" sz="1000" b="1" dirty="0">
                <a:latin typeface="+mj-lt"/>
              </a:rPr>
              <a:t>Interaction_type</a:t>
            </a:r>
            <a:r>
              <a:rPr lang="en-US" sz="1000" dirty="0">
                <a:latin typeface="+mj-lt"/>
              </a:rPr>
              <a:t>: Student recommender</a:t>
            </a:r>
          </a:p>
          <a:p>
            <a:r>
              <a:rPr lang="en-US" sz="1000" dirty="0">
                <a:latin typeface="+mj-lt"/>
              </a:rPr>
              <a:t>. </a:t>
            </a:r>
            <a:r>
              <a:rPr lang="en-US" sz="1000" b="1" dirty="0"/>
              <a:t>Content_type</a:t>
            </a:r>
            <a:r>
              <a:rPr lang="en-US" sz="1000" dirty="0"/>
              <a:t>: Problem_abstract</a:t>
            </a:r>
          </a:p>
          <a:p>
            <a:r>
              <a:rPr lang="en-US" sz="1000" dirty="0"/>
              <a:t>. </a:t>
            </a:r>
            <a:r>
              <a:rPr lang="en-US" sz="1000" b="1" dirty="0"/>
              <a:t>ContentFilter</a:t>
            </a:r>
            <a:r>
              <a:rPr lang="en-US" sz="1000" dirty="0"/>
              <a:t>: </a:t>
            </a:r>
          </a:p>
          <a:p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691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751E528-58E4-44B5-A4CF-413D25A0D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07885"/>
              </p:ext>
            </p:extLst>
          </p:nvPr>
        </p:nvGraphicFramePr>
        <p:xfrm>
          <a:off x="0" y="0"/>
          <a:ext cx="12192000" cy="346320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7889966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4302034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67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-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Opportunity</a:t>
                      </a: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ARCHITECTURE DRAFT 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66DFDE5-BA12-4C7D-A142-70A2329D6CB2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154"/>
          <a:ext cx="12191999" cy="176988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4543865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2456556236"/>
                    </a:ext>
                  </a:extLst>
                </a:gridCol>
                <a:gridCol w="4525107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76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 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sp>
        <p:nvSpPr>
          <p:cNvPr id="70" name="Retângulo 5">
            <a:extLst>
              <a:ext uri="{FF2B5EF4-FFF2-40B4-BE49-F238E27FC236}">
                <a16:creationId xmlns:a16="http://schemas.microsoft.com/office/drawing/2014/main" id="{A857FAAE-31D3-432A-89CF-8E8D4924662F}"/>
              </a:ext>
            </a:extLst>
          </p:cNvPr>
          <p:cNvSpPr/>
          <p:nvPr/>
        </p:nvSpPr>
        <p:spPr>
          <a:xfrm>
            <a:off x="476095" y="1205868"/>
            <a:ext cx="8855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uPBL</a:t>
            </a:r>
            <a:endParaRPr lang="en-US" sz="1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ePBL</a:t>
            </a:r>
            <a:endParaRPr lang="en-US" sz="1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Nucleo</a:t>
            </a:r>
            <a:endParaRPr lang="en-US" sz="1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 &lt;outros&gt;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OpenPBL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FEB263-33A7-49C4-8A1C-A0340EC88FBB}"/>
              </a:ext>
            </a:extLst>
          </p:cNvPr>
          <p:cNvGrpSpPr/>
          <p:nvPr/>
        </p:nvGrpSpPr>
        <p:grpSpPr>
          <a:xfrm>
            <a:off x="6966022" y="1390081"/>
            <a:ext cx="4658155" cy="4339526"/>
            <a:chOff x="6733099" y="1110003"/>
            <a:chExt cx="4658155" cy="4339526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6E3FB29-CC68-4DC2-81C4-5A3D251FC2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610" t="3056" r="50663" b="-150"/>
            <a:stretch/>
          </p:blipFill>
          <p:spPr>
            <a:xfrm>
              <a:off x="6966023" y="1291087"/>
              <a:ext cx="3934295" cy="4128251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Callout: Line 1">
              <a:extLst>
                <a:ext uri="{FF2B5EF4-FFF2-40B4-BE49-F238E27FC236}">
                  <a16:creationId xmlns:a16="http://schemas.microsoft.com/office/drawing/2014/main" id="{BB9924BC-7B3F-44DE-82B8-6D852EB02D89}"/>
                </a:ext>
              </a:extLst>
            </p:cNvPr>
            <p:cNvSpPr/>
            <p:nvPr/>
          </p:nvSpPr>
          <p:spPr>
            <a:xfrm>
              <a:off x="6733099" y="1110003"/>
              <a:ext cx="4658155" cy="4339526"/>
            </a:xfrm>
            <a:prstGeom prst="borderCallout1">
              <a:avLst>
                <a:gd name="adj1" fmla="val 20179"/>
                <a:gd name="adj2" fmla="val -346"/>
                <a:gd name="adj3" fmla="val 40602"/>
                <a:gd name="adj4" fmla="val -38793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E45F983-4019-45ED-BA1F-1895153D3A37}"/>
              </a:ext>
            </a:extLst>
          </p:cNvPr>
          <p:cNvSpPr/>
          <p:nvPr/>
        </p:nvSpPr>
        <p:spPr>
          <a:xfrm>
            <a:off x="1076921" y="3965485"/>
            <a:ext cx="6672879" cy="2580589"/>
          </a:xfrm>
          <a:prstGeom prst="rect">
            <a:avLst/>
          </a:prstGeom>
        </p:spPr>
        <p:txBody>
          <a:bodyPr wrap="square"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pt-BR" b="1" dirty="0">
                <a:solidFill>
                  <a:srgbClr val="0070C0"/>
                </a:solidFill>
              </a:rPr>
              <a:t>GESTÃO DE TRILHA DE CASE-PROBLEMS </a:t>
            </a:r>
          </a:p>
          <a:p>
            <a:pPr>
              <a:lnSpc>
                <a:spcPct val="120000"/>
              </a:lnSpc>
            </a:pPr>
            <a:endParaRPr lang="pt-BR" b="1" dirty="0"/>
          </a:p>
          <a:p>
            <a:pPr>
              <a:lnSpc>
                <a:spcPct val="120000"/>
              </a:lnSpc>
            </a:pPr>
            <a:r>
              <a:rPr lang="pt-BR" b="1" dirty="0"/>
              <a:t>Planejamento e execução instrucional</a:t>
            </a:r>
          </a:p>
          <a:p>
            <a:pPr>
              <a:lnSpc>
                <a:spcPct val="120000"/>
              </a:lnSpc>
            </a:pPr>
            <a:r>
              <a:rPr lang="pt-BR" dirty="0"/>
              <a:t>- Auxiliar os professores na criação estruturada de CP;</a:t>
            </a:r>
          </a:p>
          <a:p>
            <a:pPr>
              <a:lnSpc>
                <a:spcPct val="120000"/>
              </a:lnSpc>
            </a:pPr>
            <a:r>
              <a:rPr lang="pt-BR" dirty="0"/>
              <a:t>- Divulgar os CP e todo material de apoio aos alunos interessados;</a:t>
            </a:r>
          </a:p>
          <a:p>
            <a:pPr>
              <a:lnSpc>
                <a:spcPct val="120000"/>
              </a:lnSpc>
            </a:pPr>
            <a:r>
              <a:rPr lang="pt-BR" dirty="0"/>
              <a:t>- Avaliar a proficiência dos alunos nos tópicos acadêmicos, pré-requisitos para análise dos CP;</a:t>
            </a:r>
          </a:p>
          <a:p>
            <a:pPr>
              <a:lnSpc>
                <a:spcPct val="120000"/>
              </a:lnSpc>
            </a:pPr>
            <a:r>
              <a:rPr lang="pt-BR" dirty="0"/>
              <a:t>- Auxiliar o professor na preparação e execução das classes de discussão dos CP;</a:t>
            </a:r>
          </a:p>
          <a:p>
            <a:pPr>
              <a:lnSpc>
                <a:spcPct val="120000"/>
              </a:lnSpc>
            </a:pPr>
            <a:r>
              <a:rPr lang="pt-BR" dirty="0"/>
              <a:t>- Transcrever a participação dos alunos nas classes de discussão dos CP;</a:t>
            </a:r>
          </a:p>
          <a:p>
            <a:pPr>
              <a:lnSpc>
                <a:spcPct val="120000"/>
              </a:lnSpc>
            </a:pPr>
            <a:r>
              <a:rPr lang="pt-BR" dirty="0"/>
              <a:t>- Auxiliar na avaliação e classificação dos alunos nas classes de discussão dos CP;</a:t>
            </a:r>
          </a:p>
          <a:p>
            <a:pPr>
              <a:lnSpc>
                <a:spcPct val="120000"/>
              </a:lnSpc>
            </a:pPr>
            <a:endParaRPr lang="pt-BR" b="1" dirty="0"/>
          </a:p>
          <a:p>
            <a:pPr>
              <a:lnSpc>
                <a:spcPct val="120000"/>
              </a:lnSpc>
            </a:pPr>
            <a:r>
              <a:rPr lang="pt-BR" b="1" dirty="0"/>
              <a:t>Experiências de aprendizagem</a:t>
            </a:r>
          </a:p>
          <a:p>
            <a:pPr>
              <a:lnSpc>
                <a:spcPct val="120000"/>
              </a:lnSpc>
            </a:pPr>
            <a:r>
              <a:rPr lang="pt-BR" dirty="0"/>
              <a:t>- Ambiente propício para a pesquisa de cada assunto pré-requisito para análise de um CP;</a:t>
            </a:r>
          </a:p>
          <a:p>
            <a:pPr>
              <a:lnSpc>
                <a:spcPct val="120000"/>
              </a:lnSpc>
            </a:pPr>
            <a:r>
              <a:rPr lang="pt-BR" dirty="0"/>
              <a:t>- Ambiente de discussão entre alunos para elaboração dos argumentos da análise dos CP;</a:t>
            </a:r>
          </a:p>
          <a:p>
            <a:pPr>
              <a:lnSpc>
                <a:spcPct val="120000"/>
              </a:lnSpc>
            </a:pPr>
            <a:r>
              <a:rPr lang="pt-BR" dirty="0"/>
              <a:t>- Ambiente para explicitação consolidada do aprendizado coletivo gerado em cada sessão de discussão de um CP;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83D96E-16D4-4C62-A11A-79FF69255F97}"/>
              </a:ext>
            </a:extLst>
          </p:cNvPr>
          <p:cNvSpPr/>
          <p:nvPr/>
        </p:nvSpPr>
        <p:spPr>
          <a:xfrm>
            <a:off x="639043" y="4155723"/>
            <a:ext cx="439653" cy="53266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b="1" dirty="0">
                <a:solidFill>
                  <a:srgbClr val="FF0000"/>
                </a:solidFill>
                <a:latin typeface="+mj-lt"/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34A2FD-4EAD-479F-B538-359F33C0A9FD}"/>
              </a:ext>
            </a:extLst>
          </p:cNvPr>
          <p:cNvSpPr/>
          <p:nvPr/>
        </p:nvSpPr>
        <p:spPr>
          <a:xfrm>
            <a:off x="639043" y="5517081"/>
            <a:ext cx="439653" cy="53266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b="1" dirty="0">
                <a:solidFill>
                  <a:srgbClr val="FF0000"/>
                </a:solidFill>
                <a:latin typeface="+mj-lt"/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46E4F-23CB-4DEE-AAC5-0B4854906DE7}"/>
              </a:ext>
            </a:extLst>
          </p:cNvPr>
          <p:cNvSpPr/>
          <p:nvPr/>
        </p:nvSpPr>
        <p:spPr>
          <a:xfrm>
            <a:off x="6966022" y="648263"/>
            <a:ext cx="4658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Traditional learning management systems do not adequately support the PBL approach.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06FCB9F-853F-4317-8237-7BF095981FE5}"/>
              </a:ext>
            </a:extLst>
          </p:cNvPr>
          <p:cNvGrpSpPr/>
          <p:nvPr/>
        </p:nvGrpSpPr>
        <p:grpSpPr>
          <a:xfrm>
            <a:off x="414370" y="805897"/>
            <a:ext cx="1453765" cy="2853494"/>
            <a:chOff x="414370" y="964265"/>
            <a:chExt cx="1453765" cy="2697442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4EBE514-9FD5-47F4-A0BE-07BD9BA09B0F}"/>
                </a:ext>
              </a:extLst>
            </p:cNvPr>
            <p:cNvSpPr/>
            <p:nvPr/>
          </p:nvSpPr>
          <p:spPr>
            <a:xfrm>
              <a:off x="476095" y="1235998"/>
              <a:ext cx="885595" cy="242570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b="1" dirty="0">
                <a:solidFill>
                  <a:schemeClr val="tx1"/>
                </a:solidFill>
              </a:endParaRPr>
            </a:p>
          </p:txBody>
        </p:sp>
        <p:pic>
          <p:nvPicPr>
            <p:cNvPr id="134" name="Graphic 133" descr="Transfer">
              <a:extLst>
                <a:ext uri="{FF2B5EF4-FFF2-40B4-BE49-F238E27FC236}">
                  <a16:creationId xmlns:a16="http://schemas.microsoft.com/office/drawing/2014/main" id="{55B30424-A61C-4C4B-A765-CDE4F82AE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6135" y="2407741"/>
              <a:ext cx="432000" cy="426244"/>
            </a:xfrm>
            <a:prstGeom prst="rect">
              <a:avLst/>
            </a:prstGeom>
          </p:spPr>
        </p:pic>
        <p:sp>
          <p:nvSpPr>
            <p:cNvPr id="135" name="TextBox 98">
              <a:extLst>
                <a:ext uri="{FF2B5EF4-FFF2-40B4-BE49-F238E27FC236}">
                  <a16:creationId xmlns:a16="http://schemas.microsoft.com/office/drawing/2014/main" id="{54810824-BE80-46B1-B9C4-6E9AD306A97B}"/>
                </a:ext>
              </a:extLst>
            </p:cNvPr>
            <p:cNvSpPr txBox="1"/>
            <p:nvPr/>
          </p:nvSpPr>
          <p:spPr>
            <a:xfrm>
              <a:off x="414370" y="964265"/>
              <a:ext cx="831850" cy="28436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pt-BR" b="1" dirty="0"/>
                <a:t>PBL Plug-in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3AFBBB-26E1-4885-96CB-76171E9BDF94}"/>
              </a:ext>
            </a:extLst>
          </p:cNvPr>
          <p:cNvGrpSpPr/>
          <p:nvPr/>
        </p:nvGrpSpPr>
        <p:grpSpPr>
          <a:xfrm>
            <a:off x="1886850" y="805897"/>
            <a:ext cx="3339130" cy="2837530"/>
            <a:chOff x="1886850" y="805897"/>
            <a:chExt cx="3339130" cy="283753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5FF1A93-5EB7-4AE6-8D82-205297985DA5}"/>
                </a:ext>
              </a:extLst>
            </p:cNvPr>
            <p:cNvGrpSpPr/>
            <p:nvPr/>
          </p:nvGrpSpPr>
          <p:grpSpPr>
            <a:xfrm>
              <a:off x="3838770" y="1075039"/>
              <a:ext cx="1387210" cy="2568388"/>
              <a:chOff x="3838770" y="938559"/>
              <a:chExt cx="1387210" cy="2568388"/>
            </a:xfrm>
          </p:grpSpPr>
          <p:sp>
            <p:nvSpPr>
              <p:cNvPr id="162" name="TextBox 32">
                <a:extLst>
                  <a:ext uri="{FF2B5EF4-FFF2-40B4-BE49-F238E27FC236}">
                    <a16:creationId xmlns:a16="http://schemas.microsoft.com/office/drawing/2014/main" id="{B453D7C6-F744-4EC6-BEDB-8BF665BF4B96}"/>
                  </a:ext>
                </a:extLst>
              </p:cNvPr>
              <p:cNvSpPr txBox="1"/>
              <p:nvPr/>
            </p:nvSpPr>
            <p:spPr>
              <a:xfrm>
                <a:off x="3838770" y="938559"/>
                <a:ext cx="1387210" cy="2568388"/>
              </a:xfrm>
              <a:prstGeom prst="rect">
                <a:avLst/>
              </a:prstGeom>
              <a:solidFill>
                <a:schemeClr val="bg1">
                  <a:lumMod val="85000"/>
                  <a:alpha val="30196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PHYSICAL LEARNING ENVIRONMENTS</a:t>
                </a:r>
                <a:b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</a:br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(CLASSROOMS)</a:t>
                </a:r>
              </a:p>
            </p:txBody>
          </p:sp>
          <p:pic>
            <p:nvPicPr>
              <p:cNvPr id="163" name="Graphic 162" descr="Classroom">
                <a:extLst>
                  <a:ext uri="{FF2B5EF4-FFF2-40B4-BE49-F238E27FC236}">
                    <a16:creationId xmlns:a16="http://schemas.microsoft.com/office/drawing/2014/main" id="{8183070A-3258-4834-9704-376AA07BF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631441" y="2910283"/>
                <a:ext cx="486448" cy="486448"/>
              </a:xfrm>
              <a:prstGeom prst="rect">
                <a:avLst/>
              </a:prstGeom>
            </p:spPr>
          </p:pic>
        </p:grpSp>
        <p:sp>
          <p:nvSpPr>
            <p:cNvPr id="118" name="TextBox 98">
              <a:extLst>
                <a:ext uri="{FF2B5EF4-FFF2-40B4-BE49-F238E27FC236}">
                  <a16:creationId xmlns:a16="http://schemas.microsoft.com/office/drawing/2014/main" id="{23B0F972-EB99-4AFE-9823-40105F7E176D}"/>
                </a:ext>
              </a:extLst>
            </p:cNvPr>
            <p:cNvSpPr txBox="1"/>
            <p:nvPr/>
          </p:nvSpPr>
          <p:spPr>
            <a:xfrm>
              <a:off x="1886850" y="805897"/>
              <a:ext cx="831850" cy="28436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pt-BR" b="1" dirty="0"/>
                <a:t>SCHOOL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0835BB5-0B59-4471-89EF-E0BF1DBFB203}"/>
                </a:ext>
              </a:extLst>
            </p:cNvPr>
            <p:cNvGrpSpPr/>
            <p:nvPr/>
          </p:nvGrpSpPr>
          <p:grpSpPr>
            <a:xfrm>
              <a:off x="1955725" y="1075038"/>
              <a:ext cx="1800000" cy="810396"/>
              <a:chOff x="1958974" y="1229071"/>
              <a:chExt cx="1810921" cy="810396"/>
            </a:xfrm>
          </p:grpSpPr>
          <p:sp>
            <p:nvSpPr>
              <p:cNvPr id="158" name="TextBox 34">
                <a:extLst>
                  <a:ext uri="{FF2B5EF4-FFF2-40B4-BE49-F238E27FC236}">
                    <a16:creationId xmlns:a16="http://schemas.microsoft.com/office/drawing/2014/main" id="{AA9636CE-DFDD-4E8D-B47A-799F652828EE}"/>
                  </a:ext>
                </a:extLst>
              </p:cNvPr>
              <p:cNvSpPr txBox="1"/>
              <p:nvPr/>
            </p:nvSpPr>
            <p:spPr>
              <a:xfrm>
                <a:off x="1958974" y="1229071"/>
                <a:ext cx="1810921" cy="810396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STUDENT INFORMATION SYSTEM (SIS)</a:t>
                </a:r>
              </a:p>
            </p:txBody>
          </p:sp>
          <p:pic>
            <p:nvPicPr>
              <p:cNvPr id="159" name="Graphic 158" descr="Professor">
                <a:extLst>
                  <a:ext uri="{FF2B5EF4-FFF2-40B4-BE49-F238E27FC236}">
                    <a16:creationId xmlns:a16="http://schemas.microsoft.com/office/drawing/2014/main" id="{13D4B72F-BDE4-4B42-BF64-AFA3A4826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397448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60" name="Graphic 159" descr="School boy">
                <a:extLst>
                  <a:ext uri="{FF2B5EF4-FFF2-40B4-BE49-F238E27FC236}">
                    <a16:creationId xmlns:a16="http://schemas.microsoft.com/office/drawing/2014/main" id="{B6761208-3CBD-42F4-8D41-1872A623D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24875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61" name="Graphic 160" descr="School boy">
                <a:extLst>
                  <a:ext uri="{FF2B5EF4-FFF2-40B4-BE49-F238E27FC236}">
                    <a16:creationId xmlns:a16="http://schemas.microsoft.com/office/drawing/2014/main" id="{4E7B398B-2971-43B7-9230-173C360D9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699794" y="1666936"/>
                <a:ext cx="346320" cy="346320"/>
              </a:xfrm>
              <a:prstGeom prst="rect">
                <a:avLst/>
              </a:prstGeom>
            </p:spPr>
          </p:pic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50310AB-90E0-46C1-BA5D-1A6658296A43}"/>
                </a:ext>
              </a:extLst>
            </p:cNvPr>
            <p:cNvGrpSpPr/>
            <p:nvPr/>
          </p:nvGrpSpPr>
          <p:grpSpPr>
            <a:xfrm>
              <a:off x="1958974" y="1925187"/>
              <a:ext cx="1800000" cy="1711167"/>
              <a:chOff x="1958974" y="1788707"/>
              <a:chExt cx="1800000" cy="1711167"/>
            </a:xfrm>
          </p:grpSpPr>
          <p:sp>
            <p:nvSpPr>
              <p:cNvPr id="125" name="TextBox 35">
                <a:extLst>
                  <a:ext uri="{FF2B5EF4-FFF2-40B4-BE49-F238E27FC236}">
                    <a16:creationId xmlns:a16="http://schemas.microsoft.com/office/drawing/2014/main" id="{58B81120-C96A-4BFD-ABF2-8E21AADCE469}"/>
                  </a:ext>
                </a:extLst>
              </p:cNvPr>
              <p:cNvSpPr txBox="1"/>
              <p:nvPr/>
            </p:nvSpPr>
            <p:spPr>
              <a:xfrm>
                <a:off x="1958974" y="1788707"/>
                <a:ext cx="1800000" cy="1711167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LEARNING MANAGEMENT SYSTEM (LMS)</a:t>
                </a:r>
                <a:br>
                  <a:rPr lang="pt-BR" sz="1000" dirty="0"/>
                </a:br>
                <a:endParaRPr lang="pt-BR" sz="1000" dirty="0"/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8FEDD152-5694-48D5-89F0-5A14EE9AF460}"/>
                  </a:ext>
                </a:extLst>
              </p:cNvPr>
              <p:cNvGrpSpPr/>
              <p:nvPr/>
            </p:nvGrpSpPr>
            <p:grpSpPr>
              <a:xfrm>
                <a:off x="2027725" y="2607043"/>
                <a:ext cx="1656000" cy="834423"/>
                <a:chOff x="2027439" y="2600302"/>
                <a:chExt cx="1693443" cy="834423"/>
              </a:xfrm>
            </p:grpSpPr>
            <p:sp>
              <p:nvSpPr>
                <p:cNvPr id="129" name="TextBox 35">
                  <a:extLst>
                    <a:ext uri="{FF2B5EF4-FFF2-40B4-BE49-F238E27FC236}">
                      <a16:creationId xmlns:a16="http://schemas.microsoft.com/office/drawing/2014/main" id="{0DD402DA-8B2B-4ABA-93F6-B912285F66BB}"/>
                    </a:ext>
                  </a:extLst>
                </p:cNvPr>
                <p:cNvSpPr txBox="1"/>
                <p:nvPr/>
              </p:nvSpPr>
              <p:spPr>
                <a:xfrm>
                  <a:off x="2027439" y="2600302"/>
                  <a:ext cx="1693443" cy="83430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rtlCol="0" anchor="t" anchorCtr="0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VIRTUAL LEARNING ENVIRONMENTS (</a:t>
                  </a:r>
                  <a:r>
                    <a:rPr lang="pt-BR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VLE)</a:t>
                  </a:r>
                  <a:br>
                    <a:rPr lang="pt-BR" sz="900" dirty="0">
                      <a:solidFill>
                        <a:schemeClr val="accent5">
                          <a:lumMod val="50000"/>
                        </a:schemeClr>
                      </a:solidFill>
                    </a:rPr>
                  </a:br>
                  <a:endParaRPr lang="pt-BR" sz="9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130" name="Graphic 129" descr="School boy">
                  <a:extLst>
                    <a:ext uri="{FF2B5EF4-FFF2-40B4-BE49-F238E27FC236}">
                      <a16:creationId xmlns:a16="http://schemas.microsoft.com/office/drawing/2014/main" id="{9FEC1585-A174-4F21-B8C7-51BF35A6C9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9188" y="3066313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Internet">
                  <a:extLst>
                    <a:ext uri="{FF2B5EF4-FFF2-40B4-BE49-F238E27FC236}">
                      <a16:creationId xmlns:a16="http://schemas.microsoft.com/office/drawing/2014/main" id="{496C4C74-5790-4EA2-8363-926D8D9112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8241" y="3088405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Transfer">
                  <a:extLst>
                    <a:ext uri="{FF2B5EF4-FFF2-40B4-BE49-F238E27FC236}">
                      <a16:creationId xmlns:a16="http://schemas.microsoft.com/office/drawing/2014/main" id="{B8B00583-1050-4379-A7A6-F100F71D8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2364" y="3118896"/>
                  <a:ext cx="259810" cy="259810"/>
                </a:xfrm>
                <a:prstGeom prst="rect">
                  <a:avLst/>
                </a:prstGeom>
              </p:spPr>
            </p:pic>
          </p:grpSp>
          <p:pic>
            <p:nvPicPr>
              <p:cNvPr id="127" name="Graphic 126" descr="Presentation with bar chart RTL">
                <a:extLst>
                  <a:ext uri="{FF2B5EF4-FFF2-40B4-BE49-F238E27FC236}">
                    <a16:creationId xmlns:a16="http://schemas.microsoft.com/office/drawing/2014/main" id="{31C6BFE7-B298-4754-83E9-A344AC1E1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325953" y="2259980"/>
                <a:ext cx="328608" cy="328608"/>
              </a:xfrm>
              <a:prstGeom prst="rect">
                <a:avLst/>
              </a:prstGeom>
            </p:spPr>
          </p:pic>
          <p:pic>
            <p:nvPicPr>
              <p:cNvPr id="128" name="Graphic 127" descr="Internet">
                <a:extLst>
                  <a:ext uri="{FF2B5EF4-FFF2-40B4-BE49-F238E27FC236}">
                    <a16:creationId xmlns:a16="http://schemas.microsoft.com/office/drawing/2014/main" id="{6CD7DF5B-64ED-4C62-B308-BC8C9490F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962917" y="2242195"/>
                <a:ext cx="346320" cy="346320"/>
              </a:xfrm>
              <a:prstGeom prst="rect">
                <a:avLst/>
              </a:prstGeom>
            </p:spPr>
          </p:pic>
        </p:grp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5A6F9660-F15A-4F5E-9C76-F19B89CA14B0}"/>
              </a:ext>
            </a:extLst>
          </p:cNvPr>
          <p:cNvSpPr/>
          <p:nvPr/>
        </p:nvSpPr>
        <p:spPr>
          <a:xfrm>
            <a:off x="1955725" y="2401658"/>
            <a:ext cx="439653" cy="53266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600" b="1" dirty="0">
                <a:solidFill>
                  <a:srgbClr val="FF0000"/>
                </a:solidFill>
                <a:latin typeface="+mj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9952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/>
      <p:bldP spid="73" grpId="1"/>
      <p:bldP spid="74" grpId="0"/>
      <p:bldP spid="74" grpId="1"/>
      <p:bldP spid="5" grpId="0"/>
      <p:bldP spid="72" grpId="0"/>
      <p:bldP spid="7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Agrupar 60">
            <a:extLst>
              <a:ext uri="{FF2B5EF4-FFF2-40B4-BE49-F238E27FC236}">
                <a16:creationId xmlns:a16="http://schemas.microsoft.com/office/drawing/2014/main" id="{0FF1886C-35E8-4BAB-94F6-31EDDDAB967F}"/>
              </a:ext>
            </a:extLst>
          </p:cNvPr>
          <p:cNvGrpSpPr/>
          <p:nvPr/>
        </p:nvGrpSpPr>
        <p:grpSpPr>
          <a:xfrm>
            <a:off x="10100926" y="255695"/>
            <a:ext cx="1914055" cy="6130873"/>
            <a:chOff x="10218411" y="214963"/>
            <a:chExt cx="1914055" cy="6130873"/>
          </a:xfrm>
        </p:grpSpPr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F7D06293-8FBB-4147-B782-EA4E3BEB38B4}"/>
                </a:ext>
              </a:extLst>
            </p:cNvPr>
            <p:cNvSpPr txBox="1"/>
            <p:nvPr/>
          </p:nvSpPr>
          <p:spPr>
            <a:xfrm>
              <a:off x="10433330" y="3304877"/>
              <a:ext cx="1692885" cy="84812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Content</a:t>
              </a:r>
            </a:p>
            <a:p>
              <a:r>
                <a:rPr lang="en-US" dirty="0">
                  <a:latin typeface="+mj-lt"/>
                </a:rPr>
                <a:t>. content_id</a:t>
              </a:r>
            </a:p>
            <a:p>
              <a:r>
                <a:rPr lang="en-US" dirty="0">
                  <a:latin typeface="+mj-lt"/>
                </a:rPr>
                <a:t>. content_g-class</a:t>
              </a:r>
            </a:p>
            <a:p>
              <a:r>
                <a:rPr lang="en-US" dirty="0">
                  <a:latin typeface="+mj-lt"/>
                </a:rPr>
                <a:t>. content_cluster (ALGO)</a:t>
              </a: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5491E007-E0BA-49CE-8EBB-6034DF9793F3}"/>
                </a:ext>
              </a:extLst>
            </p:cNvPr>
            <p:cNvSpPr txBox="1"/>
            <p:nvPr/>
          </p:nvSpPr>
          <p:spPr>
            <a:xfrm>
              <a:off x="10439565" y="4179847"/>
              <a:ext cx="1692885" cy="94639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Bucket</a:t>
              </a:r>
            </a:p>
            <a:p>
              <a:r>
                <a:rPr lang="en-US" dirty="0">
                  <a:latin typeface="+mj-lt"/>
                </a:rPr>
                <a:t>. bucket_id </a:t>
              </a:r>
            </a:p>
            <a:p>
              <a:r>
                <a:rPr lang="en-US" dirty="0">
                  <a:latin typeface="+mj-lt"/>
                </a:rPr>
                <a:t>. bucket_type</a:t>
              </a:r>
            </a:p>
            <a:p>
              <a:r>
                <a:rPr lang="en-US" dirty="0">
                  <a:latin typeface="+mj-lt"/>
                </a:rPr>
                <a:t>. Bucket_g-class</a:t>
              </a:r>
            </a:p>
            <a:p>
              <a:r>
                <a:rPr lang="en-US" dirty="0">
                  <a:latin typeface="+mj-lt"/>
                </a:rPr>
                <a:t>. bucket_cluster (ALGO)</a:t>
              </a: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DACB184D-B1AE-4DA5-B728-B0EA0C76CBE2}"/>
                </a:ext>
              </a:extLst>
            </p:cNvPr>
            <p:cNvSpPr txBox="1"/>
            <p:nvPr/>
          </p:nvSpPr>
          <p:spPr>
            <a:xfrm>
              <a:off x="10439582" y="214963"/>
              <a:ext cx="1692884" cy="145660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b="1" dirty="0">
                  <a:latin typeface="+mj-lt"/>
                </a:rPr>
                <a:t>User</a:t>
              </a:r>
            </a:p>
            <a:p>
              <a:r>
                <a:rPr lang="pt-BR" dirty="0">
                  <a:latin typeface="+mj-lt"/>
                </a:rPr>
                <a:t>. user_id</a:t>
              </a:r>
            </a:p>
            <a:p>
              <a:r>
                <a:rPr lang="pt-BR" dirty="0">
                  <a:latin typeface="+mj-lt"/>
                </a:rPr>
                <a:t>. </a:t>
              </a:r>
              <a:r>
                <a:rPr lang="en-US" dirty="0">
                  <a:latin typeface="+mj-lt"/>
                </a:rPr>
                <a:t>user_role </a:t>
              </a:r>
            </a:p>
            <a:p>
              <a:r>
                <a:rPr lang="en-US" dirty="0">
                  <a:latin typeface="+mj-lt"/>
                </a:rPr>
                <a:t>. user_gmail </a:t>
              </a:r>
            </a:p>
            <a:p>
              <a:r>
                <a:rPr lang="en-US" dirty="0">
                  <a:latin typeface="+mj-lt"/>
                </a:rPr>
                <a:t>. user_g-class</a:t>
              </a:r>
            </a:p>
            <a:p>
              <a:r>
                <a:rPr lang="en-US" dirty="0">
                  <a:latin typeface="+mj-lt"/>
                </a:rPr>
                <a:t>. user_cluster (ALGO)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. user_proxy (AUTH) 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. user_data (JSON)</a:t>
              </a:r>
            </a:p>
            <a:p>
              <a:endParaRPr lang="en-US" dirty="0">
                <a:latin typeface="+mj-lt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E7389315-AA64-47FB-8D02-E872F3BAE478}"/>
                </a:ext>
              </a:extLst>
            </p:cNvPr>
            <p:cNvSpPr txBox="1"/>
            <p:nvPr/>
          </p:nvSpPr>
          <p:spPr>
            <a:xfrm>
              <a:off x="10433330" y="1722598"/>
              <a:ext cx="1692885" cy="14565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bucket_type  </a:t>
              </a:r>
            </a:p>
            <a:p>
              <a:r>
                <a:rPr lang="en-US" dirty="0">
                  <a:latin typeface="+mj-lt"/>
                </a:rPr>
                <a:t>. Subject</a:t>
              </a:r>
            </a:p>
            <a:p>
              <a:r>
                <a:rPr lang="en-US" dirty="0">
                  <a:latin typeface="+mj-lt"/>
                </a:rPr>
                <a:t>. Subject Assessment</a:t>
              </a:r>
            </a:p>
            <a:p>
              <a:r>
                <a:rPr lang="en-US" dirty="0">
                  <a:latin typeface="+mj-lt"/>
                </a:rPr>
                <a:t>. Problem</a:t>
              </a:r>
            </a:p>
            <a:p>
              <a:r>
                <a:rPr lang="en-US" dirty="0">
                  <a:latin typeface="+mj-lt"/>
                </a:rPr>
                <a:t>. Session</a:t>
              </a:r>
            </a:p>
            <a:p>
              <a:r>
                <a:rPr lang="en-US" dirty="0">
                  <a:latin typeface="+mj-lt"/>
                </a:rPr>
                <a:t>. Request Interaction </a:t>
              </a:r>
            </a:p>
            <a:p>
              <a:r>
                <a:rPr lang="en-US" dirty="0">
                  <a:latin typeface="+mj-lt"/>
                </a:rPr>
                <a:t>. Marketing campaign</a:t>
              </a:r>
            </a:p>
            <a:p>
              <a:r>
                <a:rPr lang="en-US" dirty="0">
                  <a:latin typeface="+mj-lt"/>
                </a:rPr>
                <a:t>. Onboarding   </a:t>
              </a:r>
            </a:p>
          </p:txBody>
        </p:sp>
        <p:sp>
          <p:nvSpPr>
            <p:cNvPr id="54" name="TextBox 27">
              <a:extLst>
                <a:ext uri="{FF2B5EF4-FFF2-40B4-BE49-F238E27FC236}">
                  <a16:creationId xmlns:a16="http://schemas.microsoft.com/office/drawing/2014/main" id="{9E342C35-E109-4426-9D1D-5331F3316B5F}"/>
                </a:ext>
              </a:extLst>
            </p:cNvPr>
            <p:cNvSpPr txBox="1"/>
            <p:nvPr/>
          </p:nvSpPr>
          <p:spPr>
            <a:xfrm>
              <a:off x="10439565" y="5268109"/>
              <a:ext cx="1692885" cy="5254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Content_Filter </a:t>
              </a:r>
            </a:p>
            <a:p>
              <a:r>
                <a:rPr lang="en-US" dirty="0">
                  <a:latin typeface="+mj-lt"/>
                </a:rPr>
                <a:t>. Content_filter_id</a:t>
              </a:r>
            </a:p>
            <a:p>
              <a:r>
                <a:rPr lang="en-US" dirty="0">
                  <a:latin typeface="+mj-lt"/>
                </a:rPr>
                <a:t>. </a:t>
              </a: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ABCCEE2E-6934-4F3D-8FBC-A35CACEE8AA4}"/>
                </a:ext>
              </a:extLst>
            </p:cNvPr>
            <p:cNvSpPr txBox="1"/>
            <p:nvPr/>
          </p:nvSpPr>
          <p:spPr>
            <a:xfrm>
              <a:off x="10439565" y="5820395"/>
              <a:ext cx="1692885" cy="5254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Subject_List </a:t>
              </a:r>
            </a:p>
            <a:p>
              <a:r>
                <a:rPr lang="en-US" dirty="0">
                  <a:latin typeface="+mj-lt"/>
                </a:rPr>
                <a:t>. Content_filter_id</a:t>
              </a:r>
            </a:p>
            <a:p>
              <a:r>
                <a:rPr lang="en-US" dirty="0">
                  <a:latin typeface="+mj-lt"/>
                </a:rPr>
                <a:t>. </a:t>
              </a:r>
            </a:p>
          </p:txBody>
        </p:sp>
        <p:cxnSp>
          <p:nvCxnSpPr>
            <p:cNvPr id="56" name="Straight Connector 310">
              <a:extLst>
                <a:ext uri="{FF2B5EF4-FFF2-40B4-BE49-F238E27FC236}">
                  <a16:creationId xmlns:a16="http://schemas.microsoft.com/office/drawing/2014/main" id="{9644B23B-7E30-4931-B633-5DFD8C82DF1C}"/>
                </a:ext>
              </a:extLst>
            </p:cNvPr>
            <p:cNvCxnSpPr>
              <a:cxnSpLocks/>
            </p:cNvCxnSpPr>
            <p:nvPr/>
          </p:nvCxnSpPr>
          <p:spPr>
            <a:xfrm>
              <a:off x="10218411" y="457200"/>
              <a:ext cx="0" cy="585937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27">
            <a:extLst>
              <a:ext uri="{FF2B5EF4-FFF2-40B4-BE49-F238E27FC236}">
                <a16:creationId xmlns:a16="http://schemas.microsoft.com/office/drawing/2014/main" id="{F39D7F0E-AF19-4788-8768-5C0E2BC88B20}"/>
              </a:ext>
            </a:extLst>
          </p:cNvPr>
          <p:cNvSpPr txBox="1"/>
          <p:nvPr/>
        </p:nvSpPr>
        <p:spPr>
          <a:xfrm>
            <a:off x="4986513" y="1318819"/>
            <a:ext cx="4384788" cy="133005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NewContent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g-class_id</a:t>
            </a:r>
            <a:r>
              <a:rPr lang="en-US" dirty="0"/>
              <a:t>;..</a:t>
            </a:r>
            <a:r>
              <a:rPr lang="en-US" dirty="0">
                <a:solidFill>
                  <a:srgbClr val="0070C0"/>
                </a:solidFill>
              </a:rPr>
              <a:t>) </a:t>
            </a:r>
            <a:endParaRPr lang="pt-BR" dirty="0">
              <a:solidFill>
                <a:srgbClr val="0070C0"/>
              </a:solidFill>
            </a:endParaRPr>
          </a:p>
          <a:p>
            <a:pPr marL="85725" indent="-85725">
              <a:buAutoNum type="arabicPeriod"/>
            </a:pPr>
            <a:r>
              <a:rPr lang="pt-BR" dirty="0"/>
              <a:t> Acessa API Classroom </a:t>
            </a:r>
          </a:p>
          <a:p>
            <a:pPr marL="85725" indent="-85725">
              <a:buAutoNum type="arabicPeriod"/>
            </a:pPr>
            <a:r>
              <a:rPr lang="pt-BR" dirty="0"/>
              <a:t> Recupera </a:t>
            </a:r>
            <a:r>
              <a:rPr lang="pt-BR" dirty="0">
                <a:solidFill>
                  <a:srgbClr val="0070C0"/>
                </a:solidFill>
              </a:rPr>
              <a:t>g-</a:t>
            </a:r>
            <a:r>
              <a:rPr lang="en-US" dirty="0">
                <a:solidFill>
                  <a:srgbClr val="0070C0"/>
                </a:solidFill>
              </a:rPr>
              <a:t>post_id (g-class_id) </a:t>
            </a:r>
          </a:p>
          <a:p>
            <a:pPr marL="85725" indent="-85725">
              <a:buFontTx/>
              <a:buAutoNum type="arabicPeriod"/>
            </a:pPr>
            <a:r>
              <a:rPr lang="en-US" dirty="0"/>
              <a:t> 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g-</a:t>
            </a:r>
            <a:r>
              <a:rPr lang="en-US" dirty="0">
                <a:solidFill>
                  <a:srgbClr val="0070C0"/>
                </a:solidFill>
              </a:rPr>
              <a:t>post_id (g-class_id</a:t>
            </a:r>
            <a:r>
              <a:rPr lang="en-US" dirty="0"/>
              <a:t>) já extraído: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/>
              <a:t>THEN next;</a:t>
            </a:r>
          </a:p>
          <a:p>
            <a:r>
              <a:rPr lang="en-US" dirty="0"/>
              <a:t>    ELSE Cria </a:t>
            </a:r>
            <a:r>
              <a:rPr lang="en-US" b="1" dirty="0">
                <a:solidFill>
                  <a:srgbClr val="0070C0"/>
                </a:solidFill>
              </a:rPr>
              <a:t>Content</a:t>
            </a:r>
            <a:r>
              <a:rPr lang="en-US" dirty="0"/>
              <a:t>, ID </a:t>
            </a:r>
            <a:r>
              <a:rPr lang="pt-BR" dirty="0"/>
              <a:t>sequencial no DB</a:t>
            </a:r>
          </a:p>
          <a:p>
            <a:r>
              <a:rPr lang="pt-BR" dirty="0"/>
              <a:t>             Carrega </a:t>
            </a:r>
            <a:r>
              <a:rPr lang="pt-BR" dirty="0">
                <a:solidFill>
                  <a:srgbClr val="0070C0"/>
                </a:solidFill>
              </a:rPr>
              <a:t>content_cluster (</a:t>
            </a:r>
            <a:r>
              <a:rPr lang="pt-BR" b="1" dirty="0">
                <a:solidFill>
                  <a:srgbClr val="0070C0"/>
                </a:solidFill>
              </a:rPr>
              <a:t>Content</a:t>
            </a:r>
            <a:r>
              <a:rPr lang="pt-BR" dirty="0">
                <a:solidFill>
                  <a:srgbClr val="0070C0"/>
                </a:solidFill>
              </a:rPr>
              <a:t>) </a:t>
            </a:r>
            <a:r>
              <a:rPr lang="pt-BR" dirty="0"/>
              <a:t>-&gt; 0  </a:t>
            </a:r>
          </a:p>
        </p:txBody>
      </p:sp>
      <p:sp>
        <p:nvSpPr>
          <p:cNvPr id="127" name="TextBox 27">
            <a:extLst>
              <a:ext uri="{FF2B5EF4-FFF2-40B4-BE49-F238E27FC236}">
                <a16:creationId xmlns:a16="http://schemas.microsoft.com/office/drawing/2014/main" id="{3CA8BBF8-2C31-465E-9F7F-188F358FD7F9}"/>
              </a:ext>
            </a:extLst>
          </p:cNvPr>
          <p:cNvSpPr txBox="1"/>
          <p:nvPr/>
        </p:nvSpPr>
        <p:spPr>
          <a:xfrm>
            <a:off x="4986513" y="261088"/>
            <a:ext cx="4384779" cy="99659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NewBucket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bucket_type; bucket_owner) </a:t>
            </a:r>
            <a:r>
              <a:rPr lang="en-US" dirty="0"/>
              <a:t> </a:t>
            </a:r>
            <a:endParaRPr lang="pt-BR" dirty="0"/>
          </a:p>
          <a:p>
            <a:pPr marL="85725" indent="-85725">
              <a:buFontTx/>
              <a:buAutoNum type="arabicPeriod"/>
            </a:pPr>
            <a:r>
              <a:rPr lang="pt-BR" dirty="0"/>
              <a:t> Cria </a:t>
            </a:r>
            <a:r>
              <a:rPr lang="en-US" b="1" dirty="0">
                <a:solidFill>
                  <a:srgbClr val="0070C0"/>
                </a:solidFill>
              </a:rPr>
              <a:t>Bucket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/>
              <a:t>ID </a:t>
            </a:r>
            <a:r>
              <a:rPr lang="pt-BR" dirty="0"/>
              <a:t>sequencial no DB 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Acessa API Classroom  </a:t>
            </a:r>
          </a:p>
          <a:p>
            <a:pPr marL="85725" indent="-85725">
              <a:buAutoNum type="arabicPeriod"/>
            </a:pPr>
            <a:r>
              <a:rPr lang="pt-BR" dirty="0"/>
              <a:t> Abre novo G-Classroom e recupera </a:t>
            </a:r>
            <a:r>
              <a:rPr lang="en-US" dirty="0">
                <a:solidFill>
                  <a:srgbClr val="0070C0"/>
                </a:solidFill>
              </a:rPr>
              <a:t>g-class_id (</a:t>
            </a:r>
            <a:r>
              <a:rPr lang="en-US" b="1" dirty="0">
                <a:solidFill>
                  <a:srgbClr val="0070C0"/>
                </a:solidFill>
              </a:rPr>
              <a:t>Bucket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85725" indent="-85725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Insere</a:t>
            </a:r>
            <a:r>
              <a:rPr lang="en-US" dirty="0">
                <a:solidFill>
                  <a:srgbClr val="0070C0"/>
                </a:solidFill>
              </a:rPr>
              <a:t> bucket_owner </a:t>
            </a:r>
            <a:r>
              <a:rPr lang="en-US" dirty="0"/>
              <a:t>–&gt; </a:t>
            </a:r>
            <a:r>
              <a:rPr lang="en-US" dirty="0">
                <a:solidFill>
                  <a:srgbClr val="0070C0"/>
                </a:solidFill>
              </a:rPr>
              <a:t>g-class_role </a:t>
            </a:r>
            <a:r>
              <a:rPr lang="en-US" dirty="0"/>
              <a:t>= teacher</a:t>
            </a:r>
          </a:p>
        </p:txBody>
      </p:sp>
      <p:sp>
        <p:nvSpPr>
          <p:cNvPr id="128" name="TextBox 27">
            <a:extLst>
              <a:ext uri="{FF2B5EF4-FFF2-40B4-BE49-F238E27FC236}">
                <a16:creationId xmlns:a16="http://schemas.microsoft.com/office/drawing/2014/main" id="{40166079-ACCA-4226-9B48-A6736E070F9B}"/>
              </a:ext>
            </a:extLst>
          </p:cNvPr>
          <p:cNvSpPr txBox="1"/>
          <p:nvPr/>
        </p:nvSpPr>
        <p:spPr>
          <a:xfrm>
            <a:off x="4986514" y="2710267"/>
            <a:ext cx="4384789" cy="68316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ContentFilter </a:t>
            </a:r>
            <a:r>
              <a:rPr lang="en-US" dirty="0">
                <a:solidFill>
                  <a:srgbClr val="0070C0"/>
                </a:solidFill>
              </a:rPr>
              <a:t>(criterion_1; criterion_2…) </a:t>
            </a:r>
            <a:endParaRPr lang="pt-BR" dirty="0"/>
          </a:p>
          <a:p>
            <a:pPr marL="85725" indent="-85725">
              <a:buAutoNum type="arabicPeriod"/>
            </a:pPr>
            <a:r>
              <a:rPr lang="pt-BR" dirty="0"/>
              <a:t> Acessa DB e recupera todos </a:t>
            </a:r>
            <a:r>
              <a:rPr lang="pt-BR" dirty="0">
                <a:solidFill>
                  <a:srgbClr val="0070C0"/>
                </a:solidFill>
              </a:rPr>
              <a:t>content_id </a:t>
            </a:r>
            <a:r>
              <a:rPr lang="pt-BR" dirty="0"/>
              <a:t>para </a:t>
            </a:r>
            <a:r>
              <a:rPr lang="pt-BR" dirty="0">
                <a:solidFill>
                  <a:srgbClr val="0070C0"/>
                </a:solidFill>
              </a:rPr>
              <a:t>bucket_id </a:t>
            </a:r>
            <a:r>
              <a:rPr lang="pt-BR" dirty="0"/>
              <a:t>= </a:t>
            </a:r>
            <a:r>
              <a:rPr lang="pt-BR" dirty="0">
                <a:solidFill>
                  <a:srgbClr val="0070C0"/>
                </a:solidFill>
              </a:rPr>
              <a:t>criterion_1</a:t>
            </a:r>
          </a:p>
          <a:p>
            <a:pPr marL="85725" indent="-85725">
              <a:buAutoNum type="arabicPeriod"/>
            </a:pPr>
            <a:r>
              <a:rPr lang="pt-BR" dirty="0"/>
              <a:t> Cria </a:t>
            </a:r>
            <a:r>
              <a:rPr lang="pt-BR" dirty="0">
                <a:solidFill>
                  <a:srgbClr val="0070C0"/>
                </a:solidFill>
              </a:rPr>
              <a:t>content_filter_id </a:t>
            </a:r>
            <a:r>
              <a:rPr lang="pt-BR" dirty="0"/>
              <a:t>sequencial no DB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198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27">
            <a:extLst>
              <a:ext uri="{FF2B5EF4-FFF2-40B4-BE49-F238E27FC236}">
                <a16:creationId xmlns:a16="http://schemas.microsoft.com/office/drawing/2014/main" id="{71B19B4C-6137-4B42-8AAC-E77987E99269}"/>
              </a:ext>
            </a:extLst>
          </p:cNvPr>
          <p:cNvSpPr txBox="1"/>
          <p:nvPr/>
        </p:nvSpPr>
        <p:spPr>
          <a:xfrm>
            <a:off x="5210859" y="2023243"/>
            <a:ext cx="4547392" cy="16010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NewProblem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teacher_owner</a:t>
            </a:r>
            <a:r>
              <a:rPr lang="en-US" dirty="0"/>
              <a:t>)</a:t>
            </a:r>
            <a:endParaRPr lang="pt-BR" dirty="0"/>
          </a:p>
          <a:p>
            <a:pPr marL="85725" indent="-85725">
              <a:buFontTx/>
              <a:buAutoNum type="arabicPeriod"/>
            </a:pPr>
            <a:r>
              <a:rPr lang="pt-BR" dirty="0"/>
              <a:t> Chama </a:t>
            </a:r>
            <a:r>
              <a:rPr lang="pt-BR" b="1" dirty="0"/>
              <a:t>NEW BUCKET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“problem”</a:t>
            </a:r>
            <a:r>
              <a:rPr lang="en-US" dirty="0"/>
              <a:t>;</a:t>
            </a:r>
            <a:r>
              <a:rPr lang="en-US" dirty="0">
                <a:solidFill>
                  <a:srgbClr val="0070C0"/>
                </a:solidFill>
              </a:rPr>
              <a:t> teacher_owner</a:t>
            </a:r>
            <a:r>
              <a:rPr lang="en-US" dirty="0"/>
              <a:t>)</a:t>
            </a:r>
          </a:p>
          <a:p>
            <a:pPr marL="85725" indent="-85725">
              <a:buFontTx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problem_id </a:t>
            </a:r>
            <a:r>
              <a:rPr lang="en-US" dirty="0"/>
              <a:t>== </a:t>
            </a:r>
            <a:r>
              <a:rPr lang="en-US" dirty="0">
                <a:solidFill>
                  <a:srgbClr val="0070C0"/>
                </a:solidFill>
              </a:rPr>
              <a:t>g-class_id 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Bucket</a:t>
            </a:r>
            <a:r>
              <a:rPr lang="pt-BR" dirty="0">
                <a:solidFill>
                  <a:srgbClr val="0070C0"/>
                </a:solidFill>
              </a:rPr>
              <a:t>)</a:t>
            </a:r>
            <a:endParaRPr lang="pt-BR" dirty="0"/>
          </a:p>
          <a:p>
            <a:pPr marL="85725" indent="-85725">
              <a:buFontTx/>
              <a:buAutoNum type="arabicPeriod"/>
            </a:pPr>
            <a:r>
              <a:rPr lang="pt-BR" dirty="0"/>
              <a:t> Cria novo</a:t>
            </a:r>
            <a:r>
              <a:rPr lang="pt-BR" dirty="0">
                <a:solidFill>
                  <a:srgbClr val="0070C0"/>
                </a:solidFill>
              </a:rPr>
              <a:t> g-</a:t>
            </a:r>
            <a:r>
              <a:rPr lang="pt-BR" dirty="0" err="1">
                <a:solidFill>
                  <a:srgbClr val="0070C0"/>
                </a:solidFill>
              </a:rPr>
              <a:t>topic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= “Problem </a:t>
            </a:r>
            <a:r>
              <a:rPr lang="en-US" dirty="0"/>
              <a:t>Scenario</a:t>
            </a:r>
            <a:r>
              <a:rPr lang="pt-BR" dirty="0"/>
              <a:t>” e novo </a:t>
            </a:r>
            <a:r>
              <a:rPr lang="pt-BR" dirty="0">
                <a:solidFill>
                  <a:srgbClr val="0070C0"/>
                </a:solidFill>
              </a:rPr>
              <a:t>g-</a:t>
            </a:r>
            <a:r>
              <a:rPr lang="pt-BR" dirty="0" err="1">
                <a:solidFill>
                  <a:srgbClr val="0070C0"/>
                </a:solidFill>
              </a:rPr>
              <a:t>topic</a:t>
            </a:r>
            <a:r>
              <a:rPr lang="pt-BR" dirty="0"/>
              <a:t>= “</a:t>
            </a:r>
            <a:r>
              <a:rPr lang="en-US" dirty="0"/>
              <a:t>Preparation</a:t>
            </a:r>
            <a:r>
              <a:rPr lang="pt-BR" dirty="0"/>
              <a:t>”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Chama </a:t>
            </a:r>
            <a:r>
              <a:rPr lang="pt-BR" b="1" dirty="0"/>
              <a:t>OK REQUEST </a:t>
            </a:r>
            <a:r>
              <a:rPr lang="pt-BR" dirty="0"/>
              <a:t>(conf_question_1; </a:t>
            </a:r>
            <a:r>
              <a:rPr lang="pt-BR" dirty="0">
                <a:solidFill>
                  <a:srgbClr val="0070C0"/>
                </a:solidFill>
              </a:rPr>
              <a:t>problem_id</a:t>
            </a:r>
            <a:r>
              <a:rPr lang="pt-BR" dirty="0"/>
              <a:t>) 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teacher_owner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carrega os conteúdos e enquadra</a:t>
            </a:r>
            <a:r>
              <a:rPr lang="pt-BR" dirty="0"/>
              <a:t> nos </a:t>
            </a:r>
            <a:r>
              <a:rPr lang="pt-BR" dirty="0">
                <a:solidFill>
                  <a:srgbClr val="0070C0"/>
                </a:solidFill>
              </a:rPr>
              <a:t>g-</a:t>
            </a:r>
            <a:r>
              <a:rPr lang="pt-BR" dirty="0" err="1">
                <a:solidFill>
                  <a:srgbClr val="0070C0"/>
                </a:solidFill>
              </a:rPr>
              <a:t>topic</a:t>
            </a:r>
            <a:r>
              <a:rPr lang="pt-BR" dirty="0"/>
              <a:t> </a:t>
            </a:r>
          </a:p>
          <a:p>
            <a:pPr marL="85725" indent="-85725">
              <a:buAutoNum type="arabicPeriod"/>
            </a:pPr>
            <a:r>
              <a:rPr lang="pt-BR" dirty="0"/>
              <a:t> Associa aos clusters </a:t>
            </a:r>
          </a:p>
          <a:p>
            <a:pPr marL="85725" indent="-85725">
              <a:buAutoNum type="arabicPeriod"/>
            </a:pPr>
            <a:r>
              <a:rPr lang="pt-BR" dirty="0"/>
              <a:t> Associa aos subjects 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BE2E0F1F-34D1-42A3-95DB-9DD5A04E285C}"/>
              </a:ext>
            </a:extLst>
          </p:cNvPr>
          <p:cNvSpPr txBox="1"/>
          <p:nvPr/>
        </p:nvSpPr>
        <p:spPr>
          <a:xfrm>
            <a:off x="220030" y="2315595"/>
            <a:ext cx="4775910" cy="128257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NewInteraction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content_id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g-class_id; g-group)</a:t>
            </a:r>
            <a:endParaRPr lang="pt-BR" dirty="0">
              <a:solidFill>
                <a:srgbClr val="0070C0"/>
              </a:solidFill>
            </a:endParaRPr>
          </a:p>
          <a:p>
            <a:pPr marL="85725" indent="-85725">
              <a:buFontTx/>
              <a:buAutoNum type="arabicPeriod"/>
            </a:pPr>
            <a:r>
              <a:rPr lang="pt-BR" dirty="0"/>
              <a:t> Acessa API Classroom</a:t>
            </a:r>
          </a:p>
          <a:p>
            <a:pPr marL="85725" indent="-85725">
              <a:buAutoNum type="arabicPeriod"/>
            </a:pPr>
            <a:r>
              <a:rPr lang="pt-BR" dirty="0"/>
              <a:t> Recupera</a:t>
            </a:r>
            <a:r>
              <a:rPr lang="pt-BR" dirty="0">
                <a:solidFill>
                  <a:srgbClr val="0070C0"/>
                </a:solidFill>
              </a:rPr>
              <a:t> g-</a:t>
            </a:r>
            <a:r>
              <a:rPr lang="en-US" dirty="0">
                <a:solidFill>
                  <a:srgbClr val="0070C0"/>
                </a:solidFill>
              </a:rPr>
              <a:t>post_id (g-class_id (bucket_id)) </a:t>
            </a:r>
            <a:r>
              <a:rPr lang="en-US" dirty="0"/>
              <a:t>do</a:t>
            </a:r>
            <a:r>
              <a:rPr lang="en-US" dirty="0">
                <a:solidFill>
                  <a:srgbClr val="0070C0"/>
                </a:solidFill>
              </a:rPr>
              <a:t> content_id </a:t>
            </a:r>
          </a:p>
          <a:p>
            <a:pPr marL="85725" indent="-85725">
              <a:buAutoNum type="arabicPeriod"/>
            </a:pPr>
            <a:r>
              <a:rPr lang="pt-BR" dirty="0"/>
              <a:t> </a:t>
            </a:r>
            <a:r>
              <a:rPr lang="pt-BR" b="1" dirty="0"/>
              <a:t>Reuse</a:t>
            </a:r>
            <a:r>
              <a:rPr lang="pt-BR" dirty="0"/>
              <a:t> post </a:t>
            </a:r>
            <a:r>
              <a:rPr lang="pt-BR" dirty="0">
                <a:solidFill>
                  <a:srgbClr val="0070C0"/>
                </a:solidFill>
              </a:rPr>
              <a:t>g-content_txt</a:t>
            </a:r>
            <a:r>
              <a:rPr lang="pt-BR" dirty="0"/>
              <a:t> (JSON) para </a:t>
            </a:r>
            <a:r>
              <a:rPr lang="pt-BR" dirty="0">
                <a:solidFill>
                  <a:srgbClr val="0070C0"/>
                </a:solidFill>
              </a:rPr>
              <a:t>g-</a:t>
            </a:r>
            <a:r>
              <a:rPr lang="pt-BR" dirty="0" err="1">
                <a:solidFill>
                  <a:srgbClr val="0070C0"/>
                </a:solidFill>
              </a:rPr>
              <a:t>group</a:t>
            </a:r>
            <a:r>
              <a:rPr lang="pt-BR" dirty="0"/>
              <a:t> no G-Classroom </a:t>
            </a:r>
            <a:r>
              <a:rPr lang="pt-BR" dirty="0">
                <a:solidFill>
                  <a:srgbClr val="0070C0"/>
                </a:solidFill>
              </a:rPr>
              <a:t>g-class_id</a:t>
            </a:r>
          </a:p>
          <a:p>
            <a:pPr marL="85725" indent="-85725">
              <a:buAutoNum type="arabicPeriod"/>
            </a:pPr>
            <a:r>
              <a:rPr lang="pt-BR" dirty="0"/>
              <a:t> Recupera </a:t>
            </a:r>
            <a:r>
              <a:rPr lang="en-US" dirty="0">
                <a:solidFill>
                  <a:srgbClr val="0070C0"/>
                </a:solidFill>
              </a:rPr>
              <a:t>post_id (class_id) 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Marca </a:t>
            </a:r>
            <a:r>
              <a:rPr lang="en-US" dirty="0">
                <a:solidFill>
                  <a:srgbClr val="0070C0"/>
                </a:solidFill>
              </a:rPr>
              <a:t>content_id </a:t>
            </a:r>
            <a:r>
              <a:rPr lang="pt-BR" dirty="0"/>
              <a:t>postado</a:t>
            </a:r>
            <a:r>
              <a:rPr lang="en-US" dirty="0"/>
              <a:t> para </a:t>
            </a:r>
            <a:r>
              <a:rPr lang="en-US" dirty="0">
                <a:solidFill>
                  <a:srgbClr val="0070C0"/>
                </a:solidFill>
              </a:rPr>
              <a:t>g-class_id </a:t>
            </a:r>
            <a:r>
              <a:rPr lang="en-US" dirty="0"/>
              <a:t>no DB 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Retorna resultado do post em </a:t>
            </a:r>
            <a:r>
              <a:rPr lang="pt-BR" dirty="0">
                <a:solidFill>
                  <a:srgbClr val="FF0000"/>
                </a:solidFill>
              </a:rPr>
              <a:t>g-return_txt (JSON)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extBox 27">
            <a:extLst>
              <a:ext uri="{FF2B5EF4-FFF2-40B4-BE49-F238E27FC236}">
                <a16:creationId xmlns:a16="http://schemas.microsoft.com/office/drawing/2014/main" id="{24772E10-7CCB-4CDC-830C-FE7ED1FEA6B7}"/>
              </a:ext>
            </a:extLst>
          </p:cNvPr>
          <p:cNvSpPr txBox="1"/>
          <p:nvPr/>
        </p:nvSpPr>
        <p:spPr>
          <a:xfrm>
            <a:off x="5210858" y="284108"/>
            <a:ext cx="4547393" cy="16010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NewSubject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teacher_owner</a:t>
            </a:r>
            <a:r>
              <a:rPr lang="en-US" dirty="0"/>
              <a:t>)</a:t>
            </a:r>
            <a:endParaRPr lang="pt-BR" dirty="0"/>
          </a:p>
          <a:p>
            <a:pPr marL="85725" indent="-85725">
              <a:buFontTx/>
              <a:buAutoNum type="arabicPeriod"/>
            </a:pPr>
            <a:r>
              <a:rPr lang="pt-BR" dirty="0"/>
              <a:t> Chama </a:t>
            </a:r>
            <a:r>
              <a:rPr lang="pt-BR" b="1" dirty="0"/>
              <a:t>NEW BUCKET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“subject”</a:t>
            </a:r>
            <a:r>
              <a:rPr lang="en-US" dirty="0"/>
              <a:t>;</a:t>
            </a:r>
            <a:r>
              <a:rPr lang="en-US" dirty="0">
                <a:solidFill>
                  <a:srgbClr val="0070C0"/>
                </a:solidFill>
              </a:rPr>
              <a:t> teacher_owner</a:t>
            </a:r>
            <a:r>
              <a:rPr lang="en-US" dirty="0"/>
              <a:t>)</a:t>
            </a:r>
          </a:p>
          <a:p>
            <a:pPr marL="85725" indent="-85725">
              <a:buFontTx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subject_id </a:t>
            </a:r>
            <a:r>
              <a:rPr lang="en-US" dirty="0"/>
              <a:t>== </a:t>
            </a:r>
            <a:r>
              <a:rPr lang="en-US" dirty="0">
                <a:solidFill>
                  <a:srgbClr val="0070C0"/>
                </a:solidFill>
              </a:rPr>
              <a:t>g-class_id 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Bucket</a:t>
            </a:r>
            <a:r>
              <a:rPr lang="pt-BR" dirty="0">
                <a:solidFill>
                  <a:srgbClr val="0070C0"/>
                </a:solidFill>
              </a:rPr>
              <a:t>) </a:t>
            </a:r>
            <a:endParaRPr lang="pt-BR" dirty="0"/>
          </a:p>
          <a:p>
            <a:pPr marL="85725" indent="-85725">
              <a:buFontTx/>
              <a:buAutoNum type="arabicPeriod"/>
            </a:pPr>
            <a:r>
              <a:rPr lang="pt-BR" dirty="0"/>
              <a:t> Cria novo</a:t>
            </a:r>
            <a:r>
              <a:rPr lang="pt-BR" dirty="0">
                <a:solidFill>
                  <a:srgbClr val="0070C0"/>
                </a:solidFill>
              </a:rPr>
              <a:t> g-</a:t>
            </a:r>
            <a:r>
              <a:rPr lang="pt-BR" dirty="0" err="1">
                <a:solidFill>
                  <a:srgbClr val="0070C0"/>
                </a:solidFill>
              </a:rPr>
              <a:t>class_topic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= “</a:t>
            </a:r>
            <a:r>
              <a:rPr lang="pt-BR" dirty="0" err="1"/>
              <a:t>Questions</a:t>
            </a:r>
            <a:r>
              <a:rPr lang="pt-BR" dirty="0"/>
              <a:t>” 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Cria novo</a:t>
            </a:r>
            <a:r>
              <a:rPr lang="pt-BR" dirty="0">
                <a:solidFill>
                  <a:srgbClr val="0070C0"/>
                </a:solidFill>
              </a:rPr>
              <a:t> g-</a:t>
            </a:r>
            <a:r>
              <a:rPr lang="pt-BR" dirty="0" err="1">
                <a:solidFill>
                  <a:srgbClr val="0070C0"/>
                </a:solidFill>
              </a:rPr>
              <a:t>class_topic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= “Links” 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Chama </a:t>
            </a:r>
            <a:r>
              <a:rPr lang="pt-BR" b="1" dirty="0"/>
              <a:t>OK REQUEST </a:t>
            </a:r>
            <a:r>
              <a:rPr lang="pt-BR" dirty="0"/>
              <a:t>(conf_question_1; </a:t>
            </a:r>
            <a:r>
              <a:rPr lang="pt-BR" dirty="0">
                <a:solidFill>
                  <a:srgbClr val="0070C0"/>
                </a:solidFill>
              </a:rPr>
              <a:t>subject_id</a:t>
            </a:r>
            <a:r>
              <a:rPr lang="pt-BR" dirty="0"/>
              <a:t>) 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teacher_owner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carrega os conteúdos e enquadra</a:t>
            </a:r>
            <a:r>
              <a:rPr lang="pt-BR" dirty="0"/>
              <a:t> nos </a:t>
            </a:r>
            <a:r>
              <a:rPr lang="pt-BR" dirty="0">
                <a:solidFill>
                  <a:srgbClr val="0070C0"/>
                </a:solidFill>
              </a:rPr>
              <a:t>g-</a:t>
            </a:r>
            <a:r>
              <a:rPr lang="pt-BR" dirty="0" err="1">
                <a:solidFill>
                  <a:srgbClr val="0070C0"/>
                </a:solidFill>
              </a:rPr>
              <a:t>class_topic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 </a:t>
            </a:r>
          </a:p>
          <a:p>
            <a:pPr marL="85725" indent="-85725">
              <a:buAutoNum type="arabicPeriod"/>
            </a:pPr>
            <a:r>
              <a:rPr lang="pt-BR" dirty="0"/>
              <a:t> Associa aos clusters </a:t>
            </a:r>
          </a:p>
          <a:p>
            <a:pPr marL="85725" indent="-85725">
              <a:buAutoNum type="arabicPeriod"/>
            </a:pPr>
            <a:r>
              <a:rPr lang="pt-BR" dirty="0"/>
              <a:t> Associa aos subjects </a:t>
            </a:r>
          </a:p>
        </p:txBody>
      </p:sp>
      <p:sp>
        <p:nvSpPr>
          <p:cNvPr id="19" name="TextBox 27">
            <a:extLst>
              <a:ext uri="{FF2B5EF4-FFF2-40B4-BE49-F238E27FC236}">
                <a16:creationId xmlns:a16="http://schemas.microsoft.com/office/drawing/2014/main" id="{E9E09229-D23C-4602-A626-3E054CE36C0B}"/>
              </a:ext>
            </a:extLst>
          </p:cNvPr>
          <p:cNvSpPr txBox="1"/>
          <p:nvPr/>
        </p:nvSpPr>
        <p:spPr>
          <a:xfrm>
            <a:off x="220031" y="3769671"/>
            <a:ext cx="4775910" cy="114879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OkRequest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pt-BR" dirty="0">
                <a:solidFill>
                  <a:srgbClr val="0070C0"/>
                </a:solidFill>
              </a:rPr>
              <a:t>conf_question_1</a:t>
            </a:r>
            <a:r>
              <a:rPr lang="en-US" dirty="0">
                <a:solidFill>
                  <a:srgbClr val="0070C0"/>
                </a:solidFill>
              </a:rPr>
              <a:t>; g-class_id) </a:t>
            </a:r>
            <a:endParaRPr lang="pt-BR" dirty="0"/>
          </a:p>
          <a:p>
            <a:pPr marL="85725" indent="-85725">
              <a:buFontTx/>
              <a:buAutoNum type="arabicPeriod"/>
            </a:pPr>
            <a:r>
              <a:rPr lang="pt-BR" dirty="0"/>
              <a:t>  Chama </a:t>
            </a:r>
            <a:r>
              <a:rPr lang="pt-BR" b="1" dirty="0"/>
              <a:t>NEW POST REUSE </a:t>
            </a:r>
            <a:r>
              <a:rPr lang="pt-BR" dirty="0"/>
              <a:t>(</a:t>
            </a:r>
            <a:r>
              <a:rPr lang="pt-BR" dirty="0">
                <a:solidFill>
                  <a:srgbClr val="0070C0"/>
                </a:solidFill>
              </a:rPr>
              <a:t>conf_question_1</a:t>
            </a:r>
            <a:r>
              <a:rPr lang="pt-BR" dirty="0"/>
              <a:t>; </a:t>
            </a:r>
            <a:r>
              <a:rPr lang="en-US" dirty="0">
                <a:solidFill>
                  <a:srgbClr val="0070C0"/>
                </a:solidFill>
              </a:rPr>
              <a:t>g-class_id</a:t>
            </a:r>
            <a:r>
              <a:rPr lang="pt-BR" dirty="0"/>
              <a:t>) 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Acessa API Classroom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IF Return (</a:t>
            </a:r>
            <a:r>
              <a:rPr lang="pt-BR" b="1" dirty="0"/>
              <a:t>NEW POST REUSE </a:t>
            </a:r>
            <a:r>
              <a:rPr lang="pt-BR" dirty="0"/>
              <a:t>(</a:t>
            </a:r>
            <a:r>
              <a:rPr lang="pt-BR" dirty="0">
                <a:solidFill>
                  <a:srgbClr val="0070C0"/>
                </a:solidFill>
              </a:rPr>
              <a:t>conf_question_1</a:t>
            </a:r>
            <a:r>
              <a:rPr lang="pt-BR" dirty="0"/>
              <a:t>; </a:t>
            </a:r>
            <a:r>
              <a:rPr lang="en-US" dirty="0">
                <a:solidFill>
                  <a:srgbClr val="0070C0"/>
                </a:solidFill>
              </a:rPr>
              <a:t>g-class_id</a:t>
            </a:r>
            <a:r>
              <a:rPr lang="pt-BR" dirty="0"/>
              <a:t>)) = </a:t>
            </a:r>
            <a:r>
              <a:rPr lang="en-US" dirty="0"/>
              <a:t>“ok”</a:t>
            </a:r>
          </a:p>
          <a:p>
            <a:r>
              <a:rPr lang="en-US" dirty="0"/>
              <a:t>     THEN </a:t>
            </a:r>
            <a:r>
              <a:rPr lang="en-US" dirty="0">
                <a:solidFill>
                  <a:srgbClr val="0070C0"/>
                </a:solidFill>
              </a:rPr>
              <a:t>ok_request </a:t>
            </a:r>
            <a:r>
              <a:rPr lang="en-US" dirty="0"/>
              <a:t>= 1</a:t>
            </a:r>
            <a:r>
              <a:rPr lang="pt-BR" dirty="0"/>
              <a:t>  </a:t>
            </a:r>
          </a:p>
          <a:p>
            <a:r>
              <a:rPr lang="pt-BR" dirty="0"/>
              <a:t>     ELSE </a:t>
            </a:r>
            <a:r>
              <a:rPr lang="en-US" dirty="0">
                <a:solidFill>
                  <a:srgbClr val="0070C0"/>
                </a:solidFill>
              </a:rPr>
              <a:t>ok_request </a:t>
            </a:r>
            <a:r>
              <a:rPr lang="en-US" dirty="0"/>
              <a:t>= 0</a:t>
            </a:r>
            <a:endParaRPr lang="pt-BR" dirty="0"/>
          </a:p>
          <a:p>
            <a:endParaRPr lang="pt-BR" dirty="0"/>
          </a:p>
        </p:txBody>
      </p:sp>
      <p:grpSp>
        <p:nvGrpSpPr>
          <p:cNvPr id="17" name="Agrupar 60">
            <a:extLst>
              <a:ext uri="{FF2B5EF4-FFF2-40B4-BE49-F238E27FC236}">
                <a16:creationId xmlns:a16="http://schemas.microsoft.com/office/drawing/2014/main" id="{D41D38DD-8835-47D4-BE9B-19F01B58BBD8}"/>
              </a:ext>
            </a:extLst>
          </p:cNvPr>
          <p:cNvGrpSpPr/>
          <p:nvPr/>
        </p:nvGrpSpPr>
        <p:grpSpPr>
          <a:xfrm>
            <a:off x="10100926" y="255695"/>
            <a:ext cx="1914055" cy="6130873"/>
            <a:chOff x="10218411" y="214963"/>
            <a:chExt cx="1914055" cy="6130873"/>
          </a:xfrm>
        </p:grpSpPr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31444FAF-512E-4928-BC11-EF11CAD5A505}"/>
                </a:ext>
              </a:extLst>
            </p:cNvPr>
            <p:cNvSpPr txBox="1"/>
            <p:nvPr/>
          </p:nvSpPr>
          <p:spPr>
            <a:xfrm>
              <a:off x="10433330" y="3304877"/>
              <a:ext cx="1692885" cy="84812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Content</a:t>
              </a:r>
            </a:p>
            <a:p>
              <a:r>
                <a:rPr lang="en-US" dirty="0">
                  <a:latin typeface="+mj-lt"/>
                </a:rPr>
                <a:t>. content_id</a:t>
              </a:r>
            </a:p>
            <a:p>
              <a:r>
                <a:rPr lang="en-US" dirty="0">
                  <a:latin typeface="+mj-lt"/>
                </a:rPr>
                <a:t>. content_g-class</a:t>
              </a:r>
            </a:p>
            <a:p>
              <a:r>
                <a:rPr lang="en-US" dirty="0">
                  <a:latin typeface="+mj-lt"/>
                </a:rPr>
                <a:t>. content_cluster (ALGO)</a:t>
              </a: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6AABF641-8B13-46A2-93A4-3D9B66F48AD0}"/>
                </a:ext>
              </a:extLst>
            </p:cNvPr>
            <p:cNvSpPr txBox="1"/>
            <p:nvPr/>
          </p:nvSpPr>
          <p:spPr>
            <a:xfrm>
              <a:off x="10439565" y="4179847"/>
              <a:ext cx="1692885" cy="94639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Bucket</a:t>
              </a:r>
            </a:p>
            <a:p>
              <a:r>
                <a:rPr lang="en-US" dirty="0">
                  <a:latin typeface="+mj-lt"/>
                </a:rPr>
                <a:t>. bucket_id </a:t>
              </a:r>
            </a:p>
            <a:p>
              <a:r>
                <a:rPr lang="en-US" dirty="0">
                  <a:latin typeface="+mj-lt"/>
                </a:rPr>
                <a:t>. bucket_type</a:t>
              </a:r>
            </a:p>
            <a:p>
              <a:r>
                <a:rPr lang="en-US" dirty="0">
                  <a:latin typeface="+mj-lt"/>
                </a:rPr>
                <a:t>. Bucket_g-class</a:t>
              </a:r>
            </a:p>
            <a:p>
              <a:r>
                <a:rPr lang="en-US" dirty="0">
                  <a:latin typeface="+mj-lt"/>
                </a:rPr>
                <a:t>. bucket_cluster (ALGO)</a:t>
              </a:r>
            </a:p>
          </p:txBody>
        </p:sp>
        <p:sp>
          <p:nvSpPr>
            <p:cNvPr id="23" name="TextBox 27">
              <a:extLst>
                <a:ext uri="{FF2B5EF4-FFF2-40B4-BE49-F238E27FC236}">
                  <a16:creationId xmlns:a16="http://schemas.microsoft.com/office/drawing/2014/main" id="{73BCCD94-DC0A-41F9-B5B6-DCDBDC0C0CEB}"/>
                </a:ext>
              </a:extLst>
            </p:cNvPr>
            <p:cNvSpPr txBox="1"/>
            <p:nvPr/>
          </p:nvSpPr>
          <p:spPr>
            <a:xfrm>
              <a:off x="10439582" y="214963"/>
              <a:ext cx="1692884" cy="145660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b="1" dirty="0">
                  <a:latin typeface="+mj-lt"/>
                </a:rPr>
                <a:t>User</a:t>
              </a:r>
            </a:p>
            <a:p>
              <a:r>
                <a:rPr lang="pt-BR" dirty="0">
                  <a:latin typeface="+mj-lt"/>
                </a:rPr>
                <a:t>. user_id</a:t>
              </a:r>
            </a:p>
            <a:p>
              <a:r>
                <a:rPr lang="pt-BR" dirty="0">
                  <a:latin typeface="+mj-lt"/>
                </a:rPr>
                <a:t>. </a:t>
              </a:r>
              <a:r>
                <a:rPr lang="en-US" dirty="0">
                  <a:latin typeface="+mj-lt"/>
                </a:rPr>
                <a:t>user_role </a:t>
              </a:r>
            </a:p>
            <a:p>
              <a:r>
                <a:rPr lang="en-US" dirty="0">
                  <a:latin typeface="+mj-lt"/>
                </a:rPr>
                <a:t>. user_gmail </a:t>
              </a:r>
            </a:p>
            <a:p>
              <a:r>
                <a:rPr lang="en-US" dirty="0">
                  <a:latin typeface="+mj-lt"/>
                </a:rPr>
                <a:t>. user_g-class</a:t>
              </a:r>
            </a:p>
            <a:p>
              <a:r>
                <a:rPr lang="en-US" dirty="0">
                  <a:latin typeface="+mj-lt"/>
                </a:rPr>
                <a:t>. user_cluster (ALGO)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. user_proxy (AUTH) 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. user_data (JSON)</a:t>
              </a:r>
            </a:p>
            <a:p>
              <a:endParaRPr lang="en-US" dirty="0">
                <a:latin typeface="+mj-lt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874FB0C0-7100-4FEA-9AFE-51801A97BAEE}"/>
                </a:ext>
              </a:extLst>
            </p:cNvPr>
            <p:cNvSpPr txBox="1"/>
            <p:nvPr/>
          </p:nvSpPr>
          <p:spPr>
            <a:xfrm>
              <a:off x="10433330" y="1722598"/>
              <a:ext cx="1692885" cy="14565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bucket_type  </a:t>
              </a:r>
            </a:p>
            <a:p>
              <a:r>
                <a:rPr lang="en-US" dirty="0">
                  <a:latin typeface="+mj-lt"/>
                </a:rPr>
                <a:t>. Subject</a:t>
              </a:r>
            </a:p>
            <a:p>
              <a:r>
                <a:rPr lang="en-US" dirty="0">
                  <a:latin typeface="+mj-lt"/>
                </a:rPr>
                <a:t>. Subject Assessment</a:t>
              </a:r>
            </a:p>
            <a:p>
              <a:r>
                <a:rPr lang="en-US" dirty="0">
                  <a:latin typeface="+mj-lt"/>
                </a:rPr>
                <a:t>. Problem</a:t>
              </a:r>
            </a:p>
            <a:p>
              <a:r>
                <a:rPr lang="en-US" dirty="0">
                  <a:latin typeface="+mj-lt"/>
                </a:rPr>
                <a:t>. Session</a:t>
              </a:r>
            </a:p>
            <a:p>
              <a:r>
                <a:rPr lang="en-US" dirty="0">
                  <a:latin typeface="+mj-lt"/>
                </a:rPr>
                <a:t>. Request Interaction </a:t>
              </a:r>
            </a:p>
            <a:p>
              <a:r>
                <a:rPr lang="en-US" dirty="0">
                  <a:latin typeface="+mj-lt"/>
                </a:rPr>
                <a:t>. Marketing campaign</a:t>
              </a:r>
            </a:p>
            <a:p>
              <a:r>
                <a:rPr lang="en-US" dirty="0">
                  <a:latin typeface="+mj-lt"/>
                </a:rPr>
                <a:t>. Onboarding   </a:t>
              </a: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066A8327-65CE-4127-B01F-CAA51F557C8E}"/>
                </a:ext>
              </a:extLst>
            </p:cNvPr>
            <p:cNvSpPr txBox="1"/>
            <p:nvPr/>
          </p:nvSpPr>
          <p:spPr>
            <a:xfrm>
              <a:off x="10439565" y="5268109"/>
              <a:ext cx="1692885" cy="5254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Content_Filter </a:t>
              </a:r>
            </a:p>
            <a:p>
              <a:r>
                <a:rPr lang="en-US" dirty="0">
                  <a:latin typeface="+mj-lt"/>
                </a:rPr>
                <a:t>. Content_filter_id</a:t>
              </a:r>
            </a:p>
            <a:p>
              <a:r>
                <a:rPr lang="en-US" dirty="0">
                  <a:latin typeface="+mj-lt"/>
                </a:rPr>
                <a:t>. </a:t>
              </a: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2A607111-DC4B-4FB4-A7EF-A96C7112C6E5}"/>
                </a:ext>
              </a:extLst>
            </p:cNvPr>
            <p:cNvSpPr txBox="1"/>
            <p:nvPr/>
          </p:nvSpPr>
          <p:spPr>
            <a:xfrm>
              <a:off x="10439565" y="5820395"/>
              <a:ext cx="1692885" cy="5254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Subject_List </a:t>
              </a:r>
            </a:p>
            <a:p>
              <a:r>
                <a:rPr lang="en-US" dirty="0">
                  <a:latin typeface="+mj-lt"/>
                </a:rPr>
                <a:t>. Content_filter_id</a:t>
              </a:r>
            </a:p>
            <a:p>
              <a:r>
                <a:rPr lang="en-US" dirty="0">
                  <a:latin typeface="+mj-lt"/>
                </a:rPr>
                <a:t>. </a:t>
              </a:r>
            </a:p>
          </p:txBody>
        </p:sp>
        <p:cxnSp>
          <p:nvCxnSpPr>
            <p:cNvPr id="27" name="Straight Connector 310">
              <a:extLst>
                <a:ext uri="{FF2B5EF4-FFF2-40B4-BE49-F238E27FC236}">
                  <a16:creationId xmlns:a16="http://schemas.microsoft.com/office/drawing/2014/main" id="{208C3C1E-2362-43FA-AF1D-FB331538D2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8411" y="457200"/>
              <a:ext cx="0" cy="585937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68A15-3B3E-433C-97B9-30E3453A623F}"/>
              </a:ext>
            </a:extLst>
          </p:cNvPr>
          <p:cNvGrpSpPr/>
          <p:nvPr/>
        </p:nvGrpSpPr>
        <p:grpSpPr>
          <a:xfrm>
            <a:off x="177019" y="255695"/>
            <a:ext cx="4667912" cy="1818050"/>
            <a:chOff x="4305248" y="1293164"/>
            <a:chExt cx="4667912" cy="181805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9CAEF2C-112E-4DA3-8153-F1D185882141}"/>
                </a:ext>
              </a:extLst>
            </p:cNvPr>
            <p:cNvGrpSpPr/>
            <p:nvPr/>
          </p:nvGrpSpPr>
          <p:grpSpPr>
            <a:xfrm>
              <a:off x="4305248" y="1293164"/>
              <a:ext cx="4667912" cy="1817621"/>
              <a:chOff x="5649120" y="4282560"/>
              <a:chExt cx="4667912" cy="1817621"/>
            </a:xfrm>
          </p:grpSpPr>
          <p:sp>
            <p:nvSpPr>
              <p:cNvPr id="38" name="TextBox 29">
                <a:extLst>
                  <a:ext uri="{FF2B5EF4-FFF2-40B4-BE49-F238E27FC236}">
                    <a16:creationId xmlns:a16="http://schemas.microsoft.com/office/drawing/2014/main" id="{6762B2B3-EFD8-4953-959B-AAF957272194}"/>
                  </a:ext>
                </a:extLst>
              </p:cNvPr>
              <p:cNvSpPr txBox="1"/>
              <p:nvPr/>
            </p:nvSpPr>
            <p:spPr>
              <a:xfrm>
                <a:off x="5692132" y="4282560"/>
                <a:ext cx="4624900" cy="18176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b="1" dirty="0">
                    <a:latin typeface="+mj-lt"/>
                  </a:rPr>
                  <a:t>PEOPLE-CONTENT INTERACTION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EDAD886-B7CB-4759-861D-713513A206A0}"/>
                  </a:ext>
                </a:extLst>
              </p:cNvPr>
              <p:cNvGrpSpPr/>
              <p:nvPr/>
            </p:nvGrpSpPr>
            <p:grpSpPr>
              <a:xfrm>
                <a:off x="5649120" y="4724590"/>
                <a:ext cx="3056107" cy="1204517"/>
                <a:chOff x="6687389" y="254236"/>
                <a:chExt cx="2353613" cy="819415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6606196-1CF8-4460-91C9-BAA0426F8B03}"/>
                    </a:ext>
                  </a:extLst>
                </p:cNvPr>
                <p:cNvGrpSpPr/>
                <p:nvPr/>
              </p:nvGrpSpPr>
              <p:grpSpPr>
                <a:xfrm>
                  <a:off x="8206157" y="361120"/>
                  <a:ext cx="834845" cy="673649"/>
                  <a:chOff x="11222506" y="1371119"/>
                  <a:chExt cx="834845" cy="786287"/>
                </a:xfrm>
              </p:grpSpPr>
              <p:sp>
                <p:nvSpPr>
                  <p:cNvPr id="47" name="Flowchart: Multidocument 46">
                    <a:hlinkClick r:id="" action="ppaction://noaction" highlightClick="1"/>
                    <a:extLst>
                      <a:ext uri="{FF2B5EF4-FFF2-40B4-BE49-F238E27FC236}">
                        <a16:creationId xmlns:a16="http://schemas.microsoft.com/office/drawing/2014/main" id="{E19FFFC8-DFF7-4413-99F7-113082F4ED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437803" y="1371119"/>
                    <a:ext cx="162228" cy="182455"/>
                  </a:xfrm>
                  <a:prstGeom prst="flowChartMultidocument">
                    <a:avLst/>
                  </a:prstGeom>
                  <a:noFill/>
                  <a:ln w="63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TextBox 155">
                    <a:extLst>
                      <a:ext uri="{FF2B5EF4-FFF2-40B4-BE49-F238E27FC236}">
                        <a16:creationId xmlns:a16="http://schemas.microsoft.com/office/drawing/2014/main" id="{3A13A785-49A6-469A-A5C4-83F72D5AF0BB}"/>
                      </a:ext>
                    </a:extLst>
                  </p:cNvPr>
                  <p:cNvSpPr txBox="1"/>
                  <p:nvPr/>
                </p:nvSpPr>
                <p:spPr>
                  <a:xfrm>
                    <a:off x="11222506" y="1553916"/>
                    <a:ext cx="834845" cy="60349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rtlCol="0" anchor="t" anchorCtr="0"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pt-BR" sz="1000" b="1" dirty="0">
                        <a:solidFill>
                          <a:srgbClr val="0070C0"/>
                        </a:solidFill>
                      </a:rPr>
                      <a:t>CONTENT</a:t>
                    </a:r>
                  </a:p>
                  <a:p>
                    <a:pPr algn="ctr"/>
                    <a:r>
                      <a:rPr lang="pt-BR" sz="600" dirty="0">
                        <a:solidFill>
                          <a:srgbClr val="0070C0"/>
                        </a:solidFill>
                      </a:rPr>
                      <a:t>. QUESTIONS</a:t>
                    </a:r>
                  </a:p>
                  <a:p>
                    <a:pPr algn="ctr"/>
                    <a:r>
                      <a:rPr lang="pt-BR" sz="600" dirty="0">
                        <a:solidFill>
                          <a:srgbClr val="0070C0"/>
                        </a:solidFill>
                      </a:rPr>
                      <a:t>. YOUTUBE LINKS</a:t>
                    </a:r>
                  </a:p>
                  <a:p>
                    <a:pPr algn="ctr"/>
                    <a:r>
                      <a:rPr lang="pt-BR" sz="600" dirty="0">
                        <a:solidFill>
                          <a:srgbClr val="0070C0"/>
                        </a:solidFill>
                      </a:rPr>
                      <a:t>. URL LINKS </a:t>
                    </a:r>
                  </a:p>
                </p:txBody>
              </p:sp>
              <p:sp>
                <p:nvSpPr>
                  <p:cNvPr id="49" name="Action Button: Movie 57">
                    <a:hlinkClick r:id="" action="ppaction://noaction" highlightClick="1"/>
                    <a:extLst>
                      <a:ext uri="{FF2B5EF4-FFF2-40B4-BE49-F238E27FC236}">
                        <a16:creationId xmlns:a16="http://schemas.microsoft.com/office/drawing/2014/main" id="{87FD2A72-F6EB-481C-AEFA-07C6CA0946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659136" y="1374169"/>
                    <a:ext cx="167996" cy="188942"/>
                  </a:xfrm>
                  <a:prstGeom prst="actionButtonMovie">
                    <a:avLst/>
                  </a:prstGeom>
                  <a:noFill/>
                  <a:ln w="63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DD61F978-C850-4D6F-A448-2FC839E079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57291" y="254236"/>
                  <a:ext cx="879793" cy="819415"/>
                </a:xfrm>
                <a:prstGeom prst="rect">
                  <a:avLst/>
                </a:prstGeom>
              </p:spPr>
            </p:pic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49987E8-2CD5-4931-855D-47E64FD5AB61}"/>
                    </a:ext>
                  </a:extLst>
                </p:cNvPr>
                <p:cNvGrpSpPr/>
                <p:nvPr/>
              </p:nvGrpSpPr>
              <p:grpSpPr>
                <a:xfrm>
                  <a:off x="6687389" y="335426"/>
                  <a:ext cx="617003" cy="701139"/>
                  <a:chOff x="13621641" y="4603457"/>
                  <a:chExt cx="617003" cy="701139"/>
                </a:xfrm>
              </p:grpSpPr>
              <p:sp>
                <p:nvSpPr>
                  <p:cNvPr id="43" name="TextBox 155">
                    <a:extLst>
                      <a:ext uri="{FF2B5EF4-FFF2-40B4-BE49-F238E27FC236}">
                        <a16:creationId xmlns:a16="http://schemas.microsoft.com/office/drawing/2014/main" id="{2D809DB3-FC2D-40EB-8894-4A705F453F63}"/>
                      </a:ext>
                    </a:extLst>
                  </p:cNvPr>
                  <p:cNvSpPr txBox="1"/>
                  <p:nvPr/>
                </p:nvSpPr>
                <p:spPr>
                  <a:xfrm>
                    <a:off x="13621641" y="4799355"/>
                    <a:ext cx="617003" cy="50524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rtlCol="0" anchor="t" anchorCtr="0"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pt-BR" sz="1000" b="1" dirty="0">
                        <a:solidFill>
                          <a:srgbClr val="0070C0"/>
                        </a:solidFill>
                      </a:rPr>
                      <a:t>USER</a:t>
                    </a:r>
                  </a:p>
                  <a:p>
                    <a:pPr algn="ctr"/>
                    <a:r>
                      <a:rPr lang="pt-BR" sz="600" dirty="0">
                        <a:solidFill>
                          <a:srgbClr val="0070C0"/>
                        </a:solidFill>
                      </a:rPr>
                      <a:t>. STUDENTS</a:t>
                    </a:r>
                  </a:p>
                  <a:p>
                    <a:pPr algn="ctr"/>
                    <a:r>
                      <a:rPr lang="pt-BR" sz="600" dirty="0">
                        <a:solidFill>
                          <a:srgbClr val="0070C0"/>
                        </a:solidFill>
                      </a:rPr>
                      <a:t>. TEACHERS</a:t>
                    </a:r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4E317823-13B7-4F42-B3CC-83A84A35DF6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3832471" y="4603457"/>
                    <a:ext cx="168727" cy="196686"/>
                    <a:chOff x="9253905" y="803949"/>
                    <a:chExt cx="389659" cy="423877"/>
                  </a:xfrm>
                </p:grpSpPr>
                <p:sp>
                  <p:nvSpPr>
                    <p:cNvPr id="45" name="Flowchart: Delay 44">
                      <a:extLst>
                        <a:ext uri="{FF2B5EF4-FFF2-40B4-BE49-F238E27FC236}">
                          <a16:creationId xmlns:a16="http://schemas.microsoft.com/office/drawing/2014/main" id="{A1407318-A926-4830-BFD9-CC26E2906CD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9325060" y="909321"/>
                      <a:ext cx="247350" cy="389659"/>
                    </a:xfrm>
                    <a:prstGeom prst="flowChartDelay">
                      <a:avLst/>
                    </a:prstGeom>
                    <a:noFill/>
                    <a:ln w="63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endParaRPr lang="pt-BR" sz="1100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55902F74-1BD9-4492-917C-24491DD335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66890" y="803949"/>
                      <a:ext cx="363683" cy="24245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endParaRPr lang="pt-BR" sz="1100"/>
                    </a:p>
                  </p:txBody>
                </p:sp>
              </p:grpSp>
            </p:grpSp>
          </p:grpSp>
        </p:grp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0B0C8955-8832-4A0C-8314-7710B151150C}"/>
                </a:ext>
              </a:extLst>
            </p:cNvPr>
            <p:cNvSpPr txBox="1"/>
            <p:nvPr/>
          </p:nvSpPr>
          <p:spPr>
            <a:xfrm>
              <a:off x="7341880" y="1417298"/>
              <a:ext cx="1631279" cy="169391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latin typeface="+mj-lt"/>
                </a:rPr>
                <a:t>GOOGLE CLASSROOM API</a:t>
              </a:r>
            </a:p>
            <a:p>
              <a:endParaRPr lang="en-US" sz="600" b="1" dirty="0">
                <a:latin typeface="+mj-lt"/>
              </a:endParaRPr>
            </a:p>
            <a:p>
              <a:r>
                <a:rPr lang="en-US" sz="900" b="1" dirty="0">
                  <a:latin typeface="+mj-lt"/>
                </a:rPr>
                <a:t>g-content_type  </a:t>
              </a:r>
            </a:p>
            <a:p>
              <a:r>
                <a:rPr lang="en-US" sz="900" dirty="0">
                  <a:latin typeface="+mj-lt"/>
                </a:rPr>
                <a:t>. Question</a:t>
              </a:r>
            </a:p>
            <a:p>
              <a:r>
                <a:rPr lang="en-US" sz="900" dirty="0">
                  <a:latin typeface="+mj-lt"/>
                </a:rPr>
                <a:t>. YouTube link</a:t>
              </a:r>
            </a:p>
            <a:p>
              <a:r>
                <a:rPr lang="en-US" sz="900" dirty="0">
                  <a:latin typeface="+mj-lt"/>
                </a:rPr>
                <a:t>. URL link </a:t>
              </a:r>
            </a:p>
            <a:p>
              <a:endParaRPr lang="en-US" sz="600" dirty="0">
                <a:latin typeface="+mj-lt"/>
              </a:endParaRPr>
            </a:p>
            <a:p>
              <a:r>
                <a:rPr lang="en-US" sz="900" b="1" dirty="0">
                  <a:latin typeface="+mj-lt"/>
                </a:rPr>
                <a:t>g-content_txt </a:t>
              </a:r>
              <a:r>
                <a:rPr lang="en-US" sz="900" dirty="0">
                  <a:latin typeface="+mj-lt"/>
                </a:rPr>
                <a:t>(</a:t>
              </a:r>
              <a:r>
                <a:rPr lang="en-US" sz="900" dirty="0">
                  <a:solidFill>
                    <a:srgbClr val="0070C0"/>
                  </a:solidFill>
                  <a:latin typeface="+mj-lt"/>
                </a:rPr>
                <a:t>content_type</a:t>
              </a:r>
              <a:r>
                <a:rPr lang="en-US" sz="900" dirty="0">
                  <a:latin typeface="+mj-lt"/>
                </a:rPr>
                <a:t>)  </a:t>
              </a:r>
            </a:p>
            <a:p>
              <a:r>
                <a:rPr lang="en-US" sz="900" dirty="0">
                  <a:latin typeface="+mj-lt"/>
                </a:rPr>
                <a:t>. g-post_title</a:t>
              </a:r>
            </a:p>
            <a:p>
              <a:r>
                <a:rPr lang="en-US" sz="900" dirty="0">
                  <a:latin typeface="+mj-lt"/>
                </a:rPr>
                <a:t>. </a:t>
              </a:r>
              <a:r>
                <a:rPr lang="en-US" sz="900" dirty="0"/>
                <a:t>g-</a:t>
              </a:r>
              <a:r>
                <a:rPr lang="en-US" sz="900" dirty="0">
                  <a:latin typeface="+mj-lt"/>
                </a:rPr>
                <a:t>post_description</a:t>
              </a:r>
            </a:p>
            <a:p>
              <a:r>
                <a:rPr lang="en-US" sz="900" dirty="0">
                  <a:latin typeface="+mj-lt"/>
                </a:rPr>
                <a:t>. </a:t>
              </a:r>
              <a:r>
                <a:rPr lang="en-US" sz="900" dirty="0"/>
                <a:t>g-</a:t>
              </a:r>
              <a:r>
                <a:rPr lang="en-US" sz="900" dirty="0">
                  <a:latin typeface="+mj-lt"/>
                </a:rPr>
                <a:t>post_</a:t>
              </a:r>
            </a:p>
            <a:p>
              <a:r>
                <a:rPr lang="en-US" sz="900" i="1" dirty="0">
                  <a:latin typeface="+mj-lt"/>
                </a:rPr>
                <a:t>. &lt;all G-</a:t>
              </a:r>
              <a:r>
                <a:rPr lang="en-US" sz="900" i="1" dirty="0" err="1">
                  <a:latin typeface="+mj-lt"/>
                </a:rPr>
                <a:t>ClassAPI</a:t>
              </a:r>
              <a:r>
                <a:rPr lang="en-US" sz="900" i="1" dirty="0">
                  <a:latin typeface="+mj-lt"/>
                </a:rPr>
                <a:t> features&gt; </a:t>
              </a:r>
            </a:p>
          </p:txBody>
        </p:sp>
      </p:grpSp>
      <p:sp>
        <p:nvSpPr>
          <p:cNvPr id="50" name="TextBox 27">
            <a:extLst>
              <a:ext uri="{FF2B5EF4-FFF2-40B4-BE49-F238E27FC236}">
                <a16:creationId xmlns:a16="http://schemas.microsoft.com/office/drawing/2014/main" id="{C47C7F8D-12A3-4A49-924D-CD924DF0F666}"/>
              </a:ext>
            </a:extLst>
          </p:cNvPr>
          <p:cNvSpPr txBox="1"/>
          <p:nvPr/>
        </p:nvSpPr>
        <p:spPr>
          <a:xfrm>
            <a:off x="378764" y="5571561"/>
            <a:ext cx="4099790" cy="10026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UserCluster </a:t>
            </a:r>
            <a:r>
              <a:rPr lang="en-US" dirty="0">
                <a:solidFill>
                  <a:srgbClr val="0070C0"/>
                </a:solidFill>
              </a:rPr>
              <a:t>(user_id)</a:t>
            </a:r>
            <a:endParaRPr lang="pt-BR" dirty="0">
              <a:solidFill>
                <a:srgbClr val="0070C0"/>
              </a:solidFill>
            </a:endParaRPr>
          </a:p>
          <a:p>
            <a:pPr marL="85725" indent="-85725">
              <a:buAutoNum type="arabicPeriod"/>
            </a:pPr>
            <a:r>
              <a:rPr lang="pt-BR" dirty="0"/>
              <a:t> Acessa API Linkedin </a:t>
            </a:r>
          </a:p>
          <a:p>
            <a:pPr marL="85725" indent="-85725">
              <a:buAutoNum type="arabicPeriod"/>
            </a:pPr>
            <a:r>
              <a:rPr lang="pt-BR" dirty="0"/>
              <a:t> Acessa </a:t>
            </a:r>
            <a:r>
              <a:rPr lang="pt-BR" dirty="0">
                <a:solidFill>
                  <a:srgbClr val="0070C0"/>
                </a:solidFill>
              </a:rPr>
              <a:t>user_proxy_auth </a:t>
            </a:r>
            <a:r>
              <a:rPr lang="pt-BR" dirty="0"/>
              <a:t>e recupera </a:t>
            </a:r>
            <a:r>
              <a:rPr lang="pt-BR" dirty="0">
                <a:solidFill>
                  <a:srgbClr val="0070C0"/>
                </a:solidFill>
              </a:rPr>
              <a:t>user_data </a:t>
            </a:r>
            <a:r>
              <a:rPr lang="pt-BR" dirty="0"/>
              <a:t>(JSON) para o DB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Chama ALG1 (</a:t>
            </a:r>
            <a:r>
              <a:rPr lang="pt-BR" dirty="0">
                <a:solidFill>
                  <a:srgbClr val="0070C0"/>
                </a:solidFill>
              </a:rPr>
              <a:t>user_data )</a:t>
            </a:r>
            <a:r>
              <a:rPr lang="pt-BR" dirty="0"/>
              <a:t>  </a:t>
            </a:r>
          </a:p>
          <a:p>
            <a:pPr marL="85725" indent="-85725">
              <a:buAutoNum type="arabicPeriod"/>
            </a:pPr>
            <a:r>
              <a:rPr lang="pt-BR" dirty="0"/>
              <a:t> Retorna user_cluster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1" name="TextBox 27">
            <a:extLst>
              <a:ext uri="{FF2B5EF4-FFF2-40B4-BE49-F238E27FC236}">
                <a16:creationId xmlns:a16="http://schemas.microsoft.com/office/drawing/2014/main" id="{D2122D02-122A-4D87-8A68-97B35068D6CB}"/>
              </a:ext>
            </a:extLst>
          </p:cNvPr>
          <p:cNvSpPr txBox="1"/>
          <p:nvPr/>
        </p:nvSpPr>
        <p:spPr>
          <a:xfrm>
            <a:off x="5232334" y="3583094"/>
            <a:ext cx="4633376" cy="144171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SubjectAssessment </a:t>
            </a:r>
            <a:r>
              <a:rPr lang="en-US" dirty="0">
                <a:solidFill>
                  <a:srgbClr val="0070C0"/>
                </a:solidFill>
              </a:rPr>
              <a:t>(subject_list; user_id) </a:t>
            </a:r>
            <a:endParaRPr lang="pt-BR" dirty="0"/>
          </a:p>
          <a:p>
            <a:pPr marL="85725" indent="-85725">
              <a:buFontTx/>
              <a:buAutoNum type="arabicPeriod"/>
            </a:pPr>
            <a:r>
              <a:rPr lang="pt-BR" dirty="0"/>
              <a:t> FOR </a:t>
            </a:r>
            <a:r>
              <a:rPr lang="pt-BR" dirty="0">
                <a:solidFill>
                  <a:srgbClr val="0070C0"/>
                </a:solidFill>
              </a:rPr>
              <a:t>subject_list </a:t>
            </a:r>
          </a:p>
          <a:p>
            <a:r>
              <a:rPr lang="pt-BR" dirty="0"/>
              <a:t>    Chama </a:t>
            </a:r>
            <a:r>
              <a:rPr lang="pt-BR" b="1" dirty="0"/>
              <a:t>NEW BUCKET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“subject_assessment”</a:t>
            </a:r>
            <a:r>
              <a:rPr lang="en-US" dirty="0"/>
              <a:t>;</a:t>
            </a:r>
            <a:r>
              <a:rPr lang="en-US" dirty="0">
                <a:solidFill>
                  <a:srgbClr val="0070C0"/>
                </a:solidFill>
              </a:rPr>
              <a:t> “system”</a:t>
            </a:r>
            <a:r>
              <a:rPr lang="en-US" dirty="0"/>
              <a:t>)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subject_assessment_id </a:t>
            </a:r>
            <a:r>
              <a:rPr lang="en-US" dirty="0"/>
              <a:t>==</a:t>
            </a:r>
            <a:r>
              <a:rPr lang="en-US" dirty="0">
                <a:solidFill>
                  <a:srgbClr val="0070C0"/>
                </a:solidFill>
              </a:rPr>
              <a:t> g-class_id </a:t>
            </a:r>
            <a:endParaRPr lang="en-US" dirty="0"/>
          </a:p>
          <a:p>
            <a:r>
              <a:rPr lang="en-US" dirty="0"/>
              <a:t>   </a:t>
            </a:r>
            <a:r>
              <a:rPr lang="pt-BR" dirty="0"/>
              <a:t>Chama </a:t>
            </a:r>
            <a:r>
              <a:rPr lang="pt-BR" b="1" dirty="0"/>
              <a:t>NEW PLAYER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user_id; subject_assessment_id; “student”)</a:t>
            </a:r>
          </a:p>
          <a:p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pt-BR" dirty="0"/>
              <a:t>Chama </a:t>
            </a:r>
            <a:r>
              <a:rPr lang="pt-BR" b="1" dirty="0"/>
              <a:t>NEW REUSED POST </a:t>
            </a:r>
            <a:r>
              <a:rPr lang="pt-BR" dirty="0"/>
              <a:t>(</a:t>
            </a:r>
            <a:r>
              <a:rPr lang="pt-BR" b="1" dirty="0">
                <a:solidFill>
                  <a:srgbClr val="0070C0"/>
                </a:solidFill>
              </a:rPr>
              <a:t>Content_filter</a:t>
            </a:r>
            <a:r>
              <a:rPr lang="pt-BR" dirty="0"/>
              <a:t>; </a:t>
            </a:r>
            <a:r>
              <a:rPr lang="en-US" dirty="0">
                <a:solidFill>
                  <a:srgbClr val="0070C0"/>
                </a:solidFill>
              </a:rPr>
              <a:t>subject_assessment_id</a:t>
            </a:r>
            <a:r>
              <a:rPr lang="pt-BR" dirty="0"/>
              <a:t>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   Student responde as questões  </a:t>
            </a:r>
          </a:p>
          <a:p>
            <a:r>
              <a:rPr lang="pt-BR" dirty="0">
                <a:solidFill>
                  <a:srgbClr val="FF0000"/>
                </a:solidFill>
              </a:rPr>
              <a:t>   Retorna OK </a:t>
            </a:r>
          </a:p>
        </p:txBody>
      </p:sp>
    </p:spTree>
    <p:extLst>
      <p:ext uri="{BB962C8B-B14F-4D97-AF65-F5344CB8AC3E}">
        <p14:creationId xmlns:p14="http://schemas.microsoft.com/office/powerpoint/2010/main" val="501836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27">
            <a:extLst>
              <a:ext uri="{FF2B5EF4-FFF2-40B4-BE49-F238E27FC236}">
                <a16:creationId xmlns:a16="http://schemas.microsoft.com/office/drawing/2014/main" id="{02913AAB-25F3-49D8-AF70-14CD3E74F9BF}"/>
              </a:ext>
            </a:extLst>
          </p:cNvPr>
          <p:cNvSpPr txBox="1"/>
          <p:nvPr/>
        </p:nvSpPr>
        <p:spPr>
          <a:xfrm>
            <a:off x="5268825" y="292239"/>
            <a:ext cx="4624901" cy="33178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NEW SESSION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problem_id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teachers_list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students_list)</a:t>
            </a:r>
            <a:endParaRPr lang="pt-BR" dirty="0"/>
          </a:p>
          <a:p>
            <a:pPr marL="85725" indent="-85725">
              <a:buFontTx/>
              <a:buAutoNum type="arabicPeriod"/>
            </a:pPr>
            <a:r>
              <a:rPr lang="pt-BR" dirty="0"/>
              <a:t> Chama </a:t>
            </a:r>
            <a:r>
              <a:rPr lang="pt-BR" b="1" dirty="0"/>
              <a:t>NEW BUCKET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“session”</a:t>
            </a:r>
            <a:r>
              <a:rPr lang="en-US" dirty="0"/>
              <a:t>;</a:t>
            </a:r>
            <a:r>
              <a:rPr lang="en-US" dirty="0">
                <a:solidFill>
                  <a:srgbClr val="0070C0"/>
                </a:solidFill>
              </a:rPr>
              <a:t> “system”</a:t>
            </a:r>
            <a:r>
              <a:rPr lang="en-US" dirty="0"/>
              <a:t>) </a:t>
            </a:r>
          </a:p>
          <a:p>
            <a:pPr marL="85725" indent="-85725">
              <a:buFontTx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session_class_id </a:t>
            </a:r>
            <a:r>
              <a:rPr lang="en-US" dirty="0"/>
              <a:t>== </a:t>
            </a:r>
            <a:r>
              <a:rPr lang="en-US" dirty="0">
                <a:solidFill>
                  <a:srgbClr val="0070C0"/>
                </a:solidFill>
              </a:rPr>
              <a:t>g-class_id 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Bucket</a:t>
            </a:r>
            <a:r>
              <a:rPr lang="pt-BR" dirty="0">
                <a:solidFill>
                  <a:srgbClr val="0070C0"/>
                </a:solidFill>
              </a:rPr>
              <a:t>)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Cria novo</a:t>
            </a:r>
            <a:r>
              <a:rPr lang="pt-BR" dirty="0">
                <a:solidFill>
                  <a:srgbClr val="0070C0"/>
                </a:solidFill>
              </a:rPr>
              <a:t> g-</a:t>
            </a:r>
            <a:r>
              <a:rPr lang="pt-BR" dirty="0" err="1">
                <a:solidFill>
                  <a:srgbClr val="0070C0"/>
                </a:solidFill>
              </a:rPr>
              <a:t>group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= “Waiting” 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Cria novo </a:t>
            </a:r>
            <a:r>
              <a:rPr lang="pt-BR" dirty="0">
                <a:solidFill>
                  <a:srgbClr val="0070C0"/>
                </a:solidFill>
              </a:rPr>
              <a:t>g-</a:t>
            </a:r>
            <a:r>
              <a:rPr lang="pt-BR" dirty="0" err="1">
                <a:solidFill>
                  <a:srgbClr val="0070C0"/>
                </a:solidFill>
              </a:rPr>
              <a:t>group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= “</a:t>
            </a:r>
            <a:r>
              <a:rPr lang="en-US" dirty="0"/>
              <a:t>Approved</a:t>
            </a:r>
            <a:r>
              <a:rPr lang="pt-BR" dirty="0"/>
              <a:t>” 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Chama </a:t>
            </a:r>
            <a:r>
              <a:rPr lang="pt-BR" b="1" dirty="0"/>
              <a:t>NEW PLAYER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teacher_list; session_id; “teacher”) </a:t>
            </a:r>
          </a:p>
          <a:p>
            <a:pPr marL="85725" indent="-85725">
              <a:buFontTx/>
              <a:buAutoNum type="arabicPeriod"/>
            </a:pPr>
            <a:r>
              <a:rPr lang="en-US" dirty="0"/>
              <a:t> </a:t>
            </a:r>
            <a:r>
              <a:rPr lang="pt-BR" dirty="0"/>
              <a:t>Chama </a:t>
            </a:r>
            <a:r>
              <a:rPr lang="pt-BR" b="1" dirty="0"/>
              <a:t>NEW PLAYER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student_list; session_id; “student”) </a:t>
            </a:r>
            <a:endParaRPr lang="pt-BR" dirty="0"/>
          </a:p>
          <a:p>
            <a:pPr marL="85725" indent="-85725">
              <a:buAutoNum type="arabicPeriod"/>
            </a:pPr>
            <a:r>
              <a:rPr lang="pt-BR" dirty="0"/>
              <a:t> Carrega </a:t>
            </a:r>
            <a:r>
              <a:rPr lang="en-US" dirty="0">
                <a:solidFill>
                  <a:srgbClr val="0070C0"/>
                </a:solidFill>
              </a:rPr>
              <a:t>student_list </a:t>
            </a:r>
            <a:r>
              <a:rPr lang="en-US" dirty="0"/>
              <a:t>-&gt;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g-</a:t>
            </a:r>
            <a:r>
              <a:rPr lang="pt-BR" dirty="0" err="1">
                <a:solidFill>
                  <a:srgbClr val="0070C0"/>
                </a:solidFill>
              </a:rPr>
              <a:t>group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= “Waiting” </a:t>
            </a:r>
          </a:p>
          <a:p>
            <a:pPr marL="85725" indent="-85725">
              <a:buAutoNum type="arabicPeriod"/>
            </a:pPr>
            <a:r>
              <a:rPr lang="pt-BR" dirty="0"/>
              <a:t> Acessa DB e recupera todos </a:t>
            </a:r>
            <a:r>
              <a:rPr lang="pt-BR" dirty="0">
                <a:solidFill>
                  <a:srgbClr val="0070C0"/>
                </a:solidFill>
              </a:rPr>
              <a:t>content_id </a:t>
            </a:r>
            <a:r>
              <a:rPr lang="pt-BR" dirty="0"/>
              <a:t>para </a:t>
            </a:r>
            <a:r>
              <a:rPr lang="pt-BR" dirty="0">
                <a:solidFill>
                  <a:srgbClr val="0070C0"/>
                </a:solidFill>
              </a:rPr>
              <a:t>bucket_id </a:t>
            </a:r>
            <a:r>
              <a:rPr lang="pt-BR" dirty="0"/>
              <a:t>= </a:t>
            </a:r>
            <a:r>
              <a:rPr lang="pt-BR" dirty="0">
                <a:solidFill>
                  <a:srgbClr val="0070C0"/>
                </a:solidFill>
              </a:rPr>
              <a:t>problem_id</a:t>
            </a:r>
          </a:p>
          <a:p>
            <a:pPr marL="85725" indent="-85725"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 content_session_id </a:t>
            </a:r>
            <a:r>
              <a:rPr lang="pt-BR" dirty="0"/>
              <a:t>= = </a:t>
            </a:r>
            <a:r>
              <a:rPr lang="pt-BR" dirty="0">
                <a:solidFill>
                  <a:srgbClr val="0070C0"/>
                </a:solidFill>
              </a:rPr>
              <a:t>content_id 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Chama </a:t>
            </a:r>
            <a:r>
              <a:rPr lang="pt-BR" b="1" dirty="0"/>
              <a:t>NEW POST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content_session_id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session_id) </a:t>
            </a:r>
            <a:r>
              <a:rPr lang="en-US" dirty="0"/>
              <a:t>para </a:t>
            </a:r>
            <a:r>
              <a:rPr lang="pt-BR" dirty="0"/>
              <a:t>todos</a:t>
            </a:r>
            <a:r>
              <a:rPr lang="en-US" dirty="0"/>
              <a:t> </a:t>
            </a:r>
            <a:r>
              <a:rPr lang="pt-BR" dirty="0">
                <a:solidFill>
                  <a:srgbClr val="0070C0"/>
                </a:solidFill>
              </a:rPr>
              <a:t>content_session_id</a:t>
            </a:r>
            <a:endParaRPr lang="pt-BR" dirty="0"/>
          </a:p>
          <a:p>
            <a:pPr marL="85725" indent="-85725">
              <a:buFontTx/>
              <a:buAutoNum type="arabicPeriod"/>
            </a:pPr>
            <a:r>
              <a:rPr lang="pt-BR" dirty="0"/>
              <a:t> </a:t>
            </a:r>
            <a:r>
              <a:rPr lang="en-US" dirty="0">
                <a:solidFill>
                  <a:srgbClr val="0070C0"/>
                </a:solidFill>
              </a:rPr>
              <a:t>session_subject_list == subject_list (</a:t>
            </a:r>
            <a:r>
              <a:rPr lang="en-US" b="1" dirty="0">
                <a:solidFill>
                  <a:srgbClr val="0070C0"/>
                </a:solidFill>
              </a:rPr>
              <a:t>Problem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pt-BR" dirty="0"/>
          </a:p>
          <a:p>
            <a:pPr marL="85725" indent="-85725">
              <a:buFontTx/>
              <a:buAutoNum type="arabicPeriod"/>
            </a:pPr>
            <a:r>
              <a:rPr lang="pt-BR" dirty="0"/>
              <a:t> Chama </a:t>
            </a:r>
            <a:r>
              <a:rPr lang="pt-BR" b="1" dirty="0"/>
              <a:t>SUBJECT ASSESSMENT </a:t>
            </a:r>
            <a:r>
              <a:rPr lang="en-US" dirty="0">
                <a:solidFill>
                  <a:srgbClr val="0070C0"/>
                </a:solidFill>
              </a:rPr>
              <a:t>(session_subject_list; student_list) </a:t>
            </a:r>
            <a:endParaRPr lang="pt-BR" dirty="0"/>
          </a:p>
          <a:p>
            <a:pPr marL="85725" indent="-85725">
              <a:buAutoNum type="arabicPeriod"/>
            </a:pPr>
            <a:r>
              <a:rPr lang="pt-BR" dirty="0"/>
              <a:t> </a:t>
            </a:r>
          </a:p>
          <a:p>
            <a:pPr marL="85725" indent="-85725">
              <a:buAutoNum type="arabicPeriod"/>
            </a:pP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Muda pendente -&gt; aprovado a cada ok do </a:t>
            </a:r>
            <a:r>
              <a:rPr lang="pt-BR" dirty="0" err="1">
                <a:solidFill>
                  <a:srgbClr val="FF0000"/>
                </a:solidFill>
              </a:rPr>
              <a:t>subject</a:t>
            </a:r>
            <a:r>
              <a:rPr lang="pt-BR" dirty="0">
                <a:solidFill>
                  <a:srgbClr val="FF0000"/>
                </a:solidFill>
              </a:rPr>
              <a:t> assessment </a:t>
            </a:r>
          </a:p>
          <a:p>
            <a:pPr marL="85725" indent="-85725">
              <a:buFontTx/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 Carrega o conteúdo fechado do problema para: aprovados </a:t>
            </a:r>
          </a:p>
          <a:p>
            <a:pPr marL="85725" indent="-85725">
              <a:buFontTx/>
              <a:buAutoNum type="arabicPeriod"/>
            </a:pPr>
            <a:r>
              <a:rPr lang="pt-BR" dirty="0"/>
              <a:t> Chama </a:t>
            </a:r>
            <a:r>
              <a:rPr lang="pt-BR" b="1" dirty="0"/>
              <a:t>NEW RECORD </a:t>
            </a:r>
            <a:r>
              <a:rPr lang="pt-BR" dirty="0"/>
              <a:t>(</a:t>
            </a:r>
            <a:r>
              <a:rPr lang="en-US" dirty="0">
                <a:solidFill>
                  <a:srgbClr val="0070C0"/>
                </a:solidFill>
              </a:rPr>
              <a:t>session_class_id)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2" name="TextBox 27">
            <a:extLst>
              <a:ext uri="{FF2B5EF4-FFF2-40B4-BE49-F238E27FC236}">
                <a16:creationId xmlns:a16="http://schemas.microsoft.com/office/drawing/2014/main" id="{8C2CFD13-7EFD-4CB4-B7A4-5F9A0CC3FF44}"/>
              </a:ext>
            </a:extLst>
          </p:cNvPr>
          <p:cNvSpPr txBox="1"/>
          <p:nvPr/>
        </p:nvSpPr>
        <p:spPr>
          <a:xfrm>
            <a:off x="220031" y="2449853"/>
            <a:ext cx="3178564" cy="141861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CONTENT EXTRACTION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g-class_id</a:t>
            </a:r>
            <a:r>
              <a:rPr lang="en-US" dirty="0"/>
              <a:t>)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pt-BR" dirty="0">
              <a:solidFill>
                <a:srgbClr val="0070C0"/>
              </a:solidFill>
            </a:endParaRPr>
          </a:p>
          <a:p>
            <a:pPr marL="85725" indent="-85725">
              <a:buAutoNum type="arabicPeriod"/>
            </a:pPr>
            <a:r>
              <a:rPr lang="pt-BR" dirty="0"/>
              <a:t> Acessa API Classroom </a:t>
            </a:r>
          </a:p>
          <a:p>
            <a:pPr marL="85725" indent="-85725">
              <a:buAutoNum type="arabicPeriod"/>
            </a:pPr>
            <a:r>
              <a:rPr lang="pt-BR" dirty="0"/>
              <a:t> Recupera </a:t>
            </a:r>
            <a:r>
              <a:rPr lang="pt-BR" dirty="0">
                <a:solidFill>
                  <a:srgbClr val="0070C0"/>
                </a:solidFill>
              </a:rPr>
              <a:t>g-</a:t>
            </a:r>
            <a:r>
              <a:rPr lang="en-US" dirty="0">
                <a:solidFill>
                  <a:srgbClr val="0070C0"/>
                </a:solidFill>
              </a:rPr>
              <a:t>post_id (g-class_id) </a:t>
            </a:r>
          </a:p>
          <a:p>
            <a:pPr marL="85725" indent="-85725">
              <a:buFontTx/>
              <a:buAutoNum type="arabicPeriod"/>
            </a:pPr>
            <a:r>
              <a:rPr lang="en-US" dirty="0"/>
              <a:t> 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g-</a:t>
            </a:r>
            <a:r>
              <a:rPr lang="en-US" dirty="0">
                <a:solidFill>
                  <a:srgbClr val="0070C0"/>
                </a:solidFill>
              </a:rPr>
              <a:t>post_id (g-class_id</a:t>
            </a:r>
            <a:r>
              <a:rPr lang="en-US" dirty="0"/>
              <a:t>) já extraído: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/>
              <a:t>THEN next;</a:t>
            </a:r>
          </a:p>
          <a:p>
            <a:r>
              <a:rPr lang="en-US" dirty="0"/>
              <a:t>    ELSE Cria </a:t>
            </a:r>
            <a:r>
              <a:rPr lang="en-US" b="1" dirty="0">
                <a:solidFill>
                  <a:srgbClr val="0070C0"/>
                </a:solidFill>
              </a:rPr>
              <a:t>Content</a:t>
            </a:r>
            <a:r>
              <a:rPr lang="en-US" dirty="0"/>
              <a:t>, ID </a:t>
            </a:r>
            <a:r>
              <a:rPr lang="pt-BR" dirty="0"/>
              <a:t>sequencial no DB</a:t>
            </a:r>
          </a:p>
          <a:p>
            <a:r>
              <a:rPr lang="pt-BR" dirty="0"/>
              <a:t>             Carrega </a:t>
            </a:r>
            <a:r>
              <a:rPr lang="pt-BR" dirty="0">
                <a:solidFill>
                  <a:srgbClr val="0070C0"/>
                </a:solidFill>
              </a:rPr>
              <a:t>content_cluster (</a:t>
            </a:r>
            <a:r>
              <a:rPr lang="pt-BR" b="1" dirty="0">
                <a:solidFill>
                  <a:srgbClr val="0070C0"/>
                </a:solidFill>
              </a:rPr>
              <a:t>Content</a:t>
            </a:r>
            <a:r>
              <a:rPr lang="pt-BR" dirty="0">
                <a:solidFill>
                  <a:srgbClr val="0070C0"/>
                </a:solidFill>
              </a:rPr>
              <a:t>) </a:t>
            </a:r>
            <a:r>
              <a:rPr lang="pt-BR" dirty="0"/>
              <a:t>-&gt; 0   </a:t>
            </a:r>
          </a:p>
        </p:txBody>
      </p:sp>
      <p:sp>
        <p:nvSpPr>
          <p:cNvPr id="23" name="TextBox 27">
            <a:extLst>
              <a:ext uri="{FF2B5EF4-FFF2-40B4-BE49-F238E27FC236}">
                <a16:creationId xmlns:a16="http://schemas.microsoft.com/office/drawing/2014/main" id="{37DB12A5-E50D-4607-AF99-397206B8C972}"/>
              </a:ext>
            </a:extLst>
          </p:cNvPr>
          <p:cNvSpPr txBox="1"/>
          <p:nvPr/>
        </p:nvSpPr>
        <p:spPr>
          <a:xfrm>
            <a:off x="200846" y="3935778"/>
            <a:ext cx="3896510" cy="84847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NEW CONTENT FILTER </a:t>
            </a:r>
            <a:r>
              <a:rPr lang="en-US" dirty="0">
                <a:solidFill>
                  <a:srgbClr val="0070C0"/>
                </a:solidFill>
              </a:rPr>
              <a:t>(criterion_1; criterion_2…) </a:t>
            </a:r>
            <a:endParaRPr lang="pt-BR" dirty="0"/>
          </a:p>
          <a:p>
            <a:pPr marL="85725" indent="-85725">
              <a:buAutoNum type="arabicPeriod"/>
            </a:pPr>
            <a:r>
              <a:rPr lang="pt-BR" dirty="0"/>
              <a:t> Acessa DB</a:t>
            </a:r>
          </a:p>
          <a:p>
            <a:pPr marL="85725" indent="-85725">
              <a:buAutoNum type="arabicPeriod"/>
            </a:pPr>
            <a:r>
              <a:rPr lang="pt-BR" dirty="0"/>
              <a:t> Recupera todos </a:t>
            </a:r>
            <a:r>
              <a:rPr lang="pt-BR" dirty="0">
                <a:solidFill>
                  <a:srgbClr val="0070C0"/>
                </a:solidFill>
              </a:rPr>
              <a:t>content_id </a:t>
            </a:r>
            <a:r>
              <a:rPr lang="pt-BR" dirty="0"/>
              <a:t>para </a:t>
            </a:r>
            <a:r>
              <a:rPr lang="pt-BR" dirty="0">
                <a:solidFill>
                  <a:srgbClr val="0070C0"/>
                </a:solidFill>
              </a:rPr>
              <a:t>bucket_id </a:t>
            </a:r>
            <a:r>
              <a:rPr lang="pt-BR" dirty="0"/>
              <a:t>= </a:t>
            </a:r>
            <a:r>
              <a:rPr lang="pt-BR" dirty="0">
                <a:solidFill>
                  <a:srgbClr val="0070C0"/>
                </a:solidFill>
              </a:rPr>
              <a:t>criterion_1</a:t>
            </a:r>
          </a:p>
          <a:p>
            <a:pPr marL="85725" indent="-85725">
              <a:buAutoNum type="arabicPeriod"/>
            </a:pPr>
            <a:r>
              <a:rPr lang="pt-BR" dirty="0"/>
              <a:t> Cria </a:t>
            </a:r>
            <a:r>
              <a:rPr lang="pt-BR" b="1" dirty="0">
                <a:solidFill>
                  <a:srgbClr val="0070C0"/>
                </a:solidFill>
              </a:rPr>
              <a:t>Content_filter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dirty="0"/>
              <a:t>ID sequencial no DB  </a:t>
            </a:r>
          </a:p>
          <a:p>
            <a:endParaRPr lang="pt-BR" dirty="0"/>
          </a:p>
        </p:txBody>
      </p:sp>
      <p:sp>
        <p:nvSpPr>
          <p:cNvPr id="26" name="TextBox 27">
            <a:extLst>
              <a:ext uri="{FF2B5EF4-FFF2-40B4-BE49-F238E27FC236}">
                <a16:creationId xmlns:a16="http://schemas.microsoft.com/office/drawing/2014/main" id="{A75A164B-CD67-402D-9833-55811DA47945}"/>
              </a:ext>
            </a:extLst>
          </p:cNvPr>
          <p:cNvSpPr txBox="1"/>
          <p:nvPr/>
        </p:nvSpPr>
        <p:spPr>
          <a:xfrm>
            <a:off x="200846" y="4924468"/>
            <a:ext cx="3896510" cy="84847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NEW RECORD </a:t>
            </a:r>
            <a:r>
              <a:rPr lang="en-US" dirty="0">
                <a:solidFill>
                  <a:srgbClr val="0070C0"/>
                </a:solidFill>
              </a:rPr>
              <a:t>(session_class_id; user_id) </a:t>
            </a:r>
            <a:endParaRPr lang="pt-BR" dirty="0"/>
          </a:p>
          <a:p>
            <a:pPr marL="85725" indent="-85725">
              <a:buAutoNum type="arabicPeriod"/>
            </a:pPr>
            <a:r>
              <a:rPr lang="pt-BR" dirty="0"/>
              <a:t> Acessa YouTube </a:t>
            </a:r>
          </a:p>
          <a:p>
            <a:pPr marL="85725" indent="-85725">
              <a:buAutoNum type="arabicPeriod"/>
            </a:pPr>
            <a:r>
              <a:rPr lang="pt-BR" dirty="0"/>
              <a:t> Carrega </a:t>
            </a:r>
            <a:r>
              <a:rPr lang="pt-BR" dirty="0">
                <a:solidFill>
                  <a:srgbClr val="0070C0"/>
                </a:solidFill>
              </a:rPr>
              <a:t>arquivo</a:t>
            </a:r>
            <a:r>
              <a:rPr lang="pt-BR" dirty="0"/>
              <a:t>  </a:t>
            </a:r>
          </a:p>
          <a:p>
            <a:endParaRPr lang="pt-BR" dirty="0"/>
          </a:p>
        </p:txBody>
      </p:sp>
      <p:grpSp>
        <p:nvGrpSpPr>
          <p:cNvPr id="16" name="Agrupar 60">
            <a:extLst>
              <a:ext uri="{FF2B5EF4-FFF2-40B4-BE49-F238E27FC236}">
                <a16:creationId xmlns:a16="http://schemas.microsoft.com/office/drawing/2014/main" id="{67739A61-7D21-42E8-A5D1-FB4F14F57731}"/>
              </a:ext>
            </a:extLst>
          </p:cNvPr>
          <p:cNvGrpSpPr/>
          <p:nvPr/>
        </p:nvGrpSpPr>
        <p:grpSpPr>
          <a:xfrm>
            <a:off x="10100926" y="255695"/>
            <a:ext cx="1914055" cy="6130873"/>
            <a:chOff x="10218411" y="214963"/>
            <a:chExt cx="1914055" cy="6130873"/>
          </a:xfrm>
        </p:grpSpPr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649086B7-E2A2-4DEA-ACCA-8E5B1E964314}"/>
                </a:ext>
              </a:extLst>
            </p:cNvPr>
            <p:cNvSpPr txBox="1"/>
            <p:nvPr/>
          </p:nvSpPr>
          <p:spPr>
            <a:xfrm>
              <a:off x="10433330" y="3304877"/>
              <a:ext cx="1692885" cy="84812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Content</a:t>
              </a:r>
            </a:p>
            <a:p>
              <a:r>
                <a:rPr lang="en-US" dirty="0">
                  <a:latin typeface="+mj-lt"/>
                </a:rPr>
                <a:t>. content_id</a:t>
              </a:r>
            </a:p>
            <a:p>
              <a:r>
                <a:rPr lang="en-US" dirty="0">
                  <a:latin typeface="+mj-lt"/>
                </a:rPr>
                <a:t>. content_g-class</a:t>
              </a:r>
            </a:p>
            <a:p>
              <a:r>
                <a:rPr lang="en-US" dirty="0">
                  <a:latin typeface="+mj-lt"/>
                </a:rPr>
                <a:t>. content_cluster (ALGO)</a:t>
              </a: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08473399-8277-48BD-9D28-E5627F4BFC65}"/>
                </a:ext>
              </a:extLst>
            </p:cNvPr>
            <p:cNvSpPr txBox="1"/>
            <p:nvPr/>
          </p:nvSpPr>
          <p:spPr>
            <a:xfrm>
              <a:off x="10439565" y="4179847"/>
              <a:ext cx="1692885" cy="94639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Bucket</a:t>
              </a:r>
            </a:p>
            <a:p>
              <a:r>
                <a:rPr lang="en-US" dirty="0">
                  <a:latin typeface="+mj-lt"/>
                </a:rPr>
                <a:t>. bucket_id </a:t>
              </a:r>
            </a:p>
            <a:p>
              <a:r>
                <a:rPr lang="en-US" dirty="0">
                  <a:latin typeface="+mj-lt"/>
                </a:rPr>
                <a:t>. bucket_type</a:t>
              </a:r>
            </a:p>
            <a:p>
              <a:r>
                <a:rPr lang="en-US" dirty="0">
                  <a:latin typeface="+mj-lt"/>
                </a:rPr>
                <a:t>. Bucket_g-class</a:t>
              </a:r>
            </a:p>
            <a:p>
              <a:r>
                <a:rPr lang="en-US" dirty="0">
                  <a:latin typeface="+mj-lt"/>
                </a:rPr>
                <a:t>. bucket_cluster (ALGO)</a:t>
              </a: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F5130FBD-8C1A-4CD6-8BDF-5016029670FA}"/>
                </a:ext>
              </a:extLst>
            </p:cNvPr>
            <p:cNvSpPr txBox="1"/>
            <p:nvPr/>
          </p:nvSpPr>
          <p:spPr>
            <a:xfrm>
              <a:off x="10439582" y="214963"/>
              <a:ext cx="1692884" cy="145660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b="1" dirty="0">
                  <a:latin typeface="+mj-lt"/>
                </a:rPr>
                <a:t>User</a:t>
              </a:r>
            </a:p>
            <a:p>
              <a:r>
                <a:rPr lang="pt-BR" dirty="0">
                  <a:latin typeface="+mj-lt"/>
                </a:rPr>
                <a:t>. user_id</a:t>
              </a:r>
            </a:p>
            <a:p>
              <a:r>
                <a:rPr lang="pt-BR" dirty="0">
                  <a:latin typeface="+mj-lt"/>
                </a:rPr>
                <a:t>. </a:t>
              </a:r>
              <a:r>
                <a:rPr lang="en-US" dirty="0">
                  <a:latin typeface="+mj-lt"/>
                </a:rPr>
                <a:t>user_role </a:t>
              </a:r>
            </a:p>
            <a:p>
              <a:r>
                <a:rPr lang="en-US" dirty="0">
                  <a:latin typeface="+mj-lt"/>
                </a:rPr>
                <a:t>. user_gmail </a:t>
              </a:r>
            </a:p>
            <a:p>
              <a:r>
                <a:rPr lang="en-US" dirty="0">
                  <a:latin typeface="+mj-lt"/>
                </a:rPr>
                <a:t>. user_g-class</a:t>
              </a:r>
            </a:p>
            <a:p>
              <a:r>
                <a:rPr lang="en-US" dirty="0">
                  <a:latin typeface="+mj-lt"/>
                </a:rPr>
                <a:t>. user_cluster (ALGO)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. user_proxy (AUTH) 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. user_data (JSON)</a:t>
              </a:r>
            </a:p>
            <a:p>
              <a:endParaRPr lang="en-US" dirty="0">
                <a:latin typeface="+mj-lt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A13F53A6-078E-489F-A400-0808854A1FC3}"/>
                </a:ext>
              </a:extLst>
            </p:cNvPr>
            <p:cNvSpPr txBox="1"/>
            <p:nvPr/>
          </p:nvSpPr>
          <p:spPr>
            <a:xfrm>
              <a:off x="10433330" y="1722598"/>
              <a:ext cx="1692885" cy="14565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bucket_type  </a:t>
              </a:r>
            </a:p>
            <a:p>
              <a:r>
                <a:rPr lang="en-US" dirty="0">
                  <a:latin typeface="+mj-lt"/>
                </a:rPr>
                <a:t>. Subject</a:t>
              </a:r>
            </a:p>
            <a:p>
              <a:r>
                <a:rPr lang="en-US" dirty="0">
                  <a:latin typeface="+mj-lt"/>
                </a:rPr>
                <a:t>. Subject Assessment</a:t>
              </a:r>
            </a:p>
            <a:p>
              <a:r>
                <a:rPr lang="en-US" dirty="0">
                  <a:latin typeface="+mj-lt"/>
                </a:rPr>
                <a:t>. Problem</a:t>
              </a:r>
            </a:p>
            <a:p>
              <a:r>
                <a:rPr lang="en-US" dirty="0">
                  <a:latin typeface="+mj-lt"/>
                </a:rPr>
                <a:t>. Session</a:t>
              </a:r>
            </a:p>
            <a:p>
              <a:r>
                <a:rPr lang="en-US" dirty="0">
                  <a:latin typeface="+mj-lt"/>
                </a:rPr>
                <a:t>. Request Interaction </a:t>
              </a:r>
            </a:p>
            <a:p>
              <a:r>
                <a:rPr lang="en-US" dirty="0">
                  <a:latin typeface="+mj-lt"/>
                </a:rPr>
                <a:t>. Marketing campaign</a:t>
              </a:r>
            </a:p>
            <a:p>
              <a:r>
                <a:rPr lang="en-US" dirty="0">
                  <a:latin typeface="+mj-lt"/>
                </a:rPr>
                <a:t>. Onboarding   </a:t>
              </a: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D16CD080-369F-4B68-8064-BE430D7FC39D}"/>
                </a:ext>
              </a:extLst>
            </p:cNvPr>
            <p:cNvSpPr txBox="1"/>
            <p:nvPr/>
          </p:nvSpPr>
          <p:spPr>
            <a:xfrm>
              <a:off x="10439565" y="5268109"/>
              <a:ext cx="1692885" cy="5254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Content_Filter </a:t>
              </a:r>
            </a:p>
            <a:p>
              <a:r>
                <a:rPr lang="en-US" dirty="0">
                  <a:latin typeface="+mj-lt"/>
                </a:rPr>
                <a:t>. Content_filter_id</a:t>
              </a:r>
            </a:p>
            <a:p>
              <a:r>
                <a:rPr lang="en-US" dirty="0">
                  <a:latin typeface="+mj-lt"/>
                </a:rPr>
                <a:t>. </a:t>
              </a: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092BAF1A-CEFA-4041-8D26-33AAFCFBCB7F}"/>
                </a:ext>
              </a:extLst>
            </p:cNvPr>
            <p:cNvSpPr txBox="1"/>
            <p:nvPr/>
          </p:nvSpPr>
          <p:spPr>
            <a:xfrm>
              <a:off x="10439565" y="5820395"/>
              <a:ext cx="1692885" cy="52544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latin typeface="+mj-lt"/>
                </a:rPr>
                <a:t>Subject_List </a:t>
              </a:r>
            </a:p>
            <a:p>
              <a:r>
                <a:rPr lang="en-US" dirty="0">
                  <a:latin typeface="+mj-lt"/>
                </a:rPr>
                <a:t>. Content_filter_id</a:t>
              </a:r>
            </a:p>
            <a:p>
              <a:r>
                <a:rPr lang="en-US" dirty="0">
                  <a:latin typeface="+mj-lt"/>
                </a:rPr>
                <a:t>. </a:t>
              </a:r>
            </a:p>
          </p:txBody>
        </p:sp>
        <p:cxnSp>
          <p:nvCxnSpPr>
            <p:cNvPr id="35" name="Straight Connector 310">
              <a:extLst>
                <a:ext uri="{FF2B5EF4-FFF2-40B4-BE49-F238E27FC236}">
                  <a16:creationId xmlns:a16="http://schemas.microsoft.com/office/drawing/2014/main" id="{75070338-A45C-49A1-B7BD-4B51E055FD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18411" y="457200"/>
              <a:ext cx="0" cy="585937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E0EF76-EFF7-4AB4-816D-6266114126F5}"/>
              </a:ext>
            </a:extLst>
          </p:cNvPr>
          <p:cNvGrpSpPr/>
          <p:nvPr/>
        </p:nvGrpSpPr>
        <p:grpSpPr>
          <a:xfrm>
            <a:off x="177019" y="255695"/>
            <a:ext cx="4667912" cy="1818050"/>
            <a:chOff x="4305248" y="1293164"/>
            <a:chExt cx="4667912" cy="181805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040BB12-3C02-4814-AD30-FF0505615A36}"/>
                </a:ext>
              </a:extLst>
            </p:cNvPr>
            <p:cNvGrpSpPr/>
            <p:nvPr/>
          </p:nvGrpSpPr>
          <p:grpSpPr>
            <a:xfrm>
              <a:off x="4305248" y="1293164"/>
              <a:ext cx="4667912" cy="1817621"/>
              <a:chOff x="5649120" y="4282560"/>
              <a:chExt cx="4667912" cy="1817621"/>
            </a:xfrm>
          </p:grpSpPr>
          <p:sp>
            <p:nvSpPr>
              <p:cNvPr id="39" name="TextBox 29">
                <a:extLst>
                  <a:ext uri="{FF2B5EF4-FFF2-40B4-BE49-F238E27FC236}">
                    <a16:creationId xmlns:a16="http://schemas.microsoft.com/office/drawing/2014/main" id="{13BBDCB2-182D-4C35-A64E-DFBD594785AA}"/>
                  </a:ext>
                </a:extLst>
              </p:cNvPr>
              <p:cNvSpPr txBox="1"/>
              <p:nvPr/>
            </p:nvSpPr>
            <p:spPr>
              <a:xfrm>
                <a:off x="5692132" y="4282560"/>
                <a:ext cx="4624900" cy="18176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b="1" dirty="0">
                    <a:latin typeface="+mj-lt"/>
                  </a:rPr>
                  <a:t>PEOPLE-CONTENT INTERACTION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4E656FC-1666-4E2B-AC46-C986C9E26199}"/>
                  </a:ext>
                </a:extLst>
              </p:cNvPr>
              <p:cNvGrpSpPr/>
              <p:nvPr/>
            </p:nvGrpSpPr>
            <p:grpSpPr>
              <a:xfrm>
                <a:off x="5649120" y="4724590"/>
                <a:ext cx="3056107" cy="1204517"/>
                <a:chOff x="6687389" y="254236"/>
                <a:chExt cx="2353613" cy="819415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1D3706C1-67AF-4F7B-B1ED-0A5361F3C4A7}"/>
                    </a:ext>
                  </a:extLst>
                </p:cNvPr>
                <p:cNvGrpSpPr/>
                <p:nvPr/>
              </p:nvGrpSpPr>
              <p:grpSpPr>
                <a:xfrm>
                  <a:off x="8206157" y="361120"/>
                  <a:ext cx="834845" cy="673649"/>
                  <a:chOff x="11222506" y="1371119"/>
                  <a:chExt cx="834845" cy="786287"/>
                </a:xfrm>
              </p:grpSpPr>
              <p:sp>
                <p:nvSpPr>
                  <p:cNvPr id="48" name="Flowchart: Multidocument 47">
                    <a:hlinkClick r:id="" action="ppaction://noaction" highlightClick="1"/>
                    <a:extLst>
                      <a:ext uri="{FF2B5EF4-FFF2-40B4-BE49-F238E27FC236}">
                        <a16:creationId xmlns:a16="http://schemas.microsoft.com/office/drawing/2014/main" id="{2116AAD6-76B0-423A-9B55-E769078294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437803" y="1371119"/>
                    <a:ext cx="162228" cy="182455"/>
                  </a:xfrm>
                  <a:prstGeom prst="flowChartMultidocument">
                    <a:avLst/>
                  </a:prstGeom>
                  <a:noFill/>
                  <a:ln w="63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extBox 155">
                    <a:extLst>
                      <a:ext uri="{FF2B5EF4-FFF2-40B4-BE49-F238E27FC236}">
                        <a16:creationId xmlns:a16="http://schemas.microsoft.com/office/drawing/2014/main" id="{CB0D692B-1F1A-438F-A7C8-053A65FEC64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22506" y="1553916"/>
                    <a:ext cx="834845" cy="60349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rtlCol="0" anchor="t" anchorCtr="0"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pt-BR" sz="1000" b="1" dirty="0">
                        <a:solidFill>
                          <a:srgbClr val="0070C0"/>
                        </a:solidFill>
                      </a:rPr>
                      <a:t>CONTENT</a:t>
                    </a:r>
                  </a:p>
                  <a:p>
                    <a:pPr algn="ctr"/>
                    <a:r>
                      <a:rPr lang="pt-BR" sz="600" dirty="0">
                        <a:solidFill>
                          <a:srgbClr val="0070C0"/>
                        </a:solidFill>
                      </a:rPr>
                      <a:t>. QUESTIONS</a:t>
                    </a:r>
                  </a:p>
                  <a:p>
                    <a:pPr algn="ctr"/>
                    <a:r>
                      <a:rPr lang="pt-BR" sz="600" dirty="0">
                        <a:solidFill>
                          <a:srgbClr val="0070C0"/>
                        </a:solidFill>
                      </a:rPr>
                      <a:t>. YOUTUBE LINKS</a:t>
                    </a:r>
                  </a:p>
                  <a:p>
                    <a:pPr algn="ctr"/>
                    <a:r>
                      <a:rPr lang="pt-BR" sz="600" dirty="0">
                        <a:solidFill>
                          <a:srgbClr val="0070C0"/>
                        </a:solidFill>
                      </a:rPr>
                      <a:t>. URL LINKS </a:t>
                    </a:r>
                  </a:p>
                </p:txBody>
              </p:sp>
              <p:sp>
                <p:nvSpPr>
                  <p:cNvPr id="50" name="Action Button: Movie 57">
                    <a:hlinkClick r:id="" action="ppaction://noaction" highlightClick="1"/>
                    <a:extLst>
                      <a:ext uri="{FF2B5EF4-FFF2-40B4-BE49-F238E27FC236}">
                        <a16:creationId xmlns:a16="http://schemas.microsoft.com/office/drawing/2014/main" id="{B5A5DC09-BC49-4606-AF7E-87C9D3413D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659136" y="1374169"/>
                    <a:ext cx="167996" cy="188942"/>
                  </a:xfrm>
                  <a:prstGeom prst="actionButtonMovie">
                    <a:avLst/>
                  </a:prstGeom>
                  <a:noFill/>
                  <a:ln w="63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31B57608-4F2B-41F1-B34D-B4408C356A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57291" y="254236"/>
                  <a:ext cx="879793" cy="819415"/>
                </a:xfrm>
                <a:prstGeom prst="rect">
                  <a:avLst/>
                </a:prstGeom>
              </p:spPr>
            </p:pic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BA946FA-8E0B-4E0C-96AD-B5BB71898182}"/>
                    </a:ext>
                  </a:extLst>
                </p:cNvPr>
                <p:cNvGrpSpPr/>
                <p:nvPr/>
              </p:nvGrpSpPr>
              <p:grpSpPr>
                <a:xfrm>
                  <a:off x="6687389" y="335426"/>
                  <a:ext cx="617003" cy="701139"/>
                  <a:chOff x="13621641" y="4603457"/>
                  <a:chExt cx="617003" cy="701139"/>
                </a:xfrm>
              </p:grpSpPr>
              <p:sp>
                <p:nvSpPr>
                  <p:cNvPr id="44" name="TextBox 155">
                    <a:extLst>
                      <a:ext uri="{FF2B5EF4-FFF2-40B4-BE49-F238E27FC236}">
                        <a16:creationId xmlns:a16="http://schemas.microsoft.com/office/drawing/2014/main" id="{A184F417-1155-404E-BB18-E1FDD6F1F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21641" y="4799355"/>
                    <a:ext cx="617003" cy="50524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rtlCol="0" anchor="t" anchorCtr="0">
                    <a:no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pt-BR" sz="1000" b="1" dirty="0">
                        <a:solidFill>
                          <a:srgbClr val="0070C0"/>
                        </a:solidFill>
                      </a:rPr>
                      <a:t>USER</a:t>
                    </a:r>
                  </a:p>
                  <a:p>
                    <a:pPr algn="ctr"/>
                    <a:r>
                      <a:rPr lang="pt-BR" sz="600" dirty="0">
                        <a:solidFill>
                          <a:srgbClr val="0070C0"/>
                        </a:solidFill>
                      </a:rPr>
                      <a:t>. STUDENTS</a:t>
                    </a:r>
                  </a:p>
                  <a:p>
                    <a:pPr algn="ctr"/>
                    <a:r>
                      <a:rPr lang="pt-BR" sz="600" dirty="0">
                        <a:solidFill>
                          <a:srgbClr val="0070C0"/>
                        </a:solidFill>
                      </a:rPr>
                      <a:t>. TEACHERS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38E050F-E15F-4C17-ACDC-F01FD9469EA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3832471" y="4603457"/>
                    <a:ext cx="168727" cy="196686"/>
                    <a:chOff x="9253905" y="803949"/>
                    <a:chExt cx="389659" cy="423877"/>
                  </a:xfrm>
                </p:grpSpPr>
                <p:sp>
                  <p:nvSpPr>
                    <p:cNvPr id="46" name="Flowchart: Delay 45">
                      <a:extLst>
                        <a:ext uri="{FF2B5EF4-FFF2-40B4-BE49-F238E27FC236}">
                          <a16:creationId xmlns:a16="http://schemas.microsoft.com/office/drawing/2014/main" id="{4BB61EA8-E228-43D7-87F6-199C0FA5DDE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9325060" y="909321"/>
                      <a:ext cx="247350" cy="389659"/>
                    </a:xfrm>
                    <a:prstGeom prst="flowChartDelay">
                      <a:avLst/>
                    </a:prstGeom>
                    <a:noFill/>
                    <a:ln w="63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endParaRPr lang="pt-BR" sz="1100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7554D0D2-3240-4228-97E7-A49251883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66890" y="803949"/>
                      <a:ext cx="363683" cy="24245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endParaRPr lang="pt-BR" sz="1100"/>
                    </a:p>
                  </p:txBody>
                </p:sp>
              </p:grpSp>
            </p:grpSp>
          </p:grpSp>
        </p:grp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11653105-272B-4A51-BDAA-F92633716F73}"/>
                </a:ext>
              </a:extLst>
            </p:cNvPr>
            <p:cNvSpPr txBox="1"/>
            <p:nvPr/>
          </p:nvSpPr>
          <p:spPr>
            <a:xfrm>
              <a:off x="7341880" y="1417298"/>
              <a:ext cx="1631279" cy="169391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latin typeface="+mj-lt"/>
                </a:rPr>
                <a:t>GOOGLE CLASSROOM API</a:t>
              </a:r>
            </a:p>
            <a:p>
              <a:endParaRPr lang="en-US" sz="600" b="1" dirty="0">
                <a:latin typeface="+mj-lt"/>
              </a:endParaRPr>
            </a:p>
            <a:p>
              <a:r>
                <a:rPr lang="en-US" sz="900" b="1" dirty="0">
                  <a:latin typeface="+mj-lt"/>
                </a:rPr>
                <a:t>g-content_type  </a:t>
              </a:r>
            </a:p>
            <a:p>
              <a:r>
                <a:rPr lang="en-US" sz="900" dirty="0">
                  <a:latin typeface="+mj-lt"/>
                </a:rPr>
                <a:t>. Question</a:t>
              </a:r>
            </a:p>
            <a:p>
              <a:r>
                <a:rPr lang="en-US" sz="900" dirty="0">
                  <a:latin typeface="+mj-lt"/>
                </a:rPr>
                <a:t>. YouTube link</a:t>
              </a:r>
            </a:p>
            <a:p>
              <a:r>
                <a:rPr lang="en-US" sz="900" dirty="0">
                  <a:latin typeface="+mj-lt"/>
                </a:rPr>
                <a:t>. URL link </a:t>
              </a:r>
            </a:p>
            <a:p>
              <a:endParaRPr lang="en-US" sz="600" dirty="0">
                <a:latin typeface="+mj-lt"/>
              </a:endParaRPr>
            </a:p>
            <a:p>
              <a:r>
                <a:rPr lang="en-US" sz="900" b="1" dirty="0">
                  <a:latin typeface="+mj-lt"/>
                </a:rPr>
                <a:t>g-content_txt </a:t>
              </a:r>
              <a:r>
                <a:rPr lang="en-US" sz="900" dirty="0">
                  <a:latin typeface="+mj-lt"/>
                </a:rPr>
                <a:t>(</a:t>
              </a:r>
              <a:r>
                <a:rPr lang="en-US" sz="900" dirty="0">
                  <a:solidFill>
                    <a:srgbClr val="0070C0"/>
                  </a:solidFill>
                  <a:latin typeface="+mj-lt"/>
                </a:rPr>
                <a:t>content_type</a:t>
              </a:r>
              <a:r>
                <a:rPr lang="en-US" sz="900" dirty="0">
                  <a:latin typeface="+mj-lt"/>
                </a:rPr>
                <a:t>)  </a:t>
              </a:r>
            </a:p>
            <a:p>
              <a:r>
                <a:rPr lang="en-US" sz="900" dirty="0">
                  <a:latin typeface="+mj-lt"/>
                </a:rPr>
                <a:t>. g-post_title</a:t>
              </a:r>
            </a:p>
            <a:p>
              <a:r>
                <a:rPr lang="en-US" sz="900" dirty="0">
                  <a:latin typeface="+mj-lt"/>
                </a:rPr>
                <a:t>. </a:t>
              </a:r>
              <a:r>
                <a:rPr lang="en-US" sz="900" dirty="0"/>
                <a:t>g-</a:t>
              </a:r>
              <a:r>
                <a:rPr lang="en-US" sz="900" dirty="0">
                  <a:latin typeface="+mj-lt"/>
                </a:rPr>
                <a:t>post_description</a:t>
              </a:r>
            </a:p>
            <a:p>
              <a:r>
                <a:rPr lang="en-US" sz="900" dirty="0">
                  <a:latin typeface="+mj-lt"/>
                </a:rPr>
                <a:t>. </a:t>
              </a:r>
              <a:r>
                <a:rPr lang="en-US" sz="900" dirty="0"/>
                <a:t>g-</a:t>
              </a:r>
              <a:r>
                <a:rPr lang="en-US" sz="900" dirty="0">
                  <a:latin typeface="+mj-lt"/>
                </a:rPr>
                <a:t>post_</a:t>
              </a:r>
            </a:p>
            <a:p>
              <a:r>
                <a:rPr lang="en-US" sz="900" i="1" dirty="0">
                  <a:latin typeface="+mj-lt"/>
                </a:rPr>
                <a:t>. &lt;all G-</a:t>
              </a:r>
              <a:r>
                <a:rPr lang="en-US" sz="900" i="1" dirty="0" err="1">
                  <a:latin typeface="+mj-lt"/>
                </a:rPr>
                <a:t>ClassAPI</a:t>
              </a:r>
              <a:r>
                <a:rPr lang="en-US" sz="900" i="1" dirty="0">
                  <a:latin typeface="+mj-lt"/>
                </a:rPr>
                <a:t> features&gt;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878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3D79-5C68-4715-A26A-2F571BA1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679" y="2766218"/>
            <a:ext cx="8811768" cy="1325563"/>
          </a:xfrm>
        </p:spPr>
        <p:txBody>
          <a:bodyPr/>
          <a:lstStyle/>
          <a:p>
            <a:pPr algn="ctr"/>
            <a:r>
              <a:rPr lang="pt-BR" dirty="0" err="1"/>
              <a:t>eof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49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751E528-58E4-44B5-A4CF-413D25A0D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88412"/>
              </p:ext>
            </p:extLst>
          </p:nvPr>
        </p:nvGraphicFramePr>
        <p:xfrm>
          <a:off x="0" y="0"/>
          <a:ext cx="12192000" cy="346320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7889966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4302034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67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-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Entities</a:t>
                      </a: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ARCHITECTURE DRAFT 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66DFDE5-BA12-4C7D-A142-70A2329D6CB2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154"/>
          <a:ext cx="12191999" cy="176988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4543865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2456556236"/>
                    </a:ext>
                  </a:extLst>
                </a:gridCol>
                <a:gridCol w="4525107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76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 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F6651A-1161-4089-B913-AF307873239A}"/>
              </a:ext>
            </a:extLst>
          </p:cNvPr>
          <p:cNvSpPr>
            <a:spLocks noChangeAspect="1"/>
          </p:cNvSpPr>
          <p:nvPr/>
        </p:nvSpPr>
        <p:spPr>
          <a:xfrm>
            <a:off x="7802520" y="2592949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25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rmAutofit fontScale="92500"/>
          </a:bodyPr>
          <a:lstStyle/>
          <a:p>
            <a:pPr algn="ctr"/>
            <a:r>
              <a:rPr lang="pt-BR" sz="1300" b="1" dirty="0">
                <a:solidFill>
                  <a:srgbClr val="0070C0"/>
                </a:solidFill>
              </a:rPr>
              <a:t>CONTENT</a:t>
            </a:r>
          </a:p>
          <a:p>
            <a:endParaRPr lang="pt-BR" sz="1300" b="1" dirty="0">
              <a:solidFill>
                <a:srgbClr val="000000"/>
              </a:solidFill>
              <a:latin typeface="+mj-lt"/>
            </a:endParaRPr>
          </a:p>
          <a:p>
            <a:r>
              <a:rPr lang="en-US" sz="1300" b="1" dirty="0">
                <a:solidFill>
                  <a:srgbClr val="000000"/>
                </a:solidFill>
              </a:rPr>
              <a:t>Content types</a:t>
            </a:r>
            <a:r>
              <a:rPr lang="pt-BR" sz="1300" b="1" dirty="0">
                <a:solidFill>
                  <a:srgbClr val="000000"/>
                </a:solidFill>
              </a:rPr>
              <a:t>  </a:t>
            </a:r>
          </a:p>
          <a:p>
            <a:pPr marL="180975" indent="-9683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+mj-lt"/>
              </a:rPr>
              <a:t>Office content (Docs /Sheets /Presentations)</a:t>
            </a:r>
          </a:p>
          <a:p>
            <a:pPr marL="180975" indent="-9683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+mj-lt"/>
              </a:rPr>
              <a:t>Videos</a:t>
            </a:r>
          </a:p>
          <a:p>
            <a:pPr marL="180975" indent="-9683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+mj-lt"/>
              </a:rPr>
              <a:t>Questions  ‘</a:t>
            </a:r>
          </a:p>
          <a:p>
            <a:pPr marL="180975" indent="-9683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+mj-lt"/>
              </a:rPr>
              <a:t>Web links </a:t>
            </a:r>
          </a:p>
          <a:p>
            <a:pPr marL="180975" indent="-96838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0000"/>
                </a:solidFill>
                <a:latin typeface="+mj-lt"/>
              </a:rPr>
              <a:t>General attached files </a:t>
            </a:r>
          </a:p>
          <a:p>
            <a:pPr marL="180975" indent="-96838"/>
            <a:endParaRPr lang="pt-BR" sz="14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54BE1-0191-4A66-943D-1E5EE6DF1A66}"/>
              </a:ext>
            </a:extLst>
          </p:cNvPr>
          <p:cNvSpPr>
            <a:spLocks noChangeAspect="1"/>
          </p:cNvSpPr>
          <p:nvPr/>
        </p:nvSpPr>
        <p:spPr>
          <a:xfrm>
            <a:off x="9785134" y="2592949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25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rm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COGNITIVE MODELS</a:t>
            </a:r>
          </a:p>
          <a:p>
            <a:endParaRPr lang="en-US" sz="1200" b="1" dirty="0">
              <a:solidFill>
                <a:srgbClr val="000000"/>
              </a:solidFill>
              <a:latin typeface="+mj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j-lt"/>
              </a:rPr>
              <a:t>Model types</a:t>
            </a:r>
            <a:endParaRPr lang="en-US" sz="1200" dirty="0">
              <a:latin typeface="+mj-lt"/>
            </a:endParaRPr>
          </a:p>
          <a:p>
            <a:pPr marL="180975" indent="-968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Classification models</a:t>
            </a:r>
            <a:r>
              <a:rPr lang="pt-BR" sz="12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180975" indent="-968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Regression models;</a:t>
            </a:r>
          </a:p>
          <a:p>
            <a:pPr marL="180975" indent="-968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Clustering</a:t>
            </a:r>
            <a:r>
              <a:rPr lang="pt-BR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models</a:t>
            </a:r>
            <a:r>
              <a:rPr lang="pt-BR" sz="1200" dirty="0">
                <a:solidFill>
                  <a:srgbClr val="000000"/>
                </a:solidFill>
                <a:latin typeface="+mj-lt"/>
              </a:rPr>
              <a:t>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3C0199-C5D2-447D-B0D2-030B840440B0}"/>
              </a:ext>
            </a:extLst>
          </p:cNvPr>
          <p:cNvSpPr>
            <a:spLocks noChangeAspect="1"/>
          </p:cNvSpPr>
          <p:nvPr/>
        </p:nvSpPr>
        <p:spPr>
          <a:xfrm>
            <a:off x="5819906" y="2592949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25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rm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USERS</a:t>
            </a:r>
          </a:p>
          <a:p>
            <a:endParaRPr lang="en-US" sz="1200" b="1" dirty="0">
              <a:solidFill>
                <a:srgbClr val="000000"/>
              </a:solidFill>
              <a:latin typeface="+mj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j-lt"/>
              </a:rPr>
              <a:t>Users roles</a:t>
            </a:r>
          </a:p>
          <a:p>
            <a:pPr marL="180975" indent="-968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Students [s]</a:t>
            </a:r>
            <a:r>
              <a:rPr lang="pt-BR" sz="12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180975" indent="-968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Teachers [t]</a:t>
            </a:r>
            <a:r>
              <a:rPr lang="pt-BR" sz="1400" dirty="0">
                <a:solidFill>
                  <a:srgbClr val="000000"/>
                </a:solidFill>
                <a:latin typeface="+mj-lt"/>
              </a:rPr>
              <a:t>; 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endParaRPr lang="en-US" dirty="0"/>
          </a:p>
          <a:p>
            <a:pPr>
              <a:lnSpc>
                <a:spcPct val="110000"/>
              </a:lnSpc>
              <a:spcAft>
                <a:spcPts val="300"/>
              </a:spcAft>
            </a:pPr>
            <a:endParaRPr lang="pt-BR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1430608-7D84-41D4-9A89-62B2E1C9FD14}"/>
              </a:ext>
            </a:extLst>
          </p:cNvPr>
          <p:cNvCxnSpPr>
            <a:cxnSpLocks/>
          </p:cNvCxnSpPr>
          <p:nvPr/>
        </p:nvCxnSpPr>
        <p:spPr>
          <a:xfrm>
            <a:off x="-181686" y="1857897"/>
            <a:ext cx="0" cy="280256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91FBFD7-7E17-43DF-8E5C-9B9F04EB68E9}"/>
              </a:ext>
            </a:extLst>
          </p:cNvPr>
          <p:cNvSpPr/>
          <p:nvPr/>
        </p:nvSpPr>
        <p:spPr>
          <a:xfrm>
            <a:off x="7525288" y="1008409"/>
            <a:ext cx="2353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 Entity Classes</a:t>
            </a:r>
          </a:p>
        </p:txBody>
      </p:sp>
      <p:pic>
        <p:nvPicPr>
          <p:cNvPr id="243" name="Graphic 242" descr="Robot">
            <a:extLst>
              <a:ext uri="{FF2B5EF4-FFF2-40B4-BE49-F238E27FC236}">
                <a16:creationId xmlns:a16="http://schemas.microsoft.com/office/drawing/2014/main" id="{A512F21A-91A9-4FA0-91C4-7F63928E8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9829" y="1608504"/>
            <a:ext cx="914400" cy="914400"/>
          </a:xfrm>
          <a:prstGeom prst="rect">
            <a:avLst/>
          </a:prstGeom>
        </p:spPr>
      </p:pic>
      <p:pic>
        <p:nvPicPr>
          <p:cNvPr id="246" name="Graphic 245" descr="Internet">
            <a:extLst>
              <a:ext uri="{FF2B5EF4-FFF2-40B4-BE49-F238E27FC236}">
                <a16:creationId xmlns:a16="http://schemas.microsoft.com/office/drawing/2014/main" id="{432E9BE2-A45E-4233-A1F3-605CD9D24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6453" y="1620137"/>
            <a:ext cx="951078" cy="951078"/>
          </a:xfrm>
          <a:prstGeom prst="rect">
            <a:avLst/>
          </a:prstGeom>
        </p:spPr>
      </p:pic>
      <p:pic>
        <p:nvPicPr>
          <p:cNvPr id="247" name="Graphic 246" descr="Male profile">
            <a:extLst>
              <a:ext uri="{FF2B5EF4-FFF2-40B4-BE49-F238E27FC236}">
                <a16:creationId xmlns:a16="http://schemas.microsoft.com/office/drawing/2014/main" id="{A6C20A00-4F67-4D57-B53C-6C9845FA0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7656" y="1695506"/>
            <a:ext cx="827398" cy="827398"/>
          </a:xfrm>
          <a:prstGeom prst="rect">
            <a:avLst/>
          </a:prstGeom>
        </p:spPr>
      </p:pic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47FDEDF-681F-4597-B83D-FB4FB76F7F33}"/>
              </a:ext>
            </a:extLst>
          </p:cNvPr>
          <p:cNvGrpSpPr/>
          <p:nvPr/>
        </p:nvGrpSpPr>
        <p:grpSpPr>
          <a:xfrm>
            <a:off x="414370" y="805897"/>
            <a:ext cx="4820420" cy="5391465"/>
            <a:chOff x="414370" y="669417"/>
            <a:chExt cx="4820420" cy="5391465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66A55E73-F296-4428-A711-B10EF68E6727}"/>
                </a:ext>
              </a:extLst>
            </p:cNvPr>
            <p:cNvGrpSpPr/>
            <p:nvPr/>
          </p:nvGrpSpPr>
          <p:grpSpPr>
            <a:xfrm>
              <a:off x="3838770" y="938559"/>
              <a:ext cx="1387210" cy="2568388"/>
              <a:chOff x="3838770" y="938559"/>
              <a:chExt cx="1387210" cy="2568388"/>
            </a:xfrm>
          </p:grpSpPr>
          <p:sp>
            <p:nvSpPr>
              <p:cNvPr id="294" name="TextBox 32">
                <a:extLst>
                  <a:ext uri="{FF2B5EF4-FFF2-40B4-BE49-F238E27FC236}">
                    <a16:creationId xmlns:a16="http://schemas.microsoft.com/office/drawing/2014/main" id="{FE5D85B7-F157-44A3-B1E4-D9BE0036AE36}"/>
                  </a:ext>
                </a:extLst>
              </p:cNvPr>
              <p:cNvSpPr txBox="1"/>
              <p:nvPr/>
            </p:nvSpPr>
            <p:spPr>
              <a:xfrm>
                <a:off x="3838770" y="938559"/>
                <a:ext cx="1387210" cy="2568388"/>
              </a:xfrm>
              <a:prstGeom prst="rect">
                <a:avLst/>
              </a:prstGeom>
              <a:solidFill>
                <a:schemeClr val="bg1">
                  <a:lumMod val="85000"/>
                  <a:alpha val="30196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PHYSICAL LEARNING ENVIRONMENTS</a:t>
                </a:r>
                <a:b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</a:br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(CLASSROOMS)</a:t>
                </a:r>
              </a:p>
            </p:txBody>
          </p:sp>
          <p:pic>
            <p:nvPicPr>
              <p:cNvPr id="295" name="Graphic 294" descr="Classroom">
                <a:extLst>
                  <a:ext uri="{FF2B5EF4-FFF2-40B4-BE49-F238E27FC236}">
                    <a16:creationId xmlns:a16="http://schemas.microsoft.com/office/drawing/2014/main" id="{D7784B9B-04B8-45B1-804B-9B082F341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631441" y="2910283"/>
                <a:ext cx="486448" cy="486448"/>
              </a:xfrm>
              <a:prstGeom prst="rect">
                <a:avLst/>
              </a:prstGeom>
            </p:spPr>
          </p:pic>
        </p:grpSp>
        <p:sp>
          <p:nvSpPr>
            <p:cNvPr id="250" name="TextBox 98">
              <a:extLst>
                <a:ext uri="{FF2B5EF4-FFF2-40B4-BE49-F238E27FC236}">
                  <a16:creationId xmlns:a16="http://schemas.microsoft.com/office/drawing/2014/main" id="{73079DDF-01A2-4E8B-B516-B063EEE69FF3}"/>
                </a:ext>
              </a:extLst>
            </p:cNvPr>
            <p:cNvSpPr txBox="1"/>
            <p:nvPr/>
          </p:nvSpPr>
          <p:spPr>
            <a:xfrm>
              <a:off x="1886850" y="669417"/>
              <a:ext cx="831850" cy="28436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pt-BR" b="1" dirty="0"/>
                <a:t>SCHOOL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DA981839-7DBD-466E-92A5-C5BA7BD02B54}"/>
                </a:ext>
              </a:extLst>
            </p:cNvPr>
            <p:cNvGrpSpPr/>
            <p:nvPr/>
          </p:nvGrpSpPr>
          <p:grpSpPr>
            <a:xfrm>
              <a:off x="1955725" y="938558"/>
              <a:ext cx="1800000" cy="810396"/>
              <a:chOff x="1958974" y="1229071"/>
              <a:chExt cx="1810921" cy="810396"/>
            </a:xfrm>
          </p:grpSpPr>
          <p:sp>
            <p:nvSpPr>
              <p:cNvPr id="290" name="TextBox 34">
                <a:extLst>
                  <a:ext uri="{FF2B5EF4-FFF2-40B4-BE49-F238E27FC236}">
                    <a16:creationId xmlns:a16="http://schemas.microsoft.com/office/drawing/2014/main" id="{9F46B34C-529D-4E2E-B501-ADAFCB4473AB}"/>
                  </a:ext>
                </a:extLst>
              </p:cNvPr>
              <p:cNvSpPr txBox="1"/>
              <p:nvPr/>
            </p:nvSpPr>
            <p:spPr>
              <a:xfrm>
                <a:off x="1958974" y="1229071"/>
                <a:ext cx="1810921" cy="810396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STUDENT INFORMATION SYSTEM (SIS)</a:t>
                </a:r>
              </a:p>
            </p:txBody>
          </p:sp>
          <p:pic>
            <p:nvPicPr>
              <p:cNvPr id="291" name="Graphic 290" descr="Professor">
                <a:extLst>
                  <a:ext uri="{FF2B5EF4-FFF2-40B4-BE49-F238E27FC236}">
                    <a16:creationId xmlns:a16="http://schemas.microsoft.com/office/drawing/2014/main" id="{2C5D4053-1265-42CF-A6B4-A4CBFE8E0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397448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92" name="Graphic 291" descr="School boy">
                <a:extLst>
                  <a:ext uri="{FF2B5EF4-FFF2-40B4-BE49-F238E27FC236}">
                    <a16:creationId xmlns:a16="http://schemas.microsoft.com/office/drawing/2014/main" id="{AD6D913A-CED4-457F-B5F3-EDA0DF477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024875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93" name="Graphic 292" descr="School boy">
                <a:extLst>
                  <a:ext uri="{FF2B5EF4-FFF2-40B4-BE49-F238E27FC236}">
                    <a16:creationId xmlns:a16="http://schemas.microsoft.com/office/drawing/2014/main" id="{10FE925C-8C5A-42D4-A0DF-8783B8DD2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699794" y="1666936"/>
                <a:ext cx="346320" cy="346320"/>
              </a:xfrm>
              <a:prstGeom prst="rect">
                <a:avLst/>
              </a:prstGeom>
            </p:spPr>
          </p:pic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F3DC532-3088-4B6E-AA4E-141B5251C614}"/>
                </a:ext>
              </a:extLst>
            </p:cNvPr>
            <p:cNvGrpSpPr/>
            <p:nvPr/>
          </p:nvGrpSpPr>
          <p:grpSpPr>
            <a:xfrm>
              <a:off x="565929" y="3674566"/>
              <a:ext cx="4639736" cy="634713"/>
              <a:chOff x="565929" y="3674566"/>
              <a:chExt cx="4639736" cy="634713"/>
            </a:xfrm>
          </p:grpSpPr>
          <p:sp>
            <p:nvSpPr>
              <p:cNvPr id="283" name="TextBox 29">
                <a:extLst>
                  <a:ext uri="{FF2B5EF4-FFF2-40B4-BE49-F238E27FC236}">
                    <a16:creationId xmlns:a16="http://schemas.microsoft.com/office/drawing/2014/main" id="{C1632F64-3B9A-43F4-A98E-FE9CC3267009}"/>
                  </a:ext>
                </a:extLst>
              </p:cNvPr>
              <p:cNvSpPr txBox="1"/>
              <p:nvPr/>
            </p:nvSpPr>
            <p:spPr>
              <a:xfrm>
                <a:off x="565929" y="3674566"/>
                <a:ext cx="705924" cy="6347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PBL</a:t>
                </a:r>
                <a:br>
                  <a:rPr lang="pt-BR" sz="800" dirty="0">
                    <a:latin typeface="+mj-lt"/>
                  </a:rPr>
                </a:br>
                <a:r>
                  <a:rPr lang="pt-BR" sz="800" dirty="0">
                    <a:latin typeface="+mj-lt"/>
                  </a:rPr>
                  <a:t>DATA</a:t>
                </a:r>
              </a:p>
            </p:txBody>
          </p:sp>
          <p:sp>
            <p:nvSpPr>
              <p:cNvPr id="284" name="TextBox 29">
                <a:extLst>
                  <a:ext uri="{FF2B5EF4-FFF2-40B4-BE49-F238E27FC236}">
                    <a16:creationId xmlns:a16="http://schemas.microsoft.com/office/drawing/2014/main" id="{BE6897DB-5950-457F-8B9E-12B5D6CE9B74}"/>
                  </a:ext>
                </a:extLst>
              </p:cNvPr>
              <p:cNvSpPr txBox="1"/>
              <p:nvPr/>
            </p:nvSpPr>
            <p:spPr>
              <a:xfrm>
                <a:off x="1954409" y="3674566"/>
                <a:ext cx="3251256" cy="6347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VIRTUAL LEARNING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ENVIRONMENTS (VLE)</a:t>
                </a:r>
              </a:p>
            </p:txBody>
          </p:sp>
          <p:pic>
            <p:nvPicPr>
              <p:cNvPr id="286" name="Graphic 285" descr="School boy">
                <a:extLst>
                  <a:ext uri="{FF2B5EF4-FFF2-40B4-BE49-F238E27FC236}">
                    <a16:creationId xmlns:a16="http://schemas.microsoft.com/office/drawing/2014/main" id="{5B7367EB-39C5-4A70-A689-B49C0DCD7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126666" y="3810509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87" name="Graphic 286" descr="Internet">
                <a:extLst>
                  <a:ext uri="{FF2B5EF4-FFF2-40B4-BE49-F238E27FC236}">
                    <a16:creationId xmlns:a16="http://schemas.microsoft.com/office/drawing/2014/main" id="{BF8A5D98-B4C4-4321-9885-3396BF2C5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4725719" y="3832601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88" name="Graphic 287" descr="Transfer">
                <a:extLst>
                  <a:ext uri="{FF2B5EF4-FFF2-40B4-BE49-F238E27FC236}">
                    <a16:creationId xmlns:a16="http://schemas.microsoft.com/office/drawing/2014/main" id="{11CDD8F8-CAEF-48FF-875E-629508F9F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4439842" y="3863092"/>
                <a:ext cx="259810" cy="259810"/>
              </a:xfrm>
              <a:prstGeom prst="rect">
                <a:avLst/>
              </a:prstGeom>
            </p:spPr>
          </p:pic>
          <p:pic>
            <p:nvPicPr>
              <p:cNvPr id="289" name="Graphic 288" descr="Transfer">
                <a:extLst>
                  <a:ext uri="{FF2B5EF4-FFF2-40B4-BE49-F238E27FC236}">
                    <a16:creationId xmlns:a16="http://schemas.microsoft.com/office/drawing/2014/main" id="{9A0D3EBB-9E24-4CAF-B6D3-7EEA4D020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452110" y="3790915"/>
                <a:ext cx="396000" cy="380939"/>
              </a:xfrm>
              <a:prstGeom prst="rect">
                <a:avLst/>
              </a:prstGeom>
            </p:spPr>
          </p:pic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34895C88-24FB-4D84-ADC8-90344EDF530A}"/>
                </a:ext>
              </a:extLst>
            </p:cNvPr>
            <p:cNvGrpSpPr/>
            <p:nvPr/>
          </p:nvGrpSpPr>
          <p:grpSpPr>
            <a:xfrm>
              <a:off x="565929" y="4416551"/>
              <a:ext cx="4654774" cy="634714"/>
              <a:chOff x="565929" y="4416551"/>
              <a:chExt cx="4654774" cy="634714"/>
            </a:xfrm>
          </p:grpSpPr>
          <p:sp>
            <p:nvSpPr>
              <p:cNvPr id="277" name="TextBox 29">
                <a:extLst>
                  <a:ext uri="{FF2B5EF4-FFF2-40B4-BE49-F238E27FC236}">
                    <a16:creationId xmlns:a16="http://schemas.microsoft.com/office/drawing/2014/main" id="{BEC97622-5681-4DA2-8683-30B35D768858}"/>
                  </a:ext>
                </a:extLst>
              </p:cNvPr>
              <p:cNvSpPr txBox="1"/>
              <p:nvPr/>
            </p:nvSpPr>
            <p:spPr>
              <a:xfrm>
                <a:off x="1955282" y="4416552"/>
                <a:ext cx="3265421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CONTENT STORAGE</a:t>
                </a:r>
              </a:p>
            </p:txBody>
          </p:sp>
          <p:sp>
            <p:nvSpPr>
              <p:cNvPr id="278" name="TextBox 29">
                <a:extLst>
                  <a:ext uri="{FF2B5EF4-FFF2-40B4-BE49-F238E27FC236}">
                    <a16:creationId xmlns:a16="http://schemas.microsoft.com/office/drawing/2014/main" id="{C03140EB-FA12-4280-9A87-F86F0AB988A1}"/>
                  </a:ext>
                </a:extLst>
              </p:cNvPr>
              <p:cNvSpPr txBox="1"/>
              <p:nvPr/>
            </p:nvSpPr>
            <p:spPr>
              <a:xfrm>
                <a:off x="565929" y="4416551"/>
                <a:ext cx="705924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CONTENT META-DATA</a:t>
                </a:r>
              </a:p>
            </p:txBody>
          </p:sp>
          <p:pic>
            <p:nvPicPr>
              <p:cNvPr id="280" name="Graphic 279" descr="Presentation with bar chart RTL">
                <a:extLst>
                  <a:ext uri="{FF2B5EF4-FFF2-40B4-BE49-F238E27FC236}">
                    <a16:creationId xmlns:a16="http://schemas.microsoft.com/office/drawing/2014/main" id="{9C62FD7C-B288-4756-9722-7B24A64EF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4758453" y="4580360"/>
                <a:ext cx="328608" cy="328608"/>
              </a:xfrm>
              <a:prstGeom prst="rect">
                <a:avLst/>
              </a:prstGeom>
            </p:spPr>
          </p:pic>
          <p:pic>
            <p:nvPicPr>
              <p:cNvPr id="281" name="Graphic 280" descr="Internet">
                <a:extLst>
                  <a:ext uri="{FF2B5EF4-FFF2-40B4-BE49-F238E27FC236}">
                    <a16:creationId xmlns:a16="http://schemas.microsoft.com/office/drawing/2014/main" id="{660C33D9-96E9-4733-A8FE-7134D0FE0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4395417" y="4562575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82" name="Graphic 281" descr="Transfer">
                <a:extLst>
                  <a:ext uri="{FF2B5EF4-FFF2-40B4-BE49-F238E27FC236}">
                    <a16:creationId xmlns:a16="http://schemas.microsoft.com/office/drawing/2014/main" id="{8A15CE4B-6056-4FA8-9D6D-7EB551BC0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473986" y="4517183"/>
                <a:ext cx="396000" cy="380939"/>
              </a:xfrm>
              <a:prstGeom prst="rect">
                <a:avLst/>
              </a:prstGeom>
            </p:spPr>
          </p:pic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5AEFB5CC-7B8C-4A34-BEA7-706622DFDC82}"/>
                </a:ext>
              </a:extLst>
            </p:cNvPr>
            <p:cNvGrpSpPr/>
            <p:nvPr/>
          </p:nvGrpSpPr>
          <p:grpSpPr>
            <a:xfrm>
              <a:off x="565367" y="5250485"/>
              <a:ext cx="4669423" cy="810397"/>
              <a:chOff x="565367" y="5250485"/>
              <a:chExt cx="4669423" cy="810397"/>
            </a:xfrm>
          </p:grpSpPr>
          <p:sp>
            <p:nvSpPr>
              <p:cNvPr id="268" name="TextBox 29">
                <a:extLst>
                  <a:ext uri="{FF2B5EF4-FFF2-40B4-BE49-F238E27FC236}">
                    <a16:creationId xmlns:a16="http://schemas.microsoft.com/office/drawing/2014/main" id="{EFE08EF6-C910-4A5A-9C64-DBADF00A2FED}"/>
                  </a:ext>
                </a:extLst>
              </p:cNvPr>
              <p:cNvSpPr txBox="1"/>
              <p:nvPr/>
            </p:nvSpPr>
            <p:spPr>
              <a:xfrm>
                <a:off x="2981857" y="5330284"/>
                <a:ext cx="2252933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USERS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PROFESSIONAL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DATA</a:t>
                </a:r>
              </a:p>
            </p:txBody>
          </p:sp>
          <p:sp>
            <p:nvSpPr>
              <p:cNvPr id="269" name="TextBox 29">
                <a:extLst>
                  <a:ext uri="{FF2B5EF4-FFF2-40B4-BE49-F238E27FC236}">
                    <a16:creationId xmlns:a16="http://schemas.microsoft.com/office/drawing/2014/main" id="{E1AF75E0-B66E-4684-A3B9-0FAE23905C35}"/>
                  </a:ext>
                </a:extLst>
              </p:cNvPr>
              <p:cNvSpPr txBox="1"/>
              <p:nvPr/>
            </p:nvSpPr>
            <p:spPr>
              <a:xfrm>
                <a:off x="565367" y="5333207"/>
                <a:ext cx="705924" cy="599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USERS</a:t>
                </a:r>
                <a:br>
                  <a:rPr lang="pt-BR" sz="800" dirty="0">
                    <a:latin typeface="+mj-lt"/>
                  </a:rPr>
                </a:br>
                <a:r>
                  <a:rPr lang="pt-BR" sz="800" dirty="0">
                    <a:latin typeface="+mj-lt"/>
                  </a:rPr>
                  <a:t>META-DATA</a:t>
                </a:r>
              </a:p>
            </p:txBody>
          </p:sp>
          <p:pic>
            <p:nvPicPr>
              <p:cNvPr id="271" name="Graphic 270" descr="Professor">
                <a:extLst>
                  <a:ext uri="{FF2B5EF4-FFF2-40B4-BE49-F238E27FC236}">
                    <a16:creationId xmlns:a16="http://schemas.microsoft.com/office/drawing/2014/main" id="{8D5D1389-DF75-4538-97FC-3757F1A33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784679" y="5479952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72" name="Graphic 271" descr="School boy">
                <a:extLst>
                  <a:ext uri="{FF2B5EF4-FFF2-40B4-BE49-F238E27FC236}">
                    <a16:creationId xmlns:a16="http://schemas.microsoft.com/office/drawing/2014/main" id="{D3E477F1-CDF7-4376-B44F-CB61BDF7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412106" y="5479952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73" name="Graphic 272" descr="Transfer">
                <a:extLst>
                  <a:ext uri="{FF2B5EF4-FFF2-40B4-BE49-F238E27FC236}">
                    <a16:creationId xmlns:a16="http://schemas.microsoft.com/office/drawing/2014/main" id="{ED93BBA8-BCBF-4B36-9FE1-47FB11D72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464113" y="5432177"/>
                <a:ext cx="396000" cy="380939"/>
              </a:xfrm>
              <a:prstGeom prst="rect">
                <a:avLst/>
              </a:prstGeom>
            </p:spPr>
          </p:pic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BD2C2205-35B7-42AC-91DE-3836210EBD74}"/>
                  </a:ext>
                </a:extLst>
              </p:cNvPr>
              <p:cNvGrpSpPr/>
              <p:nvPr/>
            </p:nvGrpSpPr>
            <p:grpSpPr>
              <a:xfrm>
                <a:off x="1956232" y="5250485"/>
                <a:ext cx="929506" cy="810397"/>
                <a:chOff x="1956232" y="4917979"/>
                <a:chExt cx="929506" cy="810397"/>
              </a:xfrm>
            </p:grpSpPr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B15FF53D-242A-4354-87FD-CA678AC663FE}"/>
                    </a:ext>
                  </a:extLst>
                </p:cNvPr>
                <p:cNvSpPr/>
                <p:nvPr/>
              </p:nvSpPr>
              <p:spPr>
                <a:xfrm>
                  <a:off x="1956232" y="4917979"/>
                  <a:ext cx="929506" cy="810397"/>
                </a:xfrm>
                <a:prstGeom prst="rect">
                  <a:avLst/>
                </a:prstGeom>
                <a:noFill/>
                <a:ln w="635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chemeClr val="accent5">
                          <a:lumMod val="50000"/>
                        </a:schemeClr>
                      </a:solidFill>
                      <a:latin typeface="+mj-lt"/>
                    </a:rPr>
                    <a:t>Self-Sovereign Identity</a:t>
                  </a:r>
                </a:p>
              </p:txBody>
            </p:sp>
            <p:pic>
              <p:nvPicPr>
                <p:cNvPr id="276" name="Graphic 275" descr="Key">
                  <a:extLst>
                    <a:ext uri="{FF2B5EF4-FFF2-40B4-BE49-F238E27FC236}">
                      <a16:creationId xmlns:a16="http://schemas.microsoft.com/office/drawing/2014/main" id="{96DB95A0-DC57-4F10-B7D0-523D22FAB9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2754" y="5280946"/>
                  <a:ext cx="416461" cy="41646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444B9999-4361-4AFF-B43C-B3E828697A0E}"/>
                </a:ext>
              </a:extLst>
            </p:cNvPr>
            <p:cNvGrpSpPr/>
            <p:nvPr/>
          </p:nvGrpSpPr>
          <p:grpSpPr>
            <a:xfrm>
              <a:off x="414370" y="669417"/>
              <a:ext cx="1453765" cy="5391465"/>
              <a:chOff x="414370" y="964265"/>
              <a:chExt cx="1453765" cy="5096617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EC948062-6465-47E7-9A6A-25F13E996100}"/>
                  </a:ext>
                </a:extLst>
              </p:cNvPr>
              <p:cNvSpPr/>
              <p:nvPr/>
            </p:nvSpPr>
            <p:spPr>
              <a:xfrm>
                <a:off x="476095" y="1235998"/>
                <a:ext cx="885595" cy="48248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PBL for Professional </a:t>
                </a:r>
                <a:br>
                  <a:rPr lang="en-US" sz="800" dirty="0">
                    <a:solidFill>
                      <a:schemeClr val="tx1"/>
                    </a:solidFill>
                  </a:rPr>
                </a:br>
                <a:r>
                  <a:rPr lang="en-US" sz="800" dirty="0">
                    <a:solidFill>
                      <a:schemeClr val="tx1"/>
                    </a:solidFill>
                  </a:rPr>
                  <a:t>Education</a:t>
                </a:r>
                <a:endParaRPr lang="pt-BR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66" name="Graphic 265" descr="Transfer">
                <a:extLst>
                  <a:ext uri="{FF2B5EF4-FFF2-40B4-BE49-F238E27FC236}">
                    <a16:creationId xmlns:a16="http://schemas.microsoft.com/office/drawing/2014/main" id="{2D41DE0B-5424-4450-A3FC-93C42A0F5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436135" y="2407741"/>
                <a:ext cx="432000" cy="426244"/>
              </a:xfrm>
              <a:prstGeom prst="rect">
                <a:avLst/>
              </a:prstGeom>
            </p:spPr>
          </p:pic>
          <p:sp>
            <p:nvSpPr>
              <p:cNvPr id="267" name="TextBox 98">
                <a:extLst>
                  <a:ext uri="{FF2B5EF4-FFF2-40B4-BE49-F238E27FC236}">
                    <a16:creationId xmlns:a16="http://schemas.microsoft.com/office/drawing/2014/main" id="{8ADE21E5-8CA0-4F61-8758-7DE72F60EEE3}"/>
                  </a:ext>
                </a:extLst>
              </p:cNvPr>
              <p:cNvSpPr txBox="1"/>
              <p:nvPr/>
            </p:nvSpPr>
            <p:spPr>
              <a:xfrm>
                <a:off x="414370" y="964265"/>
                <a:ext cx="831850" cy="28436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b="1" dirty="0"/>
                  <a:t>OpenPBL</a:t>
                </a: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0033ABAD-17CF-4A2F-803A-8A8F53EA9DF2}"/>
                </a:ext>
              </a:extLst>
            </p:cNvPr>
            <p:cNvGrpSpPr/>
            <p:nvPr/>
          </p:nvGrpSpPr>
          <p:grpSpPr>
            <a:xfrm>
              <a:off x="1958974" y="1788707"/>
              <a:ext cx="1800000" cy="1711167"/>
              <a:chOff x="1958974" y="1788707"/>
              <a:chExt cx="1800000" cy="1711167"/>
            </a:xfrm>
          </p:grpSpPr>
          <p:sp>
            <p:nvSpPr>
              <p:cNvPr id="257" name="TextBox 35">
                <a:extLst>
                  <a:ext uri="{FF2B5EF4-FFF2-40B4-BE49-F238E27FC236}">
                    <a16:creationId xmlns:a16="http://schemas.microsoft.com/office/drawing/2014/main" id="{B134EEA2-68D1-492A-B30A-FCBFD0361EA4}"/>
                  </a:ext>
                </a:extLst>
              </p:cNvPr>
              <p:cNvSpPr txBox="1"/>
              <p:nvPr/>
            </p:nvSpPr>
            <p:spPr>
              <a:xfrm>
                <a:off x="1958974" y="1788707"/>
                <a:ext cx="1800000" cy="1711167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LEARNING MANAGEMENT SYSTEM (LMS)</a:t>
                </a:r>
                <a:br>
                  <a:rPr lang="pt-BR" sz="1000" dirty="0"/>
                </a:br>
                <a:endParaRPr lang="pt-BR" sz="1000" dirty="0"/>
              </a:p>
            </p:txBody>
          </p: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875CA7C1-A954-410B-9B98-9612FC2FB2A7}"/>
                  </a:ext>
                </a:extLst>
              </p:cNvPr>
              <p:cNvGrpSpPr/>
              <p:nvPr/>
            </p:nvGrpSpPr>
            <p:grpSpPr>
              <a:xfrm>
                <a:off x="2027725" y="2607043"/>
                <a:ext cx="1656000" cy="834423"/>
                <a:chOff x="2027439" y="2600302"/>
                <a:chExt cx="1693443" cy="834423"/>
              </a:xfrm>
            </p:grpSpPr>
            <p:sp>
              <p:nvSpPr>
                <p:cNvPr id="261" name="TextBox 35">
                  <a:extLst>
                    <a:ext uri="{FF2B5EF4-FFF2-40B4-BE49-F238E27FC236}">
                      <a16:creationId xmlns:a16="http://schemas.microsoft.com/office/drawing/2014/main" id="{91716727-D821-41B1-82DF-524A8F33597C}"/>
                    </a:ext>
                  </a:extLst>
                </p:cNvPr>
                <p:cNvSpPr txBox="1"/>
                <p:nvPr/>
              </p:nvSpPr>
              <p:spPr>
                <a:xfrm>
                  <a:off x="2027439" y="2600302"/>
                  <a:ext cx="1693443" cy="83430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rtlCol="0" anchor="t" anchorCtr="0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VIRTUAL LEARNING ENVIRONMENTS (</a:t>
                  </a:r>
                  <a:r>
                    <a:rPr lang="pt-BR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VLE)</a:t>
                  </a:r>
                  <a:br>
                    <a:rPr lang="pt-BR" sz="900" dirty="0">
                      <a:solidFill>
                        <a:schemeClr val="accent5">
                          <a:lumMod val="50000"/>
                        </a:schemeClr>
                      </a:solidFill>
                    </a:rPr>
                  </a:br>
                  <a:endParaRPr lang="pt-BR" sz="9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262" name="Graphic 261" descr="School boy">
                  <a:extLst>
                    <a:ext uri="{FF2B5EF4-FFF2-40B4-BE49-F238E27FC236}">
                      <a16:creationId xmlns:a16="http://schemas.microsoft.com/office/drawing/2014/main" id="{A1A224E5-6D3E-4197-8691-F88536FF6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9188" y="3066313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263" name="Graphic 262" descr="Internet">
                  <a:extLst>
                    <a:ext uri="{FF2B5EF4-FFF2-40B4-BE49-F238E27FC236}">
                      <a16:creationId xmlns:a16="http://schemas.microsoft.com/office/drawing/2014/main" id="{66BABB53-3958-4268-97AD-086F83A355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8241" y="3088405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264" name="Graphic 263" descr="Transfer">
                  <a:extLst>
                    <a:ext uri="{FF2B5EF4-FFF2-40B4-BE49-F238E27FC236}">
                      <a16:creationId xmlns:a16="http://schemas.microsoft.com/office/drawing/2014/main" id="{C6A10145-5097-4ED7-A610-1EE5C94D00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2364" y="3118896"/>
                  <a:ext cx="259810" cy="259810"/>
                </a:xfrm>
                <a:prstGeom prst="rect">
                  <a:avLst/>
                </a:prstGeom>
              </p:spPr>
            </p:pic>
          </p:grpSp>
          <p:pic>
            <p:nvPicPr>
              <p:cNvPr id="259" name="Graphic 258" descr="Presentation with bar chart RTL">
                <a:extLst>
                  <a:ext uri="{FF2B5EF4-FFF2-40B4-BE49-F238E27FC236}">
                    <a16:creationId xmlns:a16="http://schemas.microsoft.com/office/drawing/2014/main" id="{9CB1A3AF-637A-409A-9543-B3D8B8865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325953" y="2259980"/>
                <a:ext cx="328608" cy="328608"/>
              </a:xfrm>
              <a:prstGeom prst="rect">
                <a:avLst/>
              </a:prstGeom>
            </p:spPr>
          </p:pic>
          <p:pic>
            <p:nvPicPr>
              <p:cNvPr id="260" name="Graphic 259" descr="Internet">
                <a:extLst>
                  <a:ext uri="{FF2B5EF4-FFF2-40B4-BE49-F238E27FC236}">
                    <a16:creationId xmlns:a16="http://schemas.microsoft.com/office/drawing/2014/main" id="{16333389-D0BA-4066-A147-303DAE1FB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962917" y="2242195"/>
                <a:ext cx="346320" cy="3463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6622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751E528-58E4-44B5-A4CF-413D25A0D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91973"/>
              </p:ext>
            </p:extLst>
          </p:nvPr>
        </p:nvGraphicFramePr>
        <p:xfrm>
          <a:off x="0" y="0"/>
          <a:ext cx="12192000" cy="346320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7889966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4302034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67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–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applications –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LinkedIn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Google Classroom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ARCHITECTURE DRAFT 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66DFDE5-BA12-4C7D-A142-70A2329D6CB2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154"/>
          <a:ext cx="12191999" cy="176988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4543865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2456556236"/>
                    </a:ext>
                  </a:extLst>
                </a:gridCol>
                <a:gridCol w="4525107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76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 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2972C8E6-AB3E-4188-8143-31EDFBBB69D1}"/>
              </a:ext>
            </a:extLst>
          </p:cNvPr>
          <p:cNvSpPr>
            <a:spLocks noChangeAspect="1"/>
          </p:cNvSpPr>
          <p:nvPr/>
        </p:nvSpPr>
        <p:spPr>
          <a:xfrm>
            <a:off x="6873821" y="1272721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254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rm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LINKEDIN</a:t>
            </a:r>
          </a:p>
          <a:p>
            <a:endParaRPr lang="en-US" sz="1200" b="1" dirty="0">
              <a:solidFill>
                <a:srgbClr val="000000"/>
              </a:solidFill>
              <a:latin typeface="+mj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j-lt"/>
              </a:rPr>
              <a:t>User roles</a:t>
            </a:r>
          </a:p>
          <a:p>
            <a:pPr marL="180975" indent="-968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Teachers [t]</a:t>
            </a:r>
            <a:r>
              <a:rPr lang="pt-BR" sz="12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180975" indent="-968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Students [s]</a:t>
            </a:r>
            <a:r>
              <a:rPr lang="pt-BR" sz="1400" dirty="0">
                <a:solidFill>
                  <a:srgbClr val="000000"/>
                </a:solidFill>
                <a:latin typeface="+mj-lt"/>
              </a:rPr>
              <a:t>; 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endParaRPr lang="en-US" dirty="0"/>
          </a:p>
          <a:p>
            <a:pPr>
              <a:lnSpc>
                <a:spcPct val="110000"/>
              </a:lnSpc>
              <a:spcAft>
                <a:spcPts val="300"/>
              </a:spcAft>
            </a:pPr>
            <a:endParaRPr lang="pt-BR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25CD53-FEE2-484D-ADC3-EAF136C96D6B}"/>
              </a:ext>
            </a:extLst>
          </p:cNvPr>
          <p:cNvGrpSpPr/>
          <p:nvPr/>
        </p:nvGrpSpPr>
        <p:grpSpPr>
          <a:xfrm>
            <a:off x="9001597" y="1280277"/>
            <a:ext cx="1740621" cy="1858818"/>
            <a:chOff x="9001597" y="1280277"/>
            <a:chExt cx="1740621" cy="1858818"/>
          </a:xfrm>
        </p:grpSpPr>
        <p:sp>
          <p:nvSpPr>
            <p:cNvPr id="119" name="TextBox 29">
              <a:extLst>
                <a:ext uri="{FF2B5EF4-FFF2-40B4-BE49-F238E27FC236}">
                  <a16:creationId xmlns:a16="http://schemas.microsoft.com/office/drawing/2014/main" id="{1626A8EC-DEC7-43D7-BBDF-9FCB5244D868}"/>
                </a:ext>
              </a:extLst>
            </p:cNvPr>
            <p:cNvSpPr txBox="1"/>
            <p:nvPr/>
          </p:nvSpPr>
          <p:spPr>
            <a:xfrm rot="16200000">
              <a:off x="8278079" y="2003795"/>
              <a:ext cx="1855254" cy="408218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 anchorCtr="1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1000" dirty="0">
                  <a:solidFill>
                    <a:srgbClr val="0070C0"/>
                  </a:solidFill>
                  <a:latin typeface="+mj-lt"/>
                </a:rPr>
                <a:t>                                 </a:t>
              </a:r>
              <a:r>
                <a:rPr lang="pt-BR" sz="1000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API LINKEDIN</a:t>
              </a:r>
            </a:p>
          </p:txBody>
        </p:sp>
        <p:sp>
          <p:nvSpPr>
            <p:cNvPr id="120" name="TextBox 99">
              <a:extLst>
                <a:ext uri="{FF2B5EF4-FFF2-40B4-BE49-F238E27FC236}">
                  <a16:creationId xmlns:a16="http://schemas.microsoft.com/office/drawing/2014/main" id="{55F6AC98-BE2B-4551-A88F-14E6BA77C73D}"/>
                </a:ext>
              </a:extLst>
            </p:cNvPr>
            <p:cNvSpPr txBox="1"/>
            <p:nvPr/>
          </p:nvSpPr>
          <p:spPr>
            <a:xfrm>
              <a:off x="9506435" y="1977133"/>
              <a:ext cx="1235782" cy="1161962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900" dirty="0">
                  <a:solidFill>
                    <a:srgbClr val="0070C0"/>
                  </a:solidFill>
                </a:rPr>
                <a:t> </a:t>
              </a:r>
              <a:r>
                <a:rPr lang="en-US" sz="900" b="1" dirty="0">
                  <a:solidFill>
                    <a:srgbClr val="0070C0"/>
                  </a:solidFill>
                </a:rPr>
                <a:t>FULL </a:t>
              </a:r>
              <a:endParaRPr lang="pt-BR" sz="900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11">
              <a:extLst>
                <a:ext uri="{FF2B5EF4-FFF2-40B4-BE49-F238E27FC236}">
                  <a16:creationId xmlns:a16="http://schemas.microsoft.com/office/drawing/2014/main" id="{1CEFEDDA-FFEC-4BDA-A628-9AC2187D6F3C}"/>
                </a:ext>
              </a:extLst>
            </p:cNvPr>
            <p:cNvSpPr txBox="1"/>
            <p:nvPr/>
          </p:nvSpPr>
          <p:spPr>
            <a:xfrm>
              <a:off x="9506435" y="1280277"/>
              <a:ext cx="1235783" cy="615466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rgbClr val="0070C0"/>
                  </a:solidFill>
                </a:rPr>
                <a:t>BASICS</a:t>
              </a:r>
              <a:endParaRPr lang="pt-BR" sz="900" dirty="0">
                <a:solidFill>
                  <a:srgbClr val="0070C0"/>
                </a:solidFill>
              </a:endParaRPr>
            </a:p>
          </p:txBody>
        </p:sp>
        <p:pic>
          <p:nvPicPr>
            <p:cNvPr id="115" name="Imagem 19">
              <a:extLst>
                <a:ext uri="{FF2B5EF4-FFF2-40B4-BE49-F238E27FC236}">
                  <a16:creationId xmlns:a16="http://schemas.microsoft.com/office/drawing/2014/main" id="{C30914E8-0BA1-46FB-8867-C93C2B14E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5752" y="2783930"/>
              <a:ext cx="318019" cy="313089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3495B70-F094-468B-9B0C-9A582E677D69}"/>
              </a:ext>
            </a:extLst>
          </p:cNvPr>
          <p:cNvSpPr/>
          <p:nvPr/>
        </p:nvSpPr>
        <p:spPr>
          <a:xfrm>
            <a:off x="7808713" y="767107"/>
            <a:ext cx="2812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 proxy - LinkedIn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8655EC5-6283-42D1-8915-63BD4519E285}"/>
              </a:ext>
            </a:extLst>
          </p:cNvPr>
          <p:cNvSpPr>
            <a:spLocks noChangeAspect="1"/>
          </p:cNvSpPr>
          <p:nvPr/>
        </p:nvSpPr>
        <p:spPr>
          <a:xfrm>
            <a:off x="6880791" y="4121514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>
            <a:norm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GOOGLE CLASSROOM</a:t>
            </a:r>
          </a:p>
          <a:p>
            <a:endParaRPr lang="en-US" sz="1200" b="1" dirty="0">
              <a:solidFill>
                <a:srgbClr val="000000"/>
              </a:solidFill>
              <a:latin typeface="+mj-lt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+mj-lt"/>
              </a:rPr>
              <a:t>Environment types</a:t>
            </a:r>
          </a:p>
          <a:p>
            <a:pPr marL="180975" indent="-968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Content stack</a:t>
            </a:r>
            <a:r>
              <a:rPr lang="pt-BR" sz="12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180975" indent="-968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+mj-lt"/>
              </a:rPr>
              <a:t>Interaction</a:t>
            </a:r>
            <a:r>
              <a:rPr lang="pt-BR" sz="1400" dirty="0">
                <a:solidFill>
                  <a:srgbClr val="000000"/>
                </a:solidFill>
                <a:latin typeface="+mj-lt"/>
              </a:rPr>
              <a:t>; 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endParaRPr lang="en-US" dirty="0"/>
          </a:p>
          <a:p>
            <a:pPr>
              <a:lnSpc>
                <a:spcPct val="110000"/>
              </a:lnSpc>
              <a:spcAft>
                <a:spcPts val="300"/>
              </a:spcAft>
            </a:pPr>
            <a:endParaRPr lang="pt-BR" dirty="0"/>
          </a:p>
        </p:txBody>
      </p:sp>
      <p:sp>
        <p:nvSpPr>
          <p:cNvPr id="186" name="TextBox 29">
            <a:extLst>
              <a:ext uri="{FF2B5EF4-FFF2-40B4-BE49-F238E27FC236}">
                <a16:creationId xmlns:a16="http://schemas.microsoft.com/office/drawing/2014/main" id="{CC1E4D4A-3657-45EE-AD5C-CDCD289BC2E3}"/>
              </a:ext>
            </a:extLst>
          </p:cNvPr>
          <p:cNvSpPr txBox="1"/>
          <p:nvPr/>
        </p:nvSpPr>
        <p:spPr>
          <a:xfrm rot="16200000">
            <a:off x="8237603" y="4844899"/>
            <a:ext cx="1863914" cy="40821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API GOOGLE CLASSROOM </a:t>
            </a:r>
          </a:p>
        </p:txBody>
      </p:sp>
      <p:pic>
        <p:nvPicPr>
          <p:cNvPr id="193" name="Imagem 18">
            <a:extLst>
              <a:ext uri="{FF2B5EF4-FFF2-40B4-BE49-F238E27FC236}">
                <a16:creationId xmlns:a16="http://schemas.microsoft.com/office/drawing/2014/main" id="{B7BFA97D-6BAE-4342-8FB7-F69C535D3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301" y="5676790"/>
            <a:ext cx="311513" cy="270151"/>
          </a:xfrm>
          <a:prstGeom prst="rect">
            <a:avLst/>
          </a:prstGeom>
        </p:spPr>
      </p:pic>
      <p:sp>
        <p:nvSpPr>
          <p:cNvPr id="197" name="Rectangle 196">
            <a:extLst>
              <a:ext uri="{FF2B5EF4-FFF2-40B4-BE49-F238E27FC236}">
                <a16:creationId xmlns:a16="http://schemas.microsoft.com/office/drawing/2014/main" id="{1A043CDB-25C8-4BD1-8736-917EB9AC9A64}"/>
              </a:ext>
            </a:extLst>
          </p:cNvPr>
          <p:cNvSpPr/>
          <p:nvPr/>
        </p:nvSpPr>
        <p:spPr>
          <a:xfrm>
            <a:off x="6671664" y="3574030"/>
            <a:ext cx="4838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Interaction &amp; content storage – Google Classroom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353742B-EF45-47FD-B146-E7155631359C}"/>
              </a:ext>
            </a:extLst>
          </p:cNvPr>
          <p:cNvGrpSpPr/>
          <p:nvPr/>
        </p:nvGrpSpPr>
        <p:grpSpPr>
          <a:xfrm>
            <a:off x="414370" y="805897"/>
            <a:ext cx="4820420" cy="5391465"/>
            <a:chOff x="414370" y="669417"/>
            <a:chExt cx="4820420" cy="5391465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E7B96575-6278-48CC-B57A-63E20538D83E}"/>
                </a:ext>
              </a:extLst>
            </p:cNvPr>
            <p:cNvGrpSpPr/>
            <p:nvPr/>
          </p:nvGrpSpPr>
          <p:grpSpPr>
            <a:xfrm>
              <a:off x="3838770" y="938559"/>
              <a:ext cx="1387210" cy="2568388"/>
              <a:chOff x="3838770" y="938559"/>
              <a:chExt cx="1387210" cy="2568388"/>
            </a:xfrm>
          </p:grpSpPr>
          <p:sp>
            <p:nvSpPr>
              <p:cNvPr id="244" name="TextBox 32">
                <a:extLst>
                  <a:ext uri="{FF2B5EF4-FFF2-40B4-BE49-F238E27FC236}">
                    <a16:creationId xmlns:a16="http://schemas.microsoft.com/office/drawing/2014/main" id="{D26402D4-88E2-4B13-A02F-8F4088104174}"/>
                  </a:ext>
                </a:extLst>
              </p:cNvPr>
              <p:cNvSpPr txBox="1"/>
              <p:nvPr/>
            </p:nvSpPr>
            <p:spPr>
              <a:xfrm>
                <a:off x="3838770" y="938559"/>
                <a:ext cx="1387210" cy="2568388"/>
              </a:xfrm>
              <a:prstGeom prst="rect">
                <a:avLst/>
              </a:prstGeom>
              <a:solidFill>
                <a:schemeClr val="bg1">
                  <a:lumMod val="85000"/>
                  <a:alpha val="30196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PHYSICAL LEARNING ENVIRONMENTS</a:t>
                </a:r>
                <a:b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</a:br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(CLASSROOMS)</a:t>
                </a:r>
              </a:p>
            </p:txBody>
          </p:sp>
          <p:pic>
            <p:nvPicPr>
              <p:cNvPr id="245" name="Graphic 244" descr="Classroom">
                <a:extLst>
                  <a:ext uri="{FF2B5EF4-FFF2-40B4-BE49-F238E27FC236}">
                    <a16:creationId xmlns:a16="http://schemas.microsoft.com/office/drawing/2014/main" id="{D85D1ADF-0294-48EE-A991-FC173DE1F5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31441" y="2910283"/>
                <a:ext cx="486448" cy="486448"/>
              </a:xfrm>
              <a:prstGeom prst="rect">
                <a:avLst/>
              </a:prstGeom>
            </p:spPr>
          </p:pic>
        </p:grpSp>
        <p:sp>
          <p:nvSpPr>
            <p:cNvPr id="200" name="TextBox 98">
              <a:extLst>
                <a:ext uri="{FF2B5EF4-FFF2-40B4-BE49-F238E27FC236}">
                  <a16:creationId xmlns:a16="http://schemas.microsoft.com/office/drawing/2014/main" id="{849FB9FC-80C2-4120-945E-9A6E314989C1}"/>
                </a:ext>
              </a:extLst>
            </p:cNvPr>
            <p:cNvSpPr txBox="1"/>
            <p:nvPr/>
          </p:nvSpPr>
          <p:spPr>
            <a:xfrm>
              <a:off x="1886850" y="669417"/>
              <a:ext cx="831850" cy="28436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pt-BR" b="1" dirty="0"/>
                <a:t>SCHOOL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48FD2804-3CA9-4B87-B70C-E4B9FF672FEF}"/>
                </a:ext>
              </a:extLst>
            </p:cNvPr>
            <p:cNvGrpSpPr/>
            <p:nvPr/>
          </p:nvGrpSpPr>
          <p:grpSpPr>
            <a:xfrm>
              <a:off x="1955725" y="938558"/>
              <a:ext cx="1800000" cy="810396"/>
              <a:chOff x="1958974" y="1229071"/>
              <a:chExt cx="1810921" cy="810396"/>
            </a:xfrm>
          </p:grpSpPr>
          <p:sp>
            <p:nvSpPr>
              <p:cNvPr id="240" name="TextBox 34">
                <a:extLst>
                  <a:ext uri="{FF2B5EF4-FFF2-40B4-BE49-F238E27FC236}">
                    <a16:creationId xmlns:a16="http://schemas.microsoft.com/office/drawing/2014/main" id="{F037D374-309C-41B6-BA0E-A9EF1BF089AE}"/>
                  </a:ext>
                </a:extLst>
              </p:cNvPr>
              <p:cNvSpPr txBox="1"/>
              <p:nvPr/>
            </p:nvSpPr>
            <p:spPr>
              <a:xfrm>
                <a:off x="1958974" y="1229071"/>
                <a:ext cx="1810921" cy="810396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STUDENT INFORMATION SYSTEM (SIS)</a:t>
                </a:r>
              </a:p>
            </p:txBody>
          </p:sp>
          <p:pic>
            <p:nvPicPr>
              <p:cNvPr id="241" name="Graphic 240" descr="Professor">
                <a:extLst>
                  <a:ext uri="{FF2B5EF4-FFF2-40B4-BE49-F238E27FC236}">
                    <a16:creationId xmlns:a16="http://schemas.microsoft.com/office/drawing/2014/main" id="{D186B93C-8CBC-4922-BDB0-4E4E6D3D4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97448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42" name="Graphic 241" descr="School boy">
                <a:extLst>
                  <a:ext uri="{FF2B5EF4-FFF2-40B4-BE49-F238E27FC236}">
                    <a16:creationId xmlns:a16="http://schemas.microsoft.com/office/drawing/2014/main" id="{FF609877-5181-4FA6-80CD-E729EF587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024875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43" name="Graphic 242" descr="School boy">
                <a:extLst>
                  <a:ext uri="{FF2B5EF4-FFF2-40B4-BE49-F238E27FC236}">
                    <a16:creationId xmlns:a16="http://schemas.microsoft.com/office/drawing/2014/main" id="{E6FF18E4-13B0-4EAA-A59A-50F5761ED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699794" y="1666936"/>
                <a:ext cx="346320" cy="346320"/>
              </a:xfrm>
              <a:prstGeom prst="rect">
                <a:avLst/>
              </a:prstGeom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AFB04B68-7040-48BD-8CCD-C30563662EAD}"/>
                </a:ext>
              </a:extLst>
            </p:cNvPr>
            <p:cNvGrpSpPr/>
            <p:nvPr/>
          </p:nvGrpSpPr>
          <p:grpSpPr>
            <a:xfrm>
              <a:off x="565929" y="3674566"/>
              <a:ext cx="4639736" cy="634713"/>
              <a:chOff x="565929" y="3674566"/>
              <a:chExt cx="4639736" cy="634713"/>
            </a:xfrm>
          </p:grpSpPr>
          <p:sp>
            <p:nvSpPr>
              <p:cNvPr id="233" name="TextBox 29">
                <a:extLst>
                  <a:ext uri="{FF2B5EF4-FFF2-40B4-BE49-F238E27FC236}">
                    <a16:creationId xmlns:a16="http://schemas.microsoft.com/office/drawing/2014/main" id="{5D80E360-9108-4D15-A705-65811AD51AB9}"/>
                  </a:ext>
                </a:extLst>
              </p:cNvPr>
              <p:cNvSpPr txBox="1"/>
              <p:nvPr/>
            </p:nvSpPr>
            <p:spPr>
              <a:xfrm>
                <a:off x="565929" y="3674566"/>
                <a:ext cx="705924" cy="6347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PBL</a:t>
                </a:r>
                <a:br>
                  <a:rPr lang="pt-BR" sz="800" dirty="0">
                    <a:latin typeface="+mj-lt"/>
                  </a:rPr>
                </a:br>
                <a:r>
                  <a:rPr lang="pt-BR" sz="800" dirty="0">
                    <a:latin typeface="+mj-lt"/>
                  </a:rPr>
                  <a:t>DATA</a:t>
                </a:r>
              </a:p>
            </p:txBody>
          </p:sp>
          <p:sp>
            <p:nvSpPr>
              <p:cNvPr id="234" name="TextBox 29">
                <a:extLst>
                  <a:ext uri="{FF2B5EF4-FFF2-40B4-BE49-F238E27FC236}">
                    <a16:creationId xmlns:a16="http://schemas.microsoft.com/office/drawing/2014/main" id="{15396A4C-C00D-41B7-A827-CBB8C90318B8}"/>
                  </a:ext>
                </a:extLst>
              </p:cNvPr>
              <p:cNvSpPr txBox="1"/>
              <p:nvPr/>
            </p:nvSpPr>
            <p:spPr>
              <a:xfrm>
                <a:off x="1954409" y="3674566"/>
                <a:ext cx="3251256" cy="6347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VIRTUAL LEARNING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ENVIRONMENTS (VLE)</a:t>
                </a:r>
              </a:p>
            </p:txBody>
          </p:sp>
          <p:pic>
            <p:nvPicPr>
              <p:cNvPr id="236" name="Graphic 235" descr="School boy">
                <a:extLst>
                  <a:ext uri="{FF2B5EF4-FFF2-40B4-BE49-F238E27FC236}">
                    <a16:creationId xmlns:a16="http://schemas.microsoft.com/office/drawing/2014/main" id="{1EBB9C36-DA36-408F-8162-30EB0AB07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26666" y="3810509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37" name="Graphic 236" descr="Internet">
                <a:extLst>
                  <a:ext uri="{FF2B5EF4-FFF2-40B4-BE49-F238E27FC236}">
                    <a16:creationId xmlns:a16="http://schemas.microsoft.com/office/drawing/2014/main" id="{A8CBD005-8494-4D85-AD09-A4265C415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725719" y="3832601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38" name="Graphic 237" descr="Transfer">
                <a:extLst>
                  <a:ext uri="{FF2B5EF4-FFF2-40B4-BE49-F238E27FC236}">
                    <a16:creationId xmlns:a16="http://schemas.microsoft.com/office/drawing/2014/main" id="{E17CC92D-92D7-46AB-ACF4-4A3DE815CB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439842" y="3863092"/>
                <a:ext cx="259810" cy="259810"/>
              </a:xfrm>
              <a:prstGeom prst="rect">
                <a:avLst/>
              </a:prstGeom>
            </p:spPr>
          </p:pic>
          <p:pic>
            <p:nvPicPr>
              <p:cNvPr id="239" name="Graphic 238" descr="Transfer">
                <a:extLst>
                  <a:ext uri="{FF2B5EF4-FFF2-40B4-BE49-F238E27FC236}">
                    <a16:creationId xmlns:a16="http://schemas.microsoft.com/office/drawing/2014/main" id="{706AEFDE-58F6-48AB-A4BB-30E950568B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52110" y="3790915"/>
                <a:ext cx="396000" cy="380939"/>
              </a:xfrm>
              <a:prstGeom prst="rect">
                <a:avLst/>
              </a:prstGeom>
            </p:spPr>
          </p:pic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3E615F6-8B64-4099-B853-FC0DAAE14AF7}"/>
                </a:ext>
              </a:extLst>
            </p:cNvPr>
            <p:cNvGrpSpPr/>
            <p:nvPr/>
          </p:nvGrpSpPr>
          <p:grpSpPr>
            <a:xfrm>
              <a:off x="565929" y="4416551"/>
              <a:ext cx="4654774" cy="634714"/>
              <a:chOff x="565929" y="4416551"/>
              <a:chExt cx="4654774" cy="634714"/>
            </a:xfrm>
          </p:grpSpPr>
          <p:sp>
            <p:nvSpPr>
              <p:cNvPr id="227" name="TextBox 29">
                <a:extLst>
                  <a:ext uri="{FF2B5EF4-FFF2-40B4-BE49-F238E27FC236}">
                    <a16:creationId xmlns:a16="http://schemas.microsoft.com/office/drawing/2014/main" id="{AF82D85C-22DA-4D49-B881-B3C0C5E0CA17}"/>
                  </a:ext>
                </a:extLst>
              </p:cNvPr>
              <p:cNvSpPr txBox="1"/>
              <p:nvPr/>
            </p:nvSpPr>
            <p:spPr>
              <a:xfrm>
                <a:off x="1955282" y="4416552"/>
                <a:ext cx="3265421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CONTENT STORAGE</a:t>
                </a:r>
              </a:p>
            </p:txBody>
          </p:sp>
          <p:sp>
            <p:nvSpPr>
              <p:cNvPr id="228" name="TextBox 29">
                <a:extLst>
                  <a:ext uri="{FF2B5EF4-FFF2-40B4-BE49-F238E27FC236}">
                    <a16:creationId xmlns:a16="http://schemas.microsoft.com/office/drawing/2014/main" id="{9877154E-5102-4EBB-A81F-AAA21FAA8104}"/>
                  </a:ext>
                </a:extLst>
              </p:cNvPr>
              <p:cNvSpPr txBox="1"/>
              <p:nvPr/>
            </p:nvSpPr>
            <p:spPr>
              <a:xfrm>
                <a:off x="565929" y="4416551"/>
                <a:ext cx="705924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CONTENT META-DATA</a:t>
                </a:r>
              </a:p>
            </p:txBody>
          </p:sp>
          <p:pic>
            <p:nvPicPr>
              <p:cNvPr id="230" name="Graphic 229" descr="Presentation with bar chart RTL">
                <a:extLst>
                  <a:ext uri="{FF2B5EF4-FFF2-40B4-BE49-F238E27FC236}">
                    <a16:creationId xmlns:a16="http://schemas.microsoft.com/office/drawing/2014/main" id="{CC734894-5631-484C-B58D-56D08C424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4758453" y="4580360"/>
                <a:ext cx="328608" cy="328608"/>
              </a:xfrm>
              <a:prstGeom prst="rect">
                <a:avLst/>
              </a:prstGeom>
            </p:spPr>
          </p:pic>
          <p:pic>
            <p:nvPicPr>
              <p:cNvPr id="231" name="Graphic 230" descr="Internet">
                <a:extLst>
                  <a:ext uri="{FF2B5EF4-FFF2-40B4-BE49-F238E27FC236}">
                    <a16:creationId xmlns:a16="http://schemas.microsoft.com/office/drawing/2014/main" id="{418332D6-5AF8-47C9-BB95-4B1735471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95417" y="4562575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32" name="Graphic 231" descr="Transfer">
                <a:extLst>
                  <a:ext uri="{FF2B5EF4-FFF2-40B4-BE49-F238E27FC236}">
                    <a16:creationId xmlns:a16="http://schemas.microsoft.com/office/drawing/2014/main" id="{6F354AEC-2C8C-418A-9568-4665284E7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73986" y="4517183"/>
                <a:ext cx="396000" cy="380939"/>
              </a:xfrm>
              <a:prstGeom prst="rect">
                <a:avLst/>
              </a:prstGeom>
            </p:spPr>
          </p:pic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CDE7E23-CC4B-4C1F-BE88-A6DD9D1667D2}"/>
                </a:ext>
              </a:extLst>
            </p:cNvPr>
            <p:cNvGrpSpPr/>
            <p:nvPr/>
          </p:nvGrpSpPr>
          <p:grpSpPr>
            <a:xfrm>
              <a:off x="565367" y="5250485"/>
              <a:ext cx="4669423" cy="810397"/>
              <a:chOff x="565367" y="5250485"/>
              <a:chExt cx="4669423" cy="810397"/>
            </a:xfrm>
          </p:grpSpPr>
          <p:sp>
            <p:nvSpPr>
              <p:cNvPr id="218" name="TextBox 29">
                <a:extLst>
                  <a:ext uri="{FF2B5EF4-FFF2-40B4-BE49-F238E27FC236}">
                    <a16:creationId xmlns:a16="http://schemas.microsoft.com/office/drawing/2014/main" id="{4F7A8EEF-9059-4C60-B095-AE7D56E4AE0B}"/>
                  </a:ext>
                </a:extLst>
              </p:cNvPr>
              <p:cNvSpPr txBox="1"/>
              <p:nvPr/>
            </p:nvSpPr>
            <p:spPr>
              <a:xfrm>
                <a:off x="2981857" y="5330284"/>
                <a:ext cx="2252933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USERS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PROFESSIONAL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DATA</a:t>
                </a:r>
              </a:p>
            </p:txBody>
          </p:sp>
          <p:sp>
            <p:nvSpPr>
              <p:cNvPr id="219" name="TextBox 29">
                <a:extLst>
                  <a:ext uri="{FF2B5EF4-FFF2-40B4-BE49-F238E27FC236}">
                    <a16:creationId xmlns:a16="http://schemas.microsoft.com/office/drawing/2014/main" id="{27EDF702-A9A8-4EA3-9444-B0BEEACA01D0}"/>
                  </a:ext>
                </a:extLst>
              </p:cNvPr>
              <p:cNvSpPr txBox="1"/>
              <p:nvPr/>
            </p:nvSpPr>
            <p:spPr>
              <a:xfrm>
                <a:off x="565367" y="5333207"/>
                <a:ext cx="705924" cy="599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USERS</a:t>
                </a:r>
                <a:br>
                  <a:rPr lang="pt-BR" sz="800" dirty="0">
                    <a:latin typeface="+mj-lt"/>
                  </a:rPr>
                </a:br>
                <a:r>
                  <a:rPr lang="pt-BR" sz="800" dirty="0">
                    <a:latin typeface="+mj-lt"/>
                  </a:rPr>
                  <a:t>META-DATA</a:t>
                </a:r>
              </a:p>
            </p:txBody>
          </p:sp>
          <p:pic>
            <p:nvPicPr>
              <p:cNvPr id="221" name="Graphic 220" descr="Professor">
                <a:extLst>
                  <a:ext uri="{FF2B5EF4-FFF2-40B4-BE49-F238E27FC236}">
                    <a16:creationId xmlns:a16="http://schemas.microsoft.com/office/drawing/2014/main" id="{7998A9FC-8DB8-4C8A-8034-A3D1577C8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784679" y="5479952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22" name="Graphic 221" descr="School boy">
                <a:extLst>
                  <a:ext uri="{FF2B5EF4-FFF2-40B4-BE49-F238E27FC236}">
                    <a16:creationId xmlns:a16="http://schemas.microsoft.com/office/drawing/2014/main" id="{3ECAF67F-A2FB-4462-B79E-D2D780DDB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12106" y="5479952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23" name="Graphic 222" descr="Transfer">
                <a:extLst>
                  <a:ext uri="{FF2B5EF4-FFF2-40B4-BE49-F238E27FC236}">
                    <a16:creationId xmlns:a16="http://schemas.microsoft.com/office/drawing/2014/main" id="{785F0F87-47CC-4D7C-8FC1-AF9D0B610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64113" y="5432177"/>
                <a:ext cx="396000" cy="380939"/>
              </a:xfrm>
              <a:prstGeom prst="rect">
                <a:avLst/>
              </a:prstGeom>
            </p:spPr>
          </p:pic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6F4852D1-6288-4298-B0BE-E760D24358F8}"/>
                  </a:ext>
                </a:extLst>
              </p:cNvPr>
              <p:cNvGrpSpPr/>
              <p:nvPr/>
            </p:nvGrpSpPr>
            <p:grpSpPr>
              <a:xfrm>
                <a:off x="1956232" y="5250485"/>
                <a:ext cx="929506" cy="810397"/>
                <a:chOff x="1956232" y="4917979"/>
                <a:chExt cx="929506" cy="810397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67296280-E69B-45F3-95A9-B91E0C4DA501}"/>
                    </a:ext>
                  </a:extLst>
                </p:cNvPr>
                <p:cNvSpPr/>
                <p:nvPr/>
              </p:nvSpPr>
              <p:spPr>
                <a:xfrm>
                  <a:off x="1956232" y="4917979"/>
                  <a:ext cx="929506" cy="810397"/>
                </a:xfrm>
                <a:prstGeom prst="rect">
                  <a:avLst/>
                </a:prstGeom>
                <a:noFill/>
                <a:ln w="635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chemeClr val="accent5">
                          <a:lumMod val="50000"/>
                        </a:schemeClr>
                      </a:solidFill>
                      <a:latin typeface="+mj-lt"/>
                    </a:rPr>
                    <a:t>Self-Sovereign Identity</a:t>
                  </a:r>
                </a:p>
              </p:txBody>
            </p:sp>
            <p:pic>
              <p:nvPicPr>
                <p:cNvPr id="226" name="Graphic 225" descr="Key">
                  <a:extLst>
                    <a:ext uri="{FF2B5EF4-FFF2-40B4-BE49-F238E27FC236}">
                      <a16:creationId xmlns:a16="http://schemas.microsoft.com/office/drawing/2014/main" id="{0E67DAD6-3B3C-4F17-B7A2-0DB0A16C2D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2754" y="5280946"/>
                  <a:ext cx="416461" cy="41646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F79DBFB3-3294-47F0-9E4F-D365A4D4D5CD}"/>
                </a:ext>
              </a:extLst>
            </p:cNvPr>
            <p:cNvGrpSpPr/>
            <p:nvPr/>
          </p:nvGrpSpPr>
          <p:grpSpPr>
            <a:xfrm>
              <a:off x="414370" y="669417"/>
              <a:ext cx="1453765" cy="5391465"/>
              <a:chOff x="414370" y="964265"/>
              <a:chExt cx="1453765" cy="5096617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E5090DBC-7D2F-4574-8555-D64A06266D5B}"/>
                  </a:ext>
                </a:extLst>
              </p:cNvPr>
              <p:cNvSpPr/>
              <p:nvPr/>
            </p:nvSpPr>
            <p:spPr>
              <a:xfrm>
                <a:off x="476095" y="1235998"/>
                <a:ext cx="885595" cy="48248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PBL for Professional </a:t>
                </a:r>
                <a:br>
                  <a:rPr lang="en-US" sz="800" dirty="0">
                    <a:solidFill>
                      <a:schemeClr val="tx1"/>
                    </a:solidFill>
                  </a:rPr>
                </a:br>
                <a:r>
                  <a:rPr lang="en-US" sz="800" dirty="0">
                    <a:solidFill>
                      <a:schemeClr val="tx1"/>
                    </a:solidFill>
                  </a:rPr>
                  <a:t>Education</a:t>
                </a:r>
                <a:endParaRPr lang="pt-BR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16" name="Graphic 215" descr="Transfer">
                <a:extLst>
                  <a:ext uri="{FF2B5EF4-FFF2-40B4-BE49-F238E27FC236}">
                    <a16:creationId xmlns:a16="http://schemas.microsoft.com/office/drawing/2014/main" id="{06E57E0C-81B9-4927-930F-6B99FC85A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436135" y="2407741"/>
                <a:ext cx="432000" cy="426244"/>
              </a:xfrm>
              <a:prstGeom prst="rect">
                <a:avLst/>
              </a:prstGeom>
            </p:spPr>
          </p:pic>
          <p:sp>
            <p:nvSpPr>
              <p:cNvPr id="217" name="TextBox 98">
                <a:extLst>
                  <a:ext uri="{FF2B5EF4-FFF2-40B4-BE49-F238E27FC236}">
                    <a16:creationId xmlns:a16="http://schemas.microsoft.com/office/drawing/2014/main" id="{F86A193F-A003-44DD-9282-758C11028558}"/>
                  </a:ext>
                </a:extLst>
              </p:cNvPr>
              <p:cNvSpPr txBox="1"/>
              <p:nvPr/>
            </p:nvSpPr>
            <p:spPr>
              <a:xfrm>
                <a:off x="414370" y="964265"/>
                <a:ext cx="831850" cy="28436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b="1" dirty="0"/>
                  <a:t>OpenPBL</a:t>
                </a: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A09F2EEC-C9EC-4315-965A-D31CB7E66C09}"/>
                </a:ext>
              </a:extLst>
            </p:cNvPr>
            <p:cNvGrpSpPr/>
            <p:nvPr/>
          </p:nvGrpSpPr>
          <p:grpSpPr>
            <a:xfrm>
              <a:off x="1958974" y="1788707"/>
              <a:ext cx="1800000" cy="1711167"/>
              <a:chOff x="1958974" y="1788707"/>
              <a:chExt cx="1800000" cy="1711167"/>
            </a:xfrm>
          </p:grpSpPr>
          <p:sp>
            <p:nvSpPr>
              <p:cNvPr id="207" name="TextBox 35">
                <a:extLst>
                  <a:ext uri="{FF2B5EF4-FFF2-40B4-BE49-F238E27FC236}">
                    <a16:creationId xmlns:a16="http://schemas.microsoft.com/office/drawing/2014/main" id="{515F5298-3448-4066-A3CD-FE5DC5E875A4}"/>
                  </a:ext>
                </a:extLst>
              </p:cNvPr>
              <p:cNvSpPr txBox="1"/>
              <p:nvPr/>
            </p:nvSpPr>
            <p:spPr>
              <a:xfrm>
                <a:off x="1958974" y="1788707"/>
                <a:ext cx="1800000" cy="1711167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LEARNING MANAGEMENT SYSTEM (LMS)</a:t>
                </a:r>
                <a:br>
                  <a:rPr lang="pt-BR" sz="1000" dirty="0"/>
                </a:br>
                <a:endParaRPr lang="pt-BR" sz="1000" dirty="0"/>
              </a:p>
            </p:txBody>
          </p: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2EC4D10F-AEE1-4407-ACEA-B5A884A891F7}"/>
                  </a:ext>
                </a:extLst>
              </p:cNvPr>
              <p:cNvGrpSpPr/>
              <p:nvPr/>
            </p:nvGrpSpPr>
            <p:grpSpPr>
              <a:xfrm>
                <a:off x="2027725" y="2607043"/>
                <a:ext cx="1656000" cy="834423"/>
                <a:chOff x="2027439" y="2600302"/>
                <a:chExt cx="1693443" cy="834423"/>
              </a:xfrm>
            </p:grpSpPr>
            <p:sp>
              <p:nvSpPr>
                <p:cNvPr id="211" name="TextBox 35">
                  <a:extLst>
                    <a:ext uri="{FF2B5EF4-FFF2-40B4-BE49-F238E27FC236}">
                      <a16:creationId xmlns:a16="http://schemas.microsoft.com/office/drawing/2014/main" id="{D9C8958D-BE0A-47B3-A1A0-79F53D53C98B}"/>
                    </a:ext>
                  </a:extLst>
                </p:cNvPr>
                <p:cNvSpPr txBox="1"/>
                <p:nvPr/>
              </p:nvSpPr>
              <p:spPr>
                <a:xfrm>
                  <a:off x="2027439" y="2600302"/>
                  <a:ext cx="1693443" cy="83430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rtlCol="0" anchor="t" anchorCtr="0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VIRTUAL LEARNING ENVIRONMENTS (</a:t>
                  </a:r>
                  <a:r>
                    <a:rPr lang="pt-BR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VLE)</a:t>
                  </a:r>
                  <a:br>
                    <a:rPr lang="pt-BR" sz="900" dirty="0">
                      <a:solidFill>
                        <a:schemeClr val="accent5">
                          <a:lumMod val="50000"/>
                        </a:schemeClr>
                      </a:solidFill>
                    </a:rPr>
                  </a:br>
                  <a:endParaRPr lang="pt-BR" sz="9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212" name="Graphic 211" descr="School boy">
                  <a:extLst>
                    <a:ext uri="{FF2B5EF4-FFF2-40B4-BE49-F238E27FC236}">
                      <a16:creationId xmlns:a16="http://schemas.microsoft.com/office/drawing/2014/main" id="{E7833040-1169-4C09-9A88-5A0AACE071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9188" y="3066313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213" name="Graphic 212" descr="Internet">
                  <a:extLst>
                    <a:ext uri="{FF2B5EF4-FFF2-40B4-BE49-F238E27FC236}">
                      <a16:creationId xmlns:a16="http://schemas.microsoft.com/office/drawing/2014/main" id="{CB66085C-5F49-4E75-B024-591236F791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8241" y="3088405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214" name="Graphic 213" descr="Transfer">
                  <a:extLst>
                    <a:ext uri="{FF2B5EF4-FFF2-40B4-BE49-F238E27FC236}">
                      <a16:creationId xmlns:a16="http://schemas.microsoft.com/office/drawing/2014/main" id="{0CCB0928-FA60-43BB-9AEF-9DE100FFD9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2364" y="3118896"/>
                  <a:ext cx="259810" cy="259810"/>
                </a:xfrm>
                <a:prstGeom prst="rect">
                  <a:avLst/>
                </a:prstGeom>
              </p:spPr>
            </p:pic>
          </p:grpSp>
          <p:pic>
            <p:nvPicPr>
              <p:cNvPr id="209" name="Graphic 208" descr="Presentation with bar chart RTL">
                <a:extLst>
                  <a:ext uri="{FF2B5EF4-FFF2-40B4-BE49-F238E27FC236}">
                    <a16:creationId xmlns:a16="http://schemas.microsoft.com/office/drawing/2014/main" id="{AD6F4A02-F637-43E8-9CA1-99B4C8B86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325953" y="2259980"/>
                <a:ext cx="328608" cy="328608"/>
              </a:xfrm>
              <a:prstGeom prst="rect">
                <a:avLst/>
              </a:prstGeom>
            </p:spPr>
          </p:pic>
          <p:pic>
            <p:nvPicPr>
              <p:cNvPr id="210" name="Graphic 209" descr="Internet">
                <a:extLst>
                  <a:ext uri="{FF2B5EF4-FFF2-40B4-BE49-F238E27FC236}">
                    <a16:creationId xmlns:a16="http://schemas.microsoft.com/office/drawing/2014/main" id="{96EAC48E-D133-44D5-A47D-16FB420DB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962917" y="2242195"/>
                <a:ext cx="346320" cy="346320"/>
              </a:xfrm>
              <a:prstGeom prst="rect">
                <a:avLst/>
              </a:prstGeom>
            </p:spPr>
          </p:pic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D35EEFC-308C-4730-8113-989A8C325250}"/>
              </a:ext>
            </a:extLst>
          </p:cNvPr>
          <p:cNvGrpSpPr/>
          <p:nvPr/>
        </p:nvGrpSpPr>
        <p:grpSpPr>
          <a:xfrm>
            <a:off x="9486364" y="4117050"/>
            <a:ext cx="1788041" cy="1863915"/>
            <a:chOff x="6940693" y="1614537"/>
            <a:chExt cx="1788041" cy="1863915"/>
          </a:xfrm>
        </p:grpSpPr>
        <p:sp>
          <p:nvSpPr>
            <p:cNvPr id="247" name="TextBox 111">
              <a:extLst>
                <a:ext uri="{FF2B5EF4-FFF2-40B4-BE49-F238E27FC236}">
                  <a16:creationId xmlns:a16="http://schemas.microsoft.com/office/drawing/2014/main" id="{0692617D-963A-4DBE-B9F9-943F91D1737B}"/>
                </a:ext>
              </a:extLst>
            </p:cNvPr>
            <p:cNvSpPr txBox="1"/>
            <p:nvPr/>
          </p:nvSpPr>
          <p:spPr>
            <a:xfrm>
              <a:off x="6940693" y="1614537"/>
              <a:ext cx="1788041" cy="117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70C0"/>
                  </a:solidFill>
                </a:rPr>
                <a:t>G-CLASSROOM</a:t>
              </a:r>
              <a:endParaRPr lang="pt-BR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248" name="TextBox 99">
              <a:extLst>
                <a:ext uri="{FF2B5EF4-FFF2-40B4-BE49-F238E27FC236}">
                  <a16:creationId xmlns:a16="http://schemas.microsoft.com/office/drawing/2014/main" id="{D462E8ED-2EE1-4B53-86C5-C6B0916BA445}"/>
                </a:ext>
              </a:extLst>
            </p:cNvPr>
            <p:cNvSpPr txBox="1"/>
            <p:nvPr/>
          </p:nvSpPr>
          <p:spPr>
            <a:xfrm>
              <a:off x="6940695" y="2837513"/>
              <a:ext cx="1788039" cy="64093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70C0"/>
                  </a:solidFill>
                </a:rPr>
                <a:t>G-DRIVE</a:t>
              </a:r>
              <a:endParaRPr lang="pt-BR" sz="1000" dirty="0"/>
            </a:p>
            <a:p>
              <a:pPr algn="ctr"/>
              <a:endParaRPr lang="pt-B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714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751E528-58E4-44B5-A4CF-413D25A0DADF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46320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7889966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4302034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67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–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Entity-Relationship Model </a:t>
                      </a: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ARCHITECTURE DRAFT 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66DFDE5-BA12-4C7D-A142-70A2329D6CB2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154"/>
          <a:ext cx="12191999" cy="176988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4543865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2456556236"/>
                    </a:ext>
                  </a:extLst>
                </a:gridCol>
                <a:gridCol w="4525107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76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 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BFDDE95-6C3E-4F71-B2E9-2BC2F0C1778E}"/>
              </a:ext>
            </a:extLst>
          </p:cNvPr>
          <p:cNvGrpSpPr/>
          <p:nvPr/>
        </p:nvGrpSpPr>
        <p:grpSpPr>
          <a:xfrm>
            <a:off x="5785540" y="1770650"/>
            <a:ext cx="1788041" cy="1863915"/>
            <a:chOff x="6940693" y="1614537"/>
            <a:chExt cx="1788041" cy="1863915"/>
          </a:xfrm>
        </p:grpSpPr>
        <p:sp>
          <p:nvSpPr>
            <p:cNvPr id="64" name="TextBox 111">
              <a:extLst>
                <a:ext uri="{FF2B5EF4-FFF2-40B4-BE49-F238E27FC236}">
                  <a16:creationId xmlns:a16="http://schemas.microsoft.com/office/drawing/2014/main" id="{548674C8-CD55-47FF-85FC-39A2BED53868}"/>
                </a:ext>
              </a:extLst>
            </p:cNvPr>
            <p:cNvSpPr txBox="1"/>
            <p:nvPr/>
          </p:nvSpPr>
          <p:spPr>
            <a:xfrm>
              <a:off x="6940693" y="1614537"/>
              <a:ext cx="1788041" cy="117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70C0"/>
                  </a:solidFill>
                </a:rPr>
                <a:t>G-CLASSROOM</a:t>
              </a:r>
              <a:endParaRPr lang="pt-BR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65" name="TextBox 99">
              <a:extLst>
                <a:ext uri="{FF2B5EF4-FFF2-40B4-BE49-F238E27FC236}">
                  <a16:creationId xmlns:a16="http://schemas.microsoft.com/office/drawing/2014/main" id="{88516035-7A69-4F2F-BE6E-F3806A3DA926}"/>
                </a:ext>
              </a:extLst>
            </p:cNvPr>
            <p:cNvSpPr txBox="1"/>
            <p:nvPr/>
          </p:nvSpPr>
          <p:spPr>
            <a:xfrm>
              <a:off x="6940695" y="2837513"/>
              <a:ext cx="1788039" cy="64093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70C0"/>
                  </a:solidFill>
                </a:rPr>
                <a:t>G-DRIVE</a:t>
              </a:r>
              <a:endParaRPr lang="pt-BR" sz="1000" dirty="0"/>
            </a:p>
            <a:p>
              <a:pPr algn="ctr"/>
              <a:endParaRPr lang="pt-BR" sz="1000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F336060-435E-4999-9696-EBD8028CBEBA}"/>
              </a:ext>
            </a:extLst>
          </p:cNvPr>
          <p:cNvSpPr/>
          <p:nvPr/>
        </p:nvSpPr>
        <p:spPr>
          <a:xfrm>
            <a:off x="5686448" y="1960836"/>
            <a:ext cx="1986223" cy="238281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pt-BR" sz="1400" dirty="0">
                <a:latin typeface="+mj-lt"/>
              </a:rPr>
              <a:t>Person-Content (PC)</a:t>
            </a:r>
            <a:endParaRPr lang="pt-BR" dirty="0">
              <a:latin typeface="+mj-lt"/>
            </a:endParaRPr>
          </a:p>
          <a:p>
            <a:pPr algn="ctr">
              <a:lnSpc>
                <a:spcPct val="110000"/>
              </a:lnSpc>
              <a:spcAft>
                <a:spcPts val="300"/>
              </a:spcAft>
            </a:pPr>
            <a:endParaRPr lang="fr-FR" dirty="0"/>
          </a:p>
          <a:p>
            <a:pPr algn="ctr">
              <a:lnSpc>
                <a:spcPct val="110000"/>
              </a:lnSpc>
              <a:spcAft>
                <a:spcPts val="300"/>
              </a:spcAft>
            </a:pPr>
            <a:endParaRPr lang="en-US" dirty="0"/>
          </a:p>
          <a:p>
            <a:pPr algn="ctr">
              <a:lnSpc>
                <a:spcPct val="110000"/>
              </a:lnSpc>
              <a:spcAft>
                <a:spcPts val="300"/>
              </a:spcAft>
            </a:pPr>
            <a:endParaRPr lang="pt-BR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97F68ED-64C9-4271-A323-D619BB825306}"/>
              </a:ext>
            </a:extLst>
          </p:cNvPr>
          <p:cNvSpPr/>
          <p:nvPr/>
        </p:nvSpPr>
        <p:spPr>
          <a:xfrm>
            <a:off x="6583105" y="1205224"/>
            <a:ext cx="2206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Interaction Purpose Environments 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3B0B02E-286B-416B-97D6-436FEB39773F}"/>
              </a:ext>
            </a:extLst>
          </p:cNvPr>
          <p:cNvGrpSpPr/>
          <p:nvPr/>
        </p:nvGrpSpPr>
        <p:grpSpPr>
          <a:xfrm>
            <a:off x="414370" y="805897"/>
            <a:ext cx="4820420" cy="5391465"/>
            <a:chOff x="414370" y="669417"/>
            <a:chExt cx="4820420" cy="5391465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FD2E4FB-B3E9-46D2-B504-ABEC801FA03E}"/>
                </a:ext>
              </a:extLst>
            </p:cNvPr>
            <p:cNvGrpSpPr/>
            <p:nvPr/>
          </p:nvGrpSpPr>
          <p:grpSpPr>
            <a:xfrm>
              <a:off x="3838770" y="938559"/>
              <a:ext cx="1387210" cy="2568388"/>
              <a:chOff x="3838770" y="938559"/>
              <a:chExt cx="1387210" cy="2568388"/>
            </a:xfrm>
          </p:grpSpPr>
          <p:sp>
            <p:nvSpPr>
              <p:cNvPr id="235" name="TextBox 32">
                <a:extLst>
                  <a:ext uri="{FF2B5EF4-FFF2-40B4-BE49-F238E27FC236}">
                    <a16:creationId xmlns:a16="http://schemas.microsoft.com/office/drawing/2014/main" id="{34514EB6-4B63-4A7A-B9E4-69630E0A77FA}"/>
                  </a:ext>
                </a:extLst>
              </p:cNvPr>
              <p:cNvSpPr txBox="1"/>
              <p:nvPr/>
            </p:nvSpPr>
            <p:spPr>
              <a:xfrm>
                <a:off x="3838770" y="938559"/>
                <a:ext cx="1387210" cy="2568388"/>
              </a:xfrm>
              <a:prstGeom prst="rect">
                <a:avLst/>
              </a:prstGeom>
              <a:solidFill>
                <a:schemeClr val="bg1">
                  <a:lumMod val="85000"/>
                  <a:alpha val="30196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PHYSICAL LEARNING ENVIRONMENTS</a:t>
                </a:r>
                <a:b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</a:br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(CLASSROOMS)</a:t>
                </a:r>
              </a:p>
            </p:txBody>
          </p:sp>
          <p:pic>
            <p:nvPicPr>
              <p:cNvPr id="236" name="Graphic 235" descr="Classroom">
                <a:extLst>
                  <a:ext uri="{FF2B5EF4-FFF2-40B4-BE49-F238E27FC236}">
                    <a16:creationId xmlns:a16="http://schemas.microsoft.com/office/drawing/2014/main" id="{5991761C-9BBC-4D4F-89BF-BD7297C2A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1441" y="2910283"/>
                <a:ext cx="486448" cy="486448"/>
              </a:xfrm>
              <a:prstGeom prst="rect">
                <a:avLst/>
              </a:prstGeom>
            </p:spPr>
          </p:pic>
        </p:grpSp>
        <p:sp>
          <p:nvSpPr>
            <p:cNvPr id="191" name="TextBox 98">
              <a:extLst>
                <a:ext uri="{FF2B5EF4-FFF2-40B4-BE49-F238E27FC236}">
                  <a16:creationId xmlns:a16="http://schemas.microsoft.com/office/drawing/2014/main" id="{F73FE106-3C70-4952-A4F4-01C35FF18D04}"/>
                </a:ext>
              </a:extLst>
            </p:cNvPr>
            <p:cNvSpPr txBox="1"/>
            <p:nvPr/>
          </p:nvSpPr>
          <p:spPr>
            <a:xfrm>
              <a:off x="1886850" y="669417"/>
              <a:ext cx="831850" cy="28436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pt-BR" b="1" dirty="0"/>
                <a:t>SCHOOL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FBD110ED-CEF2-4CA7-AEAE-969DB38F616D}"/>
                </a:ext>
              </a:extLst>
            </p:cNvPr>
            <p:cNvGrpSpPr/>
            <p:nvPr/>
          </p:nvGrpSpPr>
          <p:grpSpPr>
            <a:xfrm>
              <a:off x="1955725" y="938558"/>
              <a:ext cx="1800000" cy="810396"/>
              <a:chOff x="1958974" y="1229071"/>
              <a:chExt cx="1810921" cy="810396"/>
            </a:xfrm>
          </p:grpSpPr>
          <p:sp>
            <p:nvSpPr>
              <p:cNvPr id="231" name="TextBox 34">
                <a:extLst>
                  <a:ext uri="{FF2B5EF4-FFF2-40B4-BE49-F238E27FC236}">
                    <a16:creationId xmlns:a16="http://schemas.microsoft.com/office/drawing/2014/main" id="{72FFA484-12AD-4B0E-A50C-199ED5A80A5C}"/>
                  </a:ext>
                </a:extLst>
              </p:cNvPr>
              <p:cNvSpPr txBox="1"/>
              <p:nvPr/>
            </p:nvSpPr>
            <p:spPr>
              <a:xfrm>
                <a:off x="1958974" y="1229071"/>
                <a:ext cx="1810921" cy="810396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STUDENT INFORMATION SYSTEM (SIS)</a:t>
                </a:r>
              </a:p>
            </p:txBody>
          </p:sp>
          <p:pic>
            <p:nvPicPr>
              <p:cNvPr id="232" name="Graphic 231" descr="Professor">
                <a:extLst>
                  <a:ext uri="{FF2B5EF4-FFF2-40B4-BE49-F238E27FC236}">
                    <a16:creationId xmlns:a16="http://schemas.microsoft.com/office/drawing/2014/main" id="{545E73D1-84FC-4EC0-9E1B-41426AB8B4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97448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33" name="Graphic 232" descr="School boy">
                <a:extLst>
                  <a:ext uri="{FF2B5EF4-FFF2-40B4-BE49-F238E27FC236}">
                    <a16:creationId xmlns:a16="http://schemas.microsoft.com/office/drawing/2014/main" id="{E0BF0D88-A8FF-49E9-822F-0468F4DF2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024875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34" name="Graphic 233" descr="School boy">
                <a:extLst>
                  <a:ext uri="{FF2B5EF4-FFF2-40B4-BE49-F238E27FC236}">
                    <a16:creationId xmlns:a16="http://schemas.microsoft.com/office/drawing/2014/main" id="{ACDCB3F5-79C3-4111-8BF8-64FEC0DC7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99794" y="1666936"/>
                <a:ext cx="346320" cy="346320"/>
              </a:xfrm>
              <a:prstGeom prst="rect">
                <a:avLst/>
              </a:prstGeom>
            </p:spPr>
          </p:pic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D863A5BA-F1A9-49B3-9F0D-D3735794F852}"/>
                </a:ext>
              </a:extLst>
            </p:cNvPr>
            <p:cNvGrpSpPr/>
            <p:nvPr/>
          </p:nvGrpSpPr>
          <p:grpSpPr>
            <a:xfrm>
              <a:off x="565929" y="3674566"/>
              <a:ext cx="4639736" cy="634713"/>
              <a:chOff x="565929" y="3674566"/>
              <a:chExt cx="4639736" cy="634713"/>
            </a:xfrm>
          </p:grpSpPr>
          <p:sp>
            <p:nvSpPr>
              <p:cNvPr id="224" name="TextBox 29">
                <a:extLst>
                  <a:ext uri="{FF2B5EF4-FFF2-40B4-BE49-F238E27FC236}">
                    <a16:creationId xmlns:a16="http://schemas.microsoft.com/office/drawing/2014/main" id="{7116C079-A700-4216-B501-572A53A69D65}"/>
                  </a:ext>
                </a:extLst>
              </p:cNvPr>
              <p:cNvSpPr txBox="1"/>
              <p:nvPr/>
            </p:nvSpPr>
            <p:spPr>
              <a:xfrm>
                <a:off x="565929" y="3674566"/>
                <a:ext cx="705924" cy="6347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PBL</a:t>
                </a:r>
                <a:br>
                  <a:rPr lang="pt-BR" sz="800" dirty="0">
                    <a:latin typeface="+mj-lt"/>
                  </a:rPr>
                </a:br>
                <a:r>
                  <a:rPr lang="pt-BR" sz="800" dirty="0">
                    <a:latin typeface="+mj-lt"/>
                  </a:rPr>
                  <a:t>DATA</a:t>
                </a:r>
              </a:p>
            </p:txBody>
          </p:sp>
          <p:sp>
            <p:nvSpPr>
              <p:cNvPr id="225" name="TextBox 29">
                <a:extLst>
                  <a:ext uri="{FF2B5EF4-FFF2-40B4-BE49-F238E27FC236}">
                    <a16:creationId xmlns:a16="http://schemas.microsoft.com/office/drawing/2014/main" id="{04B2041B-5F64-4936-B09C-46792CC87B24}"/>
                  </a:ext>
                </a:extLst>
              </p:cNvPr>
              <p:cNvSpPr txBox="1"/>
              <p:nvPr/>
            </p:nvSpPr>
            <p:spPr>
              <a:xfrm>
                <a:off x="1954409" y="3674566"/>
                <a:ext cx="3251256" cy="6347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VIRTUAL LEARNING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ENVIRONMENTS (VLE)</a:t>
                </a:r>
              </a:p>
            </p:txBody>
          </p:sp>
          <p:pic>
            <p:nvPicPr>
              <p:cNvPr id="226" name="Imagem 18">
                <a:extLst>
                  <a:ext uri="{FF2B5EF4-FFF2-40B4-BE49-F238E27FC236}">
                    <a16:creationId xmlns:a16="http://schemas.microsoft.com/office/drawing/2014/main" id="{323D30E9-C4B3-4CF3-BB55-0E00A2AA5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1145" y="3814679"/>
                <a:ext cx="330391" cy="331783"/>
              </a:xfrm>
              <a:prstGeom prst="rect">
                <a:avLst/>
              </a:prstGeom>
            </p:spPr>
          </p:pic>
          <p:pic>
            <p:nvPicPr>
              <p:cNvPr id="227" name="Graphic 226" descr="School boy">
                <a:extLst>
                  <a:ext uri="{FF2B5EF4-FFF2-40B4-BE49-F238E27FC236}">
                    <a16:creationId xmlns:a16="http://schemas.microsoft.com/office/drawing/2014/main" id="{B545A5C0-77A6-4E03-8990-5CA8FA043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26666" y="3810509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28" name="Graphic 227" descr="Internet">
                <a:extLst>
                  <a:ext uri="{FF2B5EF4-FFF2-40B4-BE49-F238E27FC236}">
                    <a16:creationId xmlns:a16="http://schemas.microsoft.com/office/drawing/2014/main" id="{805BE705-293B-4E90-9289-50AA98F68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25719" y="3832601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29" name="Graphic 228" descr="Transfer">
                <a:extLst>
                  <a:ext uri="{FF2B5EF4-FFF2-40B4-BE49-F238E27FC236}">
                    <a16:creationId xmlns:a16="http://schemas.microsoft.com/office/drawing/2014/main" id="{E7C55B1E-8DD0-4694-A56B-C723B3B5D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439842" y="3863092"/>
                <a:ext cx="259810" cy="259810"/>
              </a:xfrm>
              <a:prstGeom prst="rect">
                <a:avLst/>
              </a:prstGeom>
            </p:spPr>
          </p:pic>
          <p:pic>
            <p:nvPicPr>
              <p:cNvPr id="230" name="Graphic 229" descr="Transfer">
                <a:extLst>
                  <a:ext uri="{FF2B5EF4-FFF2-40B4-BE49-F238E27FC236}">
                    <a16:creationId xmlns:a16="http://schemas.microsoft.com/office/drawing/2014/main" id="{DC291879-A861-44F4-9677-D825059F0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52110" y="3790915"/>
                <a:ext cx="396000" cy="380939"/>
              </a:xfrm>
              <a:prstGeom prst="rect">
                <a:avLst/>
              </a:prstGeom>
            </p:spPr>
          </p:pic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A5F15713-A8CA-4055-A193-51E464BB63AC}"/>
                </a:ext>
              </a:extLst>
            </p:cNvPr>
            <p:cNvGrpSpPr/>
            <p:nvPr/>
          </p:nvGrpSpPr>
          <p:grpSpPr>
            <a:xfrm>
              <a:off x="565929" y="4416551"/>
              <a:ext cx="4654774" cy="634714"/>
              <a:chOff x="565929" y="4416551"/>
              <a:chExt cx="4654774" cy="634714"/>
            </a:xfrm>
          </p:grpSpPr>
          <p:sp>
            <p:nvSpPr>
              <p:cNvPr id="218" name="TextBox 29">
                <a:extLst>
                  <a:ext uri="{FF2B5EF4-FFF2-40B4-BE49-F238E27FC236}">
                    <a16:creationId xmlns:a16="http://schemas.microsoft.com/office/drawing/2014/main" id="{005CCD6D-FF10-4246-820C-76AA288E67B4}"/>
                  </a:ext>
                </a:extLst>
              </p:cNvPr>
              <p:cNvSpPr txBox="1"/>
              <p:nvPr/>
            </p:nvSpPr>
            <p:spPr>
              <a:xfrm>
                <a:off x="1955282" y="4416552"/>
                <a:ext cx="3265421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CONTENT STORAGE</a:t>
                </a:r>
              </a:p>
            </p:txBody>
          </p:sp>
          <p:sp>
            <p:nvSpPr>
              <p:cNvPr id="219" name="TextBox 29">
                <a:extLst>
                  <a:ext uri="{FF2B5EF4-FFF2-40B4-BE49-F238E27FC236}">
                    <a16:creationId xmlns:a16="http://schemas.microsoft.com/office/drawing/2014/main" id="{2735A1BC-C52C-4892-9257-7DAFBCB17FBE}"/>
                  </a:ext>
                </a:extLst>
              </p:cNvPr>
              <p:cNvSpPr txBox="1"/>
              <p:nvPr/>
            </p:nvSpPr>
            <p:spPr>
              <a:xfrm>
                <a:off x="565929" y="4416551"/>
                <a:ext cx="705924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CONTENT META-DATA</a:t>
                </a:r>
              </a:p>
            </p:txBody>
          </p:sp>
          <p:pic>
            <p:nvPicPr>
              <p:cNvPr id="220" name="Imagem 18">
                <a:extLst>
                  <a:ext uri="{FF2B5EF4-FFF2-40B4-BE49-F238E27FC236}">
                    <a16:creationId xmlns:a16="http://schemas.microsoft.com/office/drawing/2014/main" id="{181E0425-5AB0-4C69-A811-51BB84F16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5516" y="4582559"/>
                <a:ext cx="330391" cy="331783"/>
              </a:xfrm>
              <a:prstGeom prst="rect">
                <a:avLst/>
              </a:prstGeom>
            </p:spPr>
          </p:pic>
          <p:pic>
            <p:nvPicPr>
              <p:cNvPr id="221" name="Graphic 220" descr="Presentation with bar chart RTL">
                <a:extLst>
                  <a:ext uri="{FF2B5EF4-FFF2-40B4-BE49-F238E27FC236}">
                    <a16:creationId xmlns:a16="http://schemas.microsoft.com/office/drawing/2014/main" id="{D9D6FD29-492C-465E-BE9A-70CBFA03C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758453" y="4580360"/>
                <a:ext cx="328608" cy="328608"/>
              </a:xfrm>
              <a:prstGeom prst="rect">
                <a:avLst/>
              </a:prstGeom>
            </p:spPr>
          </p:pic>
          <p:pic>
            <p:nvPicPr>
              <p:cNvPr id="222" name="Graphic 221" descr="Internet">
                <a:extLst>
                  <a:ext uri="{FF2B5EF4-FFF2-40B4-BE49-F238E27FC236}">
                    <a16:creationId xmlns:a16="http://schemas.microsoft.com/office/drawing/2014/main" id="{A7722FEB-8E19-48D6-A25F-F9BACAE57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395417" y="4562575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23" name="Graphic 222" descr="Transfer">
                <a:extLst>
                  <a:ext uri="{FF2B5EF4-FFF2-40B4-BE49-F238E27FC236}">
                    <a16:creationId xmlns:a16="http://schemas.microsoft.com/office/drawing/2014/main" id="{9AB9B7B4-16CA-4808-BC6C-513099E3F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73986" y="4517183"/>
                <a:ext cx="396000" cy="380939"/>
              </a:xfrm>
              <a:prstGeom prst="rect">
                <a:avLst/>
              </a:prstGeom>
            </p:spPr>
          </p:pic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65F6CA7-21E0-4000-ACD7-32FDB462B5C3}"/>
                </a:ext>
              </a:extLst>
            </p:cNvPr>
            <p:cNvGrpSpPr/>
            <p:nvPr/>
          </p:nvGrpSpPr>
          <p:grpSpPr>
            <a:xfrm>
              <a:off x="565367" y="5250485"/>
              <a:ext cx="4669423" cy="810397"/>
              <a:chOff x="565367" y="5250485"/>
              <a:chExt cx="4669423" cy="810397"/>
            </a:xfrm>
          </p:grpSpPr>
          <p:sp>
            <p:nvSpPr>
              <p:cNvPr id="209" name="TextBox 29">
                <a:extLst>
                  <a:ext uri="{FF2B5EF4-FFF2-40B4-BE49-F238E27FC236}">
                    <a16:creationId xmlns:a16="http://schemas.microsoft.com/office/drawing/2014/main" id="{48B66A91-2386-44C4-AAD2-B2F23DBF9A5B}"/>
                  </a:ext>
                </a:extLst>
              </p:cNvPr>
              <p:cNvSpPr txBox="1"/>
              <p:nvPr/>
            </p:nvSpPr>
            <p:spPr>
              <a:xfrm>
                <a:off x="2981857" y="5330284"/>
                <a:ext cx="2252933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USERS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PROFESSIONAL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DATA</a:t>
                </a:r>
              </a:p>
            </p:txBody>
          </p:sp>
          <p:sp>
            <p:nvSpPr>
              <p:cNvPr id="210" name="TextBox 29">
                <a:extLst>
                  <a:ext uri="{FF2B5EF4-FFF2-40B4-BE49-F238E27FC236}">
                    <a16:creationId xmlns:a16="http://schemas.microsoft.com/office/drawing/2014/main" id="{8C843389-F329-41EB-820C-283BD35C2B39}"/>
                  </a:ext>
                </a:extLst>
              </p:cNvPr>
              <p:cNvSpPr txBox="1"/>
              <p:nvPr/>
            </p:nvSpPr>
            <p:spPr>
              <a:xfrm>
                <a:off x="565367" y="5333207"/>
                <a:ext cx="705924" cy="599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USERS</a:t>
                </a:r>
                <a:br>
                  <a:rPr lang="pt-BR" sz="800" dirty="0">
                    <a:latin typeface="+mj-lt"/>
                  </a:rPr>
                </a:br>
                <a:r>
                  <a:rPr lang="pt-BR" sz="800" dirty="0">
                    <a:latin typeface="+mj-lt"/>
                  </a:rPr>
                  <a:t>META-DATA</a:t>
                </a:r>
              </a:p>
            </p:txBody>
          </p:sp>
          <p:pic>
            <p:nvPicPr>
              <p:cNvPr id="211" name="Imagem 19">
                <a:extLst>
                  <a:ext uri="{FF2B5EF4-FFF2-40B4-BE49-F238E27FC236}">
                    <a16:creationId xmlns:a16="http://schemas.microsoft.com/office/drawing/2014/main" id="{35B400AF-2777-449F-9D2E-5AE8635D9980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53877" y="5485732"/>
                <a:ext cx="324000" cy="323816"/>
              </a:xfrm>
              <a:prstGeom prst="rect">
                <a:avLst/>
              </a:prstGeom>
            </p:spPr>
          </p:pic>
          <p:pic>
            <p:nvPicPr>
              <p:cNvPr id="212" name="Graphic 211" descr="Professor">
                <a:extLst>
                  <a:ext uri="{FF2B5EF4-FFF2-40B4-BE49-F238E27FC236}">
                    <a16:creationId xmlns:a16="http://schemas.microsoft.com/office/drawing/2014/main" id="{F50CAC3A-B0BD-4961-8B09-9CE603BD82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84679" y="5479952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13" name="Graphic 212" descr="School boy">
                <a:extLst>
                  <a:ext uri="{FF2B5EF4-FFF2-40B4-BE49-F238E27FC236}">
                    <a16:creationId xmlns:a16="http://schemas.microsoft.com/office/drawing/2014/main" id="{9448CFF8-A024-4498-A64F-C46604883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12106" y="5479952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14" name="Graphic 213" descr="Transfer">
                <a:extLst>
                  <a:ext uri="{FF2B5EF4-FFF2-40B4-BE49-F238E27FC236}">
                    <a16:creationId xmlns:a16="http://schemas.microsoft.com/office/drawing/2014/main" id="{7314ECD2-C626-4E00-AD6A-B16152D4D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64113" y="5432177"/>
                <a:ext cx="396000" cy="380939"/>
              </a:xfrm>
              <a:prstGeom prst="rect">
                <a:avLst/>
              </a:prstGeom>
            </p:spPr>
          </p:pic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03EBBEB9-E109-4F8D-895A-2EB94B029B66}"/>
                  </a:ext>
                </a:extLst>
              </p:cNvPr>
              <p:cNvGrpSpPr/>
              <p:nvPr/>
            </p:nvGrpSpPr>
            <p:grpSpPr>
              <a:xfrm>
                <a:off x="1956232" y="5250485"/>
                <a:ext cx="929506" cy="810397"/>
                <a:chOff x="1956232" y="4917979"/>
                <a:chExt cx="929506" cy="810397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E605AC5A-F325-4AB8-B7CB-BC02C72CC559}"/>
                    </a:ext>
                  </a:extLst>
                </p:cNvPr>
                <p:cNvSpPr/>
                <p:nvPr/>
              </p:nvSpPr>
              <p:spPr>
                <a:xfrm>
                  <a:off x="1956232" y="4917979"/>
                  <a:ext cx="929506" cy="810397"/>
                </a:xfrm>
                <a:prstGeom prst="rect">
                  <a:avLst/>
                </a:prstGeom>
                <a:noFill/>
                <a:ln w="635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chemeClr val="accent5">
                          <a:lumMod val="50000"/>
                        </a:schemeClr>
                      </a:solidFill>
                      <a:latin typeface="+mj-lt"/>
                    </a:rPr>
                    <a:t>Self-Sovereign Identity</a:t>
                  </a:r>
                </a:p>
              </p:txBody>
            </p:sp>
            <p:pic>
              <p:nvPicPr>
                <p:cNvPr id="217" name="Graphic 216" descr="Key">
                  <a:extLst>
                    <a:ext uri="{FF2B5EF4-FFF2-40B4-BE49-F238E27FC236}">
                      <a16:creationId xmlns:a16="http://schemas.microsoft.com/office/drawing/2014/main" id="{F20B02D9-0A99-4672-8BA2-5E75D75549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2754" y="5280946"/>
                  <a:ext cx="416461" cy="41646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7FD980B-D4E4-43D0-93F8-064DE595AB7E}"/>
                </a:ext>
              </a:extLst>
            </p:cNvPr>
            <p:cNvGrpSpPr/>
            <p:nvPr/>
          </p:nvGrpSpPr>
          <p:grpSpPr>
            <a:xfrm>
              <a:off x="414370" y="669417"/>
              <a:ext cx="1453765" cy="5391465"/>
              <a:chOff x="414370" y="964265"/>
              <a:chExt cx="1453765" cy="5096617"/>
            </a:xfrm>
          </p:grpSpPr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3768A421-7ECD-4645-879F-C76E0F3418B5}"/>
                  </a:ext>
                </a:extLst>
              </p:cNvPr>
              <p:cNvSpPr/>
              <p:nvPr/>
            </p:nvSpPr>
            <p:spPr>
              <a:xfrm>
                <a:off x="476095" y="1235998"/>
                <a:ext cx="885595" cy="48248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PBL for Professional </a:t>
                </a:r>
                <a:br>
                  <a:rPr lang="en-US" sz="800" dirty="0">
                    <a:solidFill>
                      <a:schemeClr val="tx1"/>
                    </a:solidFill>
                  </a:rPr>
                </a:br>
                <a:r>
                  <a:rPr lang="en-US" sz="800" dirty="0">
                    <a:solidFill>
                      <a:schemeClr val="tx1"/>
                    </a:solidFill>
                  </a:rPr>
                  <a:t>Education</a:t>
                </a:r>
                <a:endParaRPr lang="pt-BR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7" name="Graphic 206" descr="Transfer">
                <a:extLst>
                  <a:ext uri="{FF2B5EF4-FFF2-40B4-BE49-F238E27FC236}">
                    <a16:creationId xmlns:a16="http://schemas.microsoft.com/office/drawing/2014/main" id="{90425D09-FD65-45F4-AEE2-E081F74E7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436135" y="2407741"/>
                <a:ext cx="432000" cy="426244"/>
              </a:xfrm>
              <a:prstGeom prst="rect">
                <a:avLst/>
              </a:prstGeom>
            </p:spPr>
          </p:pic>
          <p:sp>
            <p:nvSpPr>
              <p:cNvPr id="208" name="TextBox 98">
                <a:extLst>
                  <a:ext uri="{FF2B5EF4-FFF2-40B4-BE49-F238E27FC236}">
                    <a16:creationId xmlns:a16="http://schemas.microsoft.com/office/drawing/2014/main" id="{B261F630-8456-4BC9-B907-404C96AC7A6B}"/>
                  </a:ext>
                </a:extLst>
              </p:cNvPr>
              <p:cNvSpPr txBox="1"/>
              <p:nvPr/>
            </p:nvSpPr>
            <p:spPr>
              <a:xfrm>
                <a:off x="414370" y="964265"/>
                <a:ext cx="831850" cy="28436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b="1" dirty="0"/>
                  <a:t>OpenPBL</a:t>
                </a: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A8753824-3E7C-4E66-9FC6-14FA5B1500B6}"/>
                </a:ext>
              </a:extLst>
            </p:cNvPr>
            <p:cNvGrpSpPr/>
            <p:nvPr/>
          </p:nvGrpSpPr>
          <p:grpSpPr>
            <a:xfrm>
              <a:off x="1958974" y="1788707"/>
              <a:ext cx="1800000" cy="1711167"/>
              <a:chOff x="1958974" y="1788707"/>
              <a:chExt cx="1800000" cy="1711167"/>
            </a:xfrm>
          </p:grpSpPr>
          <p:sp>
            <p:nvSpPr>
              <p:cNvPr id="198" name="TextBox 35">
                <a:extLst>
                  <a:ext uri="{FF2B5EF4-FFF2-40B4-BE49-F238E27FC236}">
                    <a16:creationId xmlns:a16="http://schemas.microsoft.com/office/drawing/2014/main" id="{09629C5E-6E71-41AF-A665-6147BA103184}"/>
                  </a:ext>
                </a:extLst>
              </p:cNvPr>
              <p:cNvSpPr txBox="1"/>
              <p:nvPr/>
            </p:nvSpPr>
            <p:spPr>
              <a:xfrm>
                <a:off x="1958974" y="1788707"/>
                <a:ext cx="1800000" cy="1711167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LEARNING MANAGEMENT SYSTEM (LMS)</a:t>
                </a:r>
                <a:br>
                  <a:rPr lang="pt-BR" sz="1000" dirty="0"/>
                </a:br>
                <a:endParaRPr lang="pt-BR" sz="1000" dirty="0"/>
              </a:p>
            </p:txBody>
          </p: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866D332-6B0B-4B7E-B730-6CDED124095B}"/>
                  </a:ext>
                </a:extLst>
              </p:cNvPr>
              <p:cNvGrpSpPr/>
              <p:nvPr/>
            </p:nvGrpSpPr>
            <p:grpSpPr>
              <a:xfrm>
                <a:off x="2027725" y="2607043"/>
                <a:ext cx="1656000" cy="834423"/>
                <a:chOff x="2027439" y="2600302"/>
                <a:chExt cx="1693443" cy="834423"/>
              </a:xfrm>
            </p:grpSpPr>
            <p:sp>
              <p:nvSpPr>
                <p:cNvPr id="202" name="TextBox 35">
                  <a:extLst>
                    <a:ext uri="{FF2B5EF4-FFF2-40B4-BE49-F238E27FC236}">
                      <a16:creationId xmlns:a16="http://schemas.microsoft.com/office/drawing/2014/main" id="{9DB3A016-BAFA-47F6-A445-ECA05C715555}"/>
                    </a:ext>
                  </a:extLst>
                </p:cNvPr>
                <p:cNvSpPr txBox="1"/>
                <p:nvPr/>
              </p:nvSpPr>
              <p:spPr>
                <a:xfrm>
                  <a:off x="2027439" y="2600302"/>
                  <a:ext cx="1693443" cy="83430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rtlCol="0" anchor="t" anchorCtr="0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VIRTUAL LEARNING ENVIRONMENTS (</a:t>
                  </a:r>
                  <a:r>
                    <a:rPr lang="pt-BR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VLE)</a:t>
                  </a:r>
                  <a:br>
                    <a:rPr lang="pt-BR" sz="900" dirty="0">
                      <a:solidFill>
                        <a:schemeClr val="accent5">
                          <a:lumMod val="50000"/>
                        </a:schemeClr>
                      </a:solidFill>
                    </a:rPr>
                  </a:br>
                  <a:endParaRPr lang="pt-BR" sz="9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203" name="Graphic 202" descr="School boy">
                  <a:extLst>
                    <a:ext uri="{FF2B5EF4-FFF2-40B4-BE49-F238E27FC236}">
                      <a16:creationId xmlns:a16="http://schemas.microsoft.com/office/drawing/2014/main" id="{CE989810-54F2-4BDE-8873-D84C04259B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9188" y="3066313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204" name="Graphic 203" descr="Internet">
                  <a:extLst>
                    <a:ext uri="{FF2B5EF4-FFF2-40B4-BE49-F238E27FC236}">
                      <a16:creationId xmlns:a16="http://schemas.microsoft.com/office/drawing/2014/main" id="{565D7307-7752-422B-88EA-39140851E5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8241" y="3088405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205" name="Graphic 204" descr="Transfer">
                  <a:extLst>
                    <a:ext uri="{FF2B5EF4-FFF2-40B4-BE49-F238E27FC236}">
                      <a16:creationId xmlns:a16="http://schemas.microsoft.com/office/drawing/2014/main" id="{6CD83E7C-0755-4122-9845-AF5D43A5C0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2364" y="3118896"/>
                  <a:ext cx="259810" cy="259810"/>
                </a:xfrm>
                <a:prstGeom prst="rect">
                  <a:avLst/>
                </a:prstGeom>
              </p:spPr>
            </p:pic>
          </p:grpSp>
          <p:pic>
            <p:nvPicPr>
              <p:cNvPr id="200" name="Graphic 199" descr="Presentation with bar chart RTL">
                <a:extLst>
                  <a:ext uri="{FF2B5EF4-FFF2-40B4-BE49-F238E27FC236}">
                    <a16:creationId xmlns:a16="http://schemas.microsoft.com/office/drawing/2014/main" id="{1524DD63-D552-4DBE-812A-1FB99D939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325953" y="2259980"/>
                <a:ext cx="328608" cy="328608"/>
              </a:xfrm>
              <a:prstGeom prst="rect">
                <a:avLst/>
              </a:prstGeom>
            </p:spPr>
          </p:pic>
          <p:pic>
            <p:nvPicPr>
              <p:cNvPr id="201" name="Graphic 200" descr="Internet">
                <a:extLst>
                  <a:ext uri="{FF2B5EF4-FFF2-40B4-BE49-F238E27FC236}">
                    <a16:creationId xmlns:a16="http://schemas.microsoft.com/office/drawing/2014/main" id="{95DA5F27-DD82-45C6-BDA6-9B4144B36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962917" y="2242195"/>
                <a:ext cx="346320" cy="346320"/>
              </a:xfrm>
              <a:prstGeom prst="rect">
                <a:avLst/>
              </a:prstGeom>
            </p:spPr>
          </p:pic>
        </p:grpSp>
      </p:grpSp>
      <p:pic>
        <p:nvPicPr>
          <p:cNvPr id="238" name="Graphic 237" descr="Internet">
            <a:extLst>
              <a:ext uri="{FF2B5EF4-FFF2-40B4-BE49-F238E27FC236}">
                <a16:creationId xmlns:a16="http://schemas.microsoft.com/office/drawing/2014/main" id="{3A296C88-57B5-4AEE-B862-22D874E7D8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32130" y="2328864"/>
            <a:ext cx="662317" cy="662317"/>
          </a:xfrm>
          <a:prstGeom prst="rect">
            <a:avLst/>
          </a:prstGeom>
        </p:spPr>
      </p:pic>
      <p:pic>
        <p:nvPicPr>
          <p:cNvPr id="239" name="Graphic 238" descr="Male profile">
            <a:extLst>
              <a:ext uri="{FF2B5EF4-FFF2-40B4-BE49-F238E27FC236}">
                <a16:creationId xmlns:a16="http://schemas.microsoft.com/office/drawing/2014/main" id="{93EB36E6-367B-4A5F-89B0-3E22068ACD5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943600" y="2355487"/>
            <a:ext cx="576188" cy="576188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C2082F59-42AB-4E17-8F0A-3E6BC3E8209A}"/>
              </a:ext>
            </a:extLst>
          </p:cNvPr>
          <p:cNvGrpSpPr/>
          <p:nvPr/>
        </p:nvGrpSpPr>
        <p:grpSpPr>
          <a:xfrm>
            <a:off x="5792377" y="3758441"/>
            <a:ext cx="1788041" cy="1863915"/>
            <a:chOff x="6940693" y="1614537"/>
            <a:chExt cx="1788041" cy="1863915"/>
          </a:xfrm>
        </p:grpSpPr>
        <p:sp>
          <p:nvSpPr>
            <p:cNvPr id="95" name="TextBox 111">
              <a:extLst>
                <a:ext uri="{FF2B5EF4-FFF2-40B4-BE49-F238E27FC236}">
                  <a16:creationId xmlns:a16="http://schemas.microsoft.com/office/drawing/2014/main" id="{A31ACA73-411E-4ABC-88E4-2FAD1C732BD6}"/>
                </a:ext>
              </a:extLst>
            </p:cNvPr>
            <p:cNvSpPr txBox="1"/>
            <p:nvPr/>
          </p:nvSpPr>
          <p:spPr>
            <a:xfrm>
              <a:off x="6940693" y="1614537"/>
              <a:ext cx="1788041" cy="117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70C0"/>
                  </a:solidFill>
                </a:rPr>
                <a:t>G-CLASSROOM</a:t>
              </a:r>
              <a:endParaRPr lang="pt-BR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96" name="TextBox 99">
              <a:extLst>
                <a:ext uri="{FF2B5EF4-FFF2-40B4-BE49-F238E27FC236}">
                  <a16:creationId xmlns:a16="http://schemas.microsoft.com/office/drawing/2014/main" id="{611D0127-0E20-4C43-954F-5891EEEEA847}"/>
                </a:ext>
              </a:extLst>
            </p:cNvPr>
            <p:cNvSpPr txBox="1"/>
            <p:nvPr/>
          </p:nvSpPr>
          <p:spPr>
            <a:xfrm>
              <a:off x="6940695" y="2837513"/>
              <a:ext cx="1788039" cy="64093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70C0"/>
                  </a:solidFill>
                </a:rPr>
                <a:t>G-DRIVE</a:t>
              </a:r>
              <a:endParaRPr lang="pt-BR" sz="1000" dirty="0"/>
            </a:p>
            <a:p>
              <a:pPr algn="ctr"/>
              <a:endParaRPr lang="pt-BR" sz="1000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BDEBE5C-A7BE-41E4-A450-8A49DDCE2FCA}"/>
              </a:ext>
            </a:extLst>
          </p:cNvPr>
          <p:cNvGrpSpPr/>
          <p:nvPr/>
        </p:nvGrpSpPr>
        <p:grpSpPr>
          <a:xfrm>
            <a:off x="7728953" y="3776270"/>
            <a:ext cx="1788041" cy="1863915"/>
            <a:chOff x="6940693" y="1614537"/>
            <a:chExt cx="1788041" cy="1863915"/>
          </a:xfrm>
        </p:grpSpPr>
        <p:sp>
          <p:nvSpPr>
            <p:cNvPr id="98" name="TextBox 111">
              <a:extLst>
                <a:ext uri="{FF2B5EF4-FFF2-40B4-BE49-F238E27FC236}">
                  <a16:creationId xmlns:a16="http://schemas.microsoft.com/office/drawing/2014/main" id="{2B4CD8AF-C34E-42A2-B6E5-A2BD472027EE}"/>
                </a:ext>
              </a:extLst>
            </p:cNvPr>
            <p:cNvSpPr txBox="1"/>
            <p:nvPr/>
          </p:nvSpPr>
          <p:spPr>
            <a:xfrm>
              <a:off x="6940693" y="1614537"/>
              <a:ext cx="1788041" cy="117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70C0"/>
                  </a:solidFill>
                </a:rPr>
                <a:t>G-CLASSROOM</a:t>
              </a:r>
              <a:endParaRPr lang="pt-BR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99" name="TextBox 99">
              <a:extLst>
                <a:ext uri="{FF2B5EF4-FFF2-40B4-BE49-F238E27FC236}">
                  <a16:creationId xmlns:a16="http://schemas.microsoft.com/office/drawing/2014/main" id="{17C01FE7-FABC-4061-B5B0-21EC552628C0}"/>
                </a:ext>
              </a:extLst>
            </p:cNvPr>
            <p:cNvSpPr txBox="1"/>
            <p:nvPr/>
          </p:nvSpPr>
          <p:spPr>
            <a:xfrm>
              <a:off x="6940695" y="2837513"/>
              <a:ext cx="1788039" cy="64093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70C0"/>
                  </a:solidFill>
                </a:rPr>
                <a:t>G-DRIVE</a:t>
              </a:r>
              <a:endParaRPr lang="pt-BR" sz="1000" dirty="0"/>
            </a:p>
            <a:p>
              <a:pPr algn="ctr"/>
              <a:endParaRPr lang="pt-BR" sz="1000" dirty="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8CF781F-DE0B-4986-86BE-A7A235F10D94}"/>
              </a:ext>
            </a:extLst>
          </p:cNvPr>
          <p:cNvGrpSpPr/>
          <p:nvPr/>
        </p:nvGrpSpPr>
        <p:grpSpPr>
          <a:xfrm>
            <a:off x="7728953" y="1751186"/>
            <a:ext cx="1788041" cy="1863915"/>
            <a:chOff x="6940693" y="1614537"/>
            <a:chExt cx="1788041" cy="1863915"/>
          </a:xfrm>
        </p:grpSpPr>
        <p:sp>
          <p:nvSpPr>
            <p:cNvPr id="101" name="TextBox 111">
              <a:extLst>
                <a:ext uri="{FF2B5EF4-FFF2-40B4-BE49-F238E27FC236}">
                  <a16:creationId xmlns:a16="http://schemas.microsoft.com/office/drawing/2014/main" id="{7CC4151E-9C8B-46CA-9772-172851C3236D}"/>
                </a:ext>
              </a:extLst>
            </p:cNvPr>
            <p:cNvSpPr txBox="1"/>
            <p:nvPr/>
          </p:nvSpPr>
          <p:spPr>
            <a:xfrm>
              <a:off x="6940693" y="1614537"/>
              <a:ext cx="1788041" cy="117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70C0"/>
                  </a:solidFill>
                </a:rPr>
                <a:t>G-CLASSROOM</a:t>
              </a:r>
              <a:endParaRPr lang="pt-BR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102" name="TextBox 99">
              <a:extLst>
                <a:ext uri="{FF2B5EF4-FFF2-40B4-BE49-F238E27FC236}">
                  <a16:creationId xmlns:a16="http://schemas.microsoft.com/office/drawing/2014/main" id="{AB106CD0-8EA9-4CD6-949C-BBCEE009BC84}"/>
                </a:ext>
              </a:extLst>
            </p:cNvPr>
            <p:cNvSpPr txBox="1"/>
            <p:nvPr/>
          </p:nvSpPr>
          <p:spPr>
            <a:xfrm>
              <a:off x="6940695" y="2837513"/>
              <a:ext cx="1788039" cy="64093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70C0"/>
                  </a:solidFill>
                </a:rPr>
                <a:t>G-DRIVE</a:t>
              </a:r>
              <a:endParaRPr lang="pt-BR" sz="1000" dirty="0"/>
            </a:p>
            <a:p>
              <a:pPr algn="ctr"/>
              <a:endParaRPr lang="pt-BR" sz="1000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D4E3E5A-B774-4BD0-92FA-8FB89C0AE7A0}"/>
              </a:ext>
            </a:extLst>
          </p:cNvPr>
          <p:cNvSpPr/>
          <p:nvPr/>
        </p:nvSpPr>
        <p:spPr>
          <a:xfrm>
            <a:off x="7837296" y="1949860"/>
            <a:ext cx="1690103" cy="245156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>
                <a:latin typeface="+mj-lt"/>
              </a:rPr>
              <a:t>Person-Person</a:t>
            </a:r>
            <a:r>
              <a:rPr lang="pt-BR" sz="1400" dirty="0">
                <a:latin typeface="+mj-lt"/>
              </a:rPr>
              <a:t> (PP)</a:t>
            </a:r>
            <a:endParaRPr lang="en-US" dirty="0"/>
          </a:p>
          <a:p>
            <a:pPr>
              <a:lnSpc>
                <a:spcPct val="110000"/>
              </a:lnSpc>
              <a:spcAft>
                <a:spcPts val="300"/>
              </a:spcAft>
            </a:pPr>
            <a:endParaRPr lang="pt-BR" dirty="0"/>
          </a:p>
        </p:txBody>
      </p:sp>
      <p:pic>
        <p:nvPicPr>
          <p:cNvPr id="103" name="Graphic 102" descr="Male profile">
            <a:extLst>
              <a:ext uri="{FF2B5EF4-FFF2-40B4-BE49-F238E27FC236}">
                <a16:creationId xmlns:a16="http://schemas.microsoft.com/office/drawing/2014/main" id="{EB8EA122-6255-48BE-A64C-3A9E5314614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950123" y="2348605"/>
            <a:ext cx="576188" cy="576188"/>
          </a:xfrm>
          <a:prstGeom prst="rect">
            <a:avLst/>
          </a:prstGeom>
        </p:spPr>
      </p:pic>
      <p:pic>
        <p:nvPicPr>
          <p:cNvPr id="104" name="Graphic 103" descr="Male profile">
            <a:extLst>
              <a:ext uri="{FF2B5EF4-FFF2-40B4-BE49-F238E27FC236}">
                <a16:creationId xmlns:a16="http://schemas.microsoft.com/office/drawing/2014/main" id="{9B41C508-A810-43D5-83EA-0038D1DA516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683606" y="2342716"/>
            <a:ext cx="576188" cy="57618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19476E9-2BFB-4AFE-8AC0-205D757602C2}"/>
              </a:ext>
            </a:extLst>
          </p:cNvPr>
          <p:cNvSpPr/>
          <p:nvPr/>
        </p:nvSpPr>
        <p:spPr>
          <a:xfrm>
            <a:off x="7799122" y="3969918"/>
            <a:ext cx="1735956" cy="283945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>
                <a:latin typeface="+mj-lt"/>
              </a:rPr>
              <a:t>Algorithm-Content </a:t>
            </a:r>
            <a:r>
              <a:rPr lang="pt-BR" sz="1400" dirty="0">
                <a:latin typeface="+mj-lt"/>
              </a:rPr>
              <a:t>(AC</a:t>
            </a:r>
            <a:r>
              <a:rPr lang="pt-BR" dirty="0">
                <a:latin typeface="+mj-lt"/>
              </a:rPr>
              <a:t>)</a:t>
            </a:r>
            <a:endParaRPr lang="fr-FR" dirty="0"/>
          </a:p>
          <a:p>
            <a:pPr>
              <a:lnSpc>
                <a:spcPct val="110000"/>
              </a:lnSpc>
              <a:spcAft>
                <a:spcPts val="300"/>
              </a:spcAft>
            </a:pPr>
            <a:endParaRPr lang="en-US" dirty="0"/>
          </a:p>
          <a:p>
            <a:pPr>
              <a:lnSpc>
                <a:spcPct val="110000"/>
              </a:lnSpc>
              <a:spcAft>
                <a:spcPts val="300"/>
              </a:spcAft>
            </a:pPr>
            <a:endParaRPr lang="pt-B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4C5CB5-38F2-48E4-8D41-5FA7239CC137}"/>
              </a:ext>
            </a:extLst>
          </p:cNvPr>
          <p:cNvSpPr/>
          <p:nvPr/>
        </p:nvSpPr>
        <p:spPr>
          <a:xfrm>
            <a:off x="5834133" y="3977313"/>
            <a:ext cx="1654492" cy="245156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>
                <a:latin typeface="+mj-lt"/>
              </a:rPr>
              <a:t>Model-Person </a:t>
            </a:r>
            <a:r>
              <a:rPr lang="pt-BR" sz="1400" dirty="0">
                <a:latin typeface="+mj-lt"/>
              </a:rPr>
              <a:t>(AP)</a:t>
            </a:r>
            <a:endParaRPr lang="en-US" dirty="0"/>
          </a:p>
          <a:p>
            <a:pPr>
              <a:lnSpc>
                <a:spcPct val="110000"/>
              </a:lnSpc>
              <a:spcAft>
                <a:spcPts val="300"/>
              </a:spcAft>
            </a:pPr>
            <a:endParaRPr lang="pt-BR" dirty="0"/>
          </a:p>
        </p:txBody>
      </p:sp>
      <p:pic>
        <p:nvPicPr>
          <p:cNvPr id="237" name="Graphic 236" descr="Robot">
            <a:extLst>
              <a:ext uri="{FF2B5EF4-FFF2-40B4-BE49-F238E27FC236}">
                <a16:creationId xmlns:a16="http://schemas.microsoft.com/office/drawing/2014/main" id="{8333EAFD-D3F4-4AF1-8BAC-0AC89E3F297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004925" y="4271536"/>
            <a:ext cx="636775" cy="636775"/>
          </a:xfrm>
          <a:prstGeom prst="rect">
            <a:avLst/>
          </a:prstGeom>
        </p:spPr>
      </p:pic>
      <p:pic>
        <p:nvPicPr>
          <p:cNvPr id="105" name="Graphic 104" descr="Male profile">
            <a:extLst>
              <a:ext uri="{FF2B5EF4-FFF2-40B4-BE49-F238E27FC236}">
                <a16:creationId xmlns:a16="http://schemas.microsoft.com/office/drawing/2014/main" id="{492D841D-2120-4664-9C18-E8D38C1AEF5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65968" y="4332317"/>
            <a:ext cx="576188" cy="576188"/>
          </a:xfrm>
          <a:prstGeom prst="rect">
            <a:avLst/>
          </a:prstGeom>
        </p:spPr>
      </p:pic>
      <p:pic>
        <p:nvPicPr>
          <p:cNvPr id="106" name="Graphic 105" descr="Robot">
            <a:extLst>
              <a:ext uri="{FF2B5EF4-FFF2-40B4-BE49-F238E27FC236}">
                <a16:creationId xmlns:a16="http://schemas.microsoft.com/office/drawing/2014/main" id="{CBB0010B-F286-45AA-A579-B83EC0E5EE2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33559" y="4264534"/>
            <a:ext cx="636775" cy="636775"/>
          </a:xfrm>
          <a:prstGeom prst="rect">
            <a:avLst/>
          </a:prstGeom>
        </p:spPr>
      </p:pic>
      <p:pic>
        <p:nvPicPr>
          <p:cNvPr id="107" name="Graphic 106" descr="Internet">
            <a:extLst>
              <a:ext uri="{FF2B5EF4-FFF2-40B4-BE49-F238E27FC236}">
                <a16:creationId xmlns:a16="http://schemas.microsoft.com/office/drawing/2014/main" id="{56270CAA-0178-4432-820C-3DDA58C0CB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30176" y="4271536"/>
            <a:ext cx="662317" cy="662317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C5B3EC-399C-4364-BD34-178169E08E4D}"/>
              </a:ext>
            </a:extLst>
          </p:cNvPr>
          <p:cNvGrpSpPr/>
          <p:nvPr/>
        </p:nvGrpSpPr>
        <p:grpSpPr>
          <a:xfrm>
            <a:off x="9898824" y="1735690"/>
            <a:ext cx="1788041" cy="1863915"/>
            <a:chOff x="6940693" y="1614537"/>
            <a:chExt cx="1788041" cy="1863915"/>
          </a:xfrm>
        </p:grpSpPr>
        <p:sp>
          <p:nvSpPr>
            <p:cNvPr id="122" name="TextBox 111">
              <a:extLst>
                <a:ext uri="{FF2B5EF4-FFF2-40B4-BE49-F238E27FC236}">
                  <a16:creationId xmlns:a16="http://schemas.microsoft.com/office/drawing/2014/main" id="{C15874C0-3B3D-4FFE-AFCA-7F31A9170490}"/>
                </a:ext>
              </a:extLst>
            </p:cNvPr>
            <p:cNvSpPr txBox="1"/>
            <p:nvPr/>
          </p:nvSpPr>
          <p:spPr>
            <a:xfrm>
              <a:off x="6940693" y="1614537"/>
              <a:ext cx="1788041" cy="117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70C0"/>
                  </a:solidFill>
                </a:rPr>
                <a:t>G-CLASSROOM</a:t>
              </a:r>
              <a:endParaRPr lang="pt-BR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99">
              <a:extLst>
                <a:ext uri="{FF2B5EF4-FFF2-40B4-BE49-F238E27FC236}">
                  <a16:creationId xmlns:a16="http://schemas.microsoft.com/office/drawing/2014/main" id="{A00DDB58-3E7A-4278-A128-A528A0902C2E}"/>
                </a:ext>
              </a:extLst>
            </p:cNvPr>
            <p:cNvSpPr txBox="1"/>
            <p:nvPr/>
          </p:nvSpPr>
          <p:spPr>
            <a:xfrm>
              <a:off x="6940695" y="2837513"/>
              <a:ext cx="1788039" cy="64093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70C0"/>
                  </a:solidFill>
                </a:rPr>
                <a:t>G-DRIVE</a:t>
              </a:r>
              <a:endParaRPr lang="pt-BR" sz="1000" dirty="0"/>
            </a:p>
          </p:txBody>
        </p:sp>
      </p:grpSp>
      <p:pic>
        <p:nvPicPr>
          <p:cNvPr id="129" name="Graphic 128" descr="Internet">
            <a:extLst>
              <a:ext uri="{FF2B5EF4-FFF2-40B4-BE49-F238E27FC236}">
                <a16:creationId xmlns:a16="http://schemas.microsoft.com/office/drawing/2014/main" id="{95F83F55-A6EE-4A60-9FB4-FC6BA7D1D9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52647" y="3139773"/>
            <a:ext cx="484041" cy="484041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E4A7FF7D-FF9C-49D7-BFCD-0B1165263C7D}"/>
              </a:ext>
            </a:extLst>
          </p:cNvPr>
          <p:cNvSpPr/>
          <p:nvPr/>
        </p:nvSpPr>
        <p:spPr>
          <a:xfrm>
            <a:off x="9893551" y="1201202"/>
            <a:ext cx="1726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Content Stack Environments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568C760-FB39-4721-AD20-1461433A6038}"/>
              </a:ext>
            </a:extLst>
          </p:cNvPr>
          <p:cNvGrpSpPr/>
          <p:nvPr/>
        </p:nvGrpSpPr>
        <p:grpSpPr>
          <a:xfrm>
            <a:off x="9898824" y="4469642"/>
            <a:ext cx="1788041" cy="1863915"/>
            <a:chOff x="6940693" y="1614537"/>
            <a:chExt cx="1788041" cy="1863915"/>
          </a:xfrm>
        </p:grpSpPr>
        <p:sp>
          <p:nvSpPr>
            <p:cNvPr id="132" name="TextBox 111">
              <a:extLst>
                <a:ext uri="{FF2B5EF4-FFF2-40B4-BE49-F238E27FC236}">
                  <a16:creationId xmlns:a16="http://schemas.microsoft.com/office/drawing/2014/main" id="{896C0572-46EF-459F-A61D-7CE6C689A318}"/>
                </a:ext>
              </a:extLst>
            </p:cNvPr>
            <p:cNvSpPr txBox="1"/>
            <p:nvPr/>
          </p:nvSpPr>
          <p:spPr>
            <a:xfrm>
              <a:off x="6940693" y="1614537"/>
              <a:ext cx="1788041" cy="117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70C0"/>
                  </a:solidFill>
                </a:rPr>
                <a:t>G-CLASSROOM</a:t>
              </a:r>
              <a:endParaRPr lang="pt-BR" sz="10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99">
              <a:extLst>
                <a:ext uri="{FF2B5EF4-FFF2-40B4-BE49-F238E27FC236}">
                  <a16:creationId xmlns:a16="http://schemas.microsoft.com/office/drawing/2014/main" id="{FA93127B-6995-40FD-BF1A-D277409D78B1}"/>
                </a:ext>
              </a:extLst>
            </p:cNvPr>
            <p:cNvSpPr txBox="1"/>
            <p:nvPr/>
          </p:nvSpPr>
          <p:spPr>
            <a:xfrm>
              <a:off x="6940695" y="2837513"/>
              <a:ext cx="1788039" cy="64093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>
                  <a:solidFill>
                    <a:srgbClr val="0070C0"/>
                  </a:solidFill>
                </a:rPr>
                <a:t>G-DRIVE</a:t>
              </a:r>
              <a:endParaRPr lang="pt-BR" sz="1000" dirty="0"/>
            </a:p>
            <a:p>
              <a:pPr algn="ctr"/>
              <a:endParaRPr lang="pt-BR" sz="1000" dirty="0"/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2FE1E33-BD68-490E-956A-07CD448F6539}"/>
              </a:ext>
            </a:extLst>
          </p:cNvPr>
          <p:cNvSpPr/>
          <p:nvPr/>
        </p:nvSpPr>
        <p:spPr>
          <a:xfrm>
            <a:off x="10007167" y="4668316"/>
            <a:ext cx="1690103" cy="245156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en-US" sz="1400" dirty="0">
                <a:latin typeface="+mj-lt"/>
              </a:rPr>
              <a:t>Person-Person</a:t>
            </a:r>
            <a:r>
              <a:rPr lang="pt-BR" sz="1400" dirty="0">
                <a:latin typeface="+mj-lt"/>
              </a:rPr>
              <a:t> (PP)</a:t>
            </a:r>
            <a:endParaRPr lang="en-US" dirty="0"/>
          </a:p>
          <a:p>
            <a:pPr>
              <a:lnSpc>
                <a:spcPct val="110000"/>
              </a:lnSpc>
              <a:spcAft>
                <a:spcPts val="300"/>
              </a:spcAft>
            </a:pPr>
            <a:endParaRPr lang="pt-BR" dirty="0"/>
          </a:p>
        </p:txBody>
      </p:sp>
      <p:pic>
        <p:nvPicPr>
          <p:cNvPr id="139" name="Graphic 138" descr="Internet">
            <a:extLst>
              <a:ext uri="{FF2B5EF4-FFF2-40B4-BE49-F238E27FC236}">
                <a16:creationId xmlns:a16="http://schemas.microsoft.com/office/drawing/2014/main" id="{4C8DA9ED-47CF-44E9-93A7-3ABD369C75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10147" y="5882574"/>
            <a:ext cx="484041" cy="484041"/>
          </a:xfrm>
          <a:prstGeom prst="rect">
            <a:avLst/>
          </a:prstGeom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1BC0536F-A7DD-46D8-BA92-63C10E7998A6}"/>
              </a:ext>
            </a:extLst>
          </p:cNvPr>
          <p:cNvSpPr/>
          <p:nvPr/>
        </p:nvSpPr>
        <p:spPr>
          <a:xfrm>
            <a:off x="9766898" y="3947590"/>
            <a:ext cx="1952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Interaction and Content Stack Environments </a:t>
            </a:r>
          </a:p>
        </p:txBody>
      </p:sp>
      <p:pic>
        <p:nvPicPr>
          <p:cNvPr id="141" name="Graphic 140" descr="Video camera">
            <a:extLst>
              <a:ext uri="{FF2B5EF4-FFF2-40B4-BE49-F238E27FC236}">
                <a16:creationId xmlns:a16="http://schemas.microsoft.com/office/drawing/2014/main" id="{95693C31-62FF-4BCA-84BE-26D0348F236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893290" y="5878814"/>
            <a:ext cx="459557" cy="459557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F96944C3-2F97-41A4-ADC3-72F18B8C67A1}"/>
              </a:ext>
            </a:extLst>
          </p:cNvPr>
          <p:cNvSpPr/>
          <p:nvPr/>
        </p:nvSpPr>
        <p:spPr>
          <a:xfrm>
            <a:off x="5849674" y="600878"/>
            <a:ext cx="567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 application – Google Classroom – Types of interaction</a:t>
            </a:r>
          </a:p>
        </p:txBody>
      </p:sp>
      <p:pic>
        <p:nvPicPr>
          <p:cNvPr id="143" name="Graphic 142" descr="Transfer">
            <a:extLst>
              <a:ext uri="{FF2B5EF4-FFF2-40B4-BE49-F238E27FC236}">
                <a16:creationId xmlns:a16="http://schemas.microsoft.com/office/drawing/2014/main" id="{1C55F7E8-EA8F-4EAC-8877-E73CECC231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0293" y="2488150"/>
            <a:ext cx="254065" cy="259810"/>
          </a:xfrm>
          <a:prstGeom prst="rect">
            <a:avLst/>
          </a:prstGeom>
        </p:spPr>
      </p:pic>
      <p:pic>
        <p:nvPicPr>
          <p:cNvPr id="144" name="Graphic 143" descr="Transfer">
            <a:extLst>
              <a:ext uri="{FF2B5EF4-FFF2-40B4-BE49-F238E27FC236}">
                <a16:creationId xmlns:a16="http://schemas.microsoft.com/office/drawing/2014/main" id="{1ACA190B-BF73-4D13-820C-EE1C17EE0A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70923" y="2510258"/>
            <a:ext cx="254065" cy="259810"/>
          </a:xfrm>
          <a:prstGeom prst="rect">
            <a:avLst/>
          </a:prstGeom>
        </p:spPr>
      </p:pic>
      <p:pic>
        <p:nvPicPr>
          <p:cNvPr id="145" name="Graphic 144" descr="Transfer">
            <a:extLst>
              <a:ext uri="{FF2B5EF4-FFF2-40B4-BE49-F238E27FC236}">
                <a16:creationId xmlns:a16="http://schemas.microsoft.com/office/drawing/2014/main" id="{B0000394-D9AF-4DC4-B90E-FCB3838B9B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75289" y="4457030"/>
            <a:ext cx="254065" cy="259810"/>
          </a:xfrm>
          <a:prstGeom prst="rect">
            <a:avLst/>
          </a:prstGeom>
        </p:spPr>
      </p:pic>
      <p:pic>
        <p:nvPicPr>
          <p:cNvPr id="146" name="Graphic 145" descr="Transfer">
            <a:extLst>
              <a:ext uri="{FF2B5EF4-FFF2-40B4-BE49-F238E27FC236}">
                <a16:creationId xmlns:a16="http://schemas.microsoft.com/office/drawing/2014/main" id="{20EFB1F9-15FE-4E87-A147-55471F0B48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7234" y="4467741"/>
            <a:ext cx="254065" cy="259810"/>
          </a:xfrm>
          <a:prstGeom prst="rect">
            <a:avLst/>
          </a:prstGeom>
        </p:spPr>
      </p:pic>
      <p:pic>
        <p:nvPicPr>
          <p:cNvPr id="147" name="Graphic 146" descr="Male profile">
            <a:extLst>
              <a:ext uri="{FF2B5EF4-FFF2-40B4-BE49-F238E27FC236}">
                <a16:creationId xmlns:a16="http://schemas.microsoft.com/office/drawing/2014/main" id="{5C022C24-C058-444B-B64D-6B24801DE99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144014" y="5055459"/>
            <a:ext cx="576188" cy="576188"/>
          </a:xfrm>
          <a:prstGeom prst="rect">
            <a:avLst/>
          </a:prstGeom>
        </p:spPr>
      </p:pic>
      <p:pic>
        <p:nvPicPr>
          <p:cNvPr id="148" name="Graphic 147" descr="Male profile">
            <a:extLst>
              <a:ext uri="{FF2B5EF4-FFF2-40B4-BE49-F238E27FC236}">
                <a16:creationId xmlns:a16="http://schemas.microsoft.com/office/drawing/2014/main" id="{B36BB9CB-C085-4CB5-9A64-AC0996EF5F4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877497" y="5049570"/>
            <a:ext cx="576188" cy="576188"/>
          </a:xfrm>
          <a:prstGeom prst="rect">
            <a:avLst/>
          </a:prstGeom>
        </p:spPr>
      </p:pic>
      <p:pic>
        <p:nvPicPr>
          <p:cNvPr id="149" name="Graphic 148" descr="Transfer">
            <a:extLst>
              <a:ext uri="{FF2B5EF4-FFF2-40B4-BE49-F238E27FC236}">
                <a16:creationId xmlns:a16="http://schemas.microsoft.com/office/drawing/2014/main" id="{8AE05986-DFF2-44A4-AC8B-7215C5C80D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4814" y="5217112"/>
            <a:ext cx="254065" cy="2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751E528-58E4-44B5-A4CF-413D25A0D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39982"/>
              </p:ext>
            </p:extLst>
          </p:nvPr>
        </p:nvGraphicFramePr>
        <p:xfrm>
          <a:off x="0" y="0"/>
          <a:ext cx="12192000" cy="346320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7889966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4302034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67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– Entity-Relationship </a:t>
                      </a: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ARCHITECTURE DRAFT 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66DFDE5-BA12-4C7D-A142-70A2329D6CB2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154"/>
          <a:ext cx="12191999" cy="176988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4543865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2456556236"/>
                    </a:ext>
                  </a:extLst>
                </a:gridCol>
                <a:gridCol w="4525107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76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 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BEFC5C56-6114-4953-A986-56CE4F6B7749}"/>
              </a:ext>
            </a:extLst>
          </p:cNvPr>
          <p:cNvSpPr/>
          <p:nvPr/>
        </p:nvSpPr>
        <p:spPr>
          <a:xfrm>
            <a:off x="6026027" y="620641"/>
            <a:ext cx="5479558" cy="591437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300"/>
              </a:spcAft>
            </a:pPr>
            <a:r>
              <a:rPr lang="en-US" sz="1600" b="1" dirty="0"/>
              <a:t>INTERACTION ENVIROMNENTS </a:t>
            </a:r>
          </a:p>
          <a:p>
            <a:pPr>
              <a:spcAft>
                <a:spcPts val="300"/>
              </a:spcAft>
            </a:pPr>
            <a:endParaRPr lang="en-US" sz="1600" b="1" dirty="0">
              <a:solidFill>
                <a:srgbClr val="000000"/>
              </a:solidFill>
            </a:endParaRPr>
          </a:p>
          <a:p>
            <a:pPr marL="82550" indent="-82550"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</a:rPr>
              <a:t>I1. Individual Teacher Environment [t]</a:t>
            </a:r>
          </a:p>
          <a:p>
            <a:pPr marL="82550" indent="-82550">
              <a:spcAft>
                <a:spcPts val="300"/>
              </a:spcAft>
            </a:pPr>
            <a:r>
              <a:rPr lang="en-US" sz="1600" u="sng" dirty="0">
                <a:solidFill>
                  <a:srgbClr val="000000"/>
                </a:solidFill>
              </a:rPr>
              <a:t>Purpose</a:t>
            </a:r>
            <a:r>
              <a:rPr lang="en-US" sz="1600" b="1" dirty="0">
                <a:solidFill>
                  <a:srgbClr val="000000"/>
                </a:solidFill>
              </a:rPr>
              <a:t>: </a:t>
            </a:r>
            <a:r>
              <a:rPr lang="en-US" sz="1600" dirty="0">
                <a:solidFill>
                  <a:srgbClr val="000000"/>
                </a:solidFill>
              </a:rPr>
              <a:t>Problem domain clustering and general communications; 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Teacher answers the assessments;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Teacher opens a new case-problem;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Teacher receives recommendations to tutor case-problems;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Teacher applies to tutor classes; 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endParaRPr lang="en-US" sz="1600" dirty="0">
              <a:solidFill>
                <a:srgbClr val="000000"/>
              </a:solidFill>
            </a:endParaRPr>
          </a:p>
          <a:p>
            <a:pPr marL="82550" indent="-82550"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</a:rPr>
              <a:t>I2. Individual Student Environment [s]</a:t>
            </a:r>
          </a:p>
          <a:p>
            <a:pPr marL="82550" indent="-82550">
              <a:spcAft>
                <a:spcPts val="300"/>
              </a:spcAft>
            </a:pPr>
            <a:r>
              <a:rPr lang="en-US" sz="1600" u="sng" dirty="0">
                <a:solidFill>
                  <a:srgbClr val="000000"/>
                </a:solidFill>
              </a:rPr>
              <a:t>Purpose</a:t>
            </a:r>
            <a:r>
              <a:rPr lang="en-US" sz="1600" b="1" dirty="0">
                <a:solidFill>
                  <a:srgbClr val="000000"/>
                </a:solidFill>
              </a:rPr>
              <a:t>: </a:t>
            </a:r>
            <a:r>
              <a:rPr lang="en-US" sz="1600" dirty="0">
                <a:solidFill>
                  <a:srgbClr val="000000"/>
                </a:solidFill>
              </a:rPr>
              <a:t>Problem domain clustering; Case-problem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recommendations and general communications;</a:t>
            </a:r>
          </a:p>
          <a:p>
            <a:pPr marL="82550" indent="-82550"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</a:rPr>
              <a:t>- Student answers the assessments;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Student receives case-problem recommendations;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Student receives the list of certifications; </a:t>
            </a:r>
          </a:p>
          <a:p>
            <a:pPr marL="82550" indent="-82550">
              <a:spcAft>
                <a:spcPts val="300"/>
              </a:spcAft>
            </a:pPr>
            <a:endParaRPr lang="en-US" sz="1600" b="1" dirty="0">
              <a:solidFill>
                <a:srgbClr val="000000"/>
              </a:solidFill>
            </a:endParaRPr>
          </a:p>
          <a:p>
            <a:pPr marL="82550" indent="-82550"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</a:rPr>
              <a:t>I3. Individual Student Domain Certification Environment </a:t>
            </a:r>
          </a:p>
          <a:p>
            <a:pPr marL="82550" indent="-82550">
              <a:spcAft>
                <a:spcPts val="300"/>
              </a:spcAft>
            </a:pPr>
            <a:r>
              <a:rPr lang="en-US" sz="1600" u="sng" dirty="0">
                <a:solidFill>
                  <a:srgbClr val="000000"/>
                </a:solidFill>
              </a:rPr>
              <a:t>Purpose</a:t>
            </a:r>
            <a:r>
              <a:rPr lang="en-US" sz="1600" b="1" dirty="0">
                <a:solidFill>
                  <a:srgbClr val="000000"/>
                </a:solidFill>
              </a:rPr>
              <a:t>: </a:t>
            </a:r>
            <a:r>
              <a:rPr lang="en-US" sz="1600" dirty="0">
                <a:solidFill>
                  <a:srgbClr val="000000"/>
                </a:solidFill>
              </a:rPr>
              <a:t>Student learns and certifies in the knowledge domain;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Student receives and answers questions;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Student receives links to external target content; </a:t>
            </a:r>
          </a:p>
          <a:p>
            <a:pPr>
              <a:spcAft>
                <a:spcPts val="30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B992FB6-7751-4D68-B46B-5B6ED34CD0EE}"/>
              </a:ext>
            </a:extLst>
          </p:cNvPr>
          <p:cNvGrpSpPr/>
          <p:nvPr/>
        </p:nvGrpSpPr>
        <p:grpSpPr>
          <a:xfrm>
            <a:off x="414370" y="805897"/>
            <a:ext cx="4820420" cy="5391465"/>
            <a:chOff x="414370" y="669417"/>
            <a:chExt cx="4820420" cy="539146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67CD7823-DF6B-4086-9DC0-656D97EE4428}"/>
                </a:ext>
              </a:extLst>
            </p:cNvPr>
            <p:cNvGrpSpPr/>
            <p:nvPr/>
          </p:nvGrpSpPr>
          <p:grpSpPr>
            <a:xfrm>
              <a:off x="3838770" y="938559"/>
              <a:ext cx="1387210" cy="2568388"/>
              <a:chOff x="3838770" y="938559"/>
              <a:chExt cx="1387210" cy="2568388"/>
            </a:xfrm>
          </p:grpSpPr>
          <p:sp>
            <p:nvSpPr>
              <p:cNvPr id="219" name="TextBox 32">
                <a:extLst>
                  <a:ext uri="{FF2B5EF4-FFF2-40B4-BE49-F238E27FC236}">
                    <a16:creationId xmlns:a16="http://schemas.microsoft.com/office/drawing/2014/main" id="{AB1C8318-D8A5-4490-BA6D-3CA2027A8742}"/>
                  </a:ext>
                </a:extLst>
              </p:cNvPr>
              <p:cNvSpPr txBox="1"/>
              <p:nvPr/>
            </p:nvSpPr>
            <p:spPr>
              <a:xfrm>
                <a:off x="3838770" y="938559"/>
                <a:ext cx="1387210" cy="2568388"/>
              </a:xfrm>
              <a:prstGeom prst="rect">
                <a:avLst/>
              </a:prstGeom>
              <a:solidFill>
                <a:schemeClr val="bg1">
                  <a:lumMod val="85000"/>
                  <a:alpha val="30196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PHYSICAL LEARNING ENVIRONMENTS</a:t>
                </a:r>
                <a:b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</a:br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(CLASSROOMS)</a:t>
                </a:r>
              </a:p>
            </p:txBody>
          </p:sp>
          <p:pic>
            <p:nvPicPr>
              <p:cNvPr id="220" name="Graphic 219" descr="Classroom">
                <a:extLst>
                  <a:ext uri="{FF2B5EF4-FFF2-40B4-BE49-F238E27FC236}">
                    <a16:creationId xmlns:a16="http://schemas.microsoft.com/office/drawing/2014/main" id="{AE049CB5-CBDE-409A-BE66-78674A0B9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1441" y="2910283"/>
                <a:ext cx="486448" cy="486448"/>
              </a:xfrm>
              <a:prstGeom prst="rect">
                <a:avLst/>
              </a:prstGeom>
            </p:spPr>
          </p:pic>
        </p:grpSp>
        <p:sp>
          <p:nvSpPr>
            <p:cNvPr id="175" name="TextBox 98">
              <a:extLst>
                <a:ext uri="{FF2B5EF4-FFF2-40B4-BE49-F238E27FC236}">
                  <a16:creationId xmlns:a16="http://schemas.microsoft.com/office/drawing/2014/main" id="{4B3D63C2-FE93-4897-B594-E86E95A34C10}"/>
                </a:ext>
              </a:extLst>
            </p:cNvPr>
            <p:cNvSpPr txBox="1"/>
            <p:nvPr/>
          </p:nvSpPr>
          <p:spPr>
            <a:xfrm>
              <a:off x="1886850" y="669417"/>
              <a:ext cx="831850" cy="28436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pt-BR" b="1" dirty="0"/>
                <a:t>SCHOOL</a:t>
              </a: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C8DC6D6-272D-4354-9AF6-B19579BD26C6}"/>
                </a:ext>
              </a:extLst>
            </p:cNvPr>
            <p:cNvGrpSpPr/>
            <p:nvPr/>
          </p:nvGrpSpPr>
          <p:grpSpPr>
            <a:xfrm>
              <a:off x="1955725" y="938558"/>
              <a:ext cx="1800000" cy="810396"/>
              <a:chOff x="1958974" y="1229071"/>
              <a:chExt cx="1810921" cy="810396"/>
            </a:xfrm>
          </p:grpSpPr>
          <p:sp>
            <p:nvSpPr>
              <p:cNvPr id="215" name="TextBox 34">
                <a:extLst>
                  <a:ext uri="{FF2B5EF4-FFF2-40B4-BE49-F238E27FC236}">
                    <a16:creationId xmlns:a16="http://schemas.microsoft.com/office/drawing/2014/main" id="{A107AE8F-B876-4FE8-96DA-1E71675B2F7B}"/>
                  </a:ext>
                </a:extLst>
              </p:cNvPr>
              <p:cNvSpPr txBox="1"/>
              <p:nvPr/>
            </p:nvSpPr>
            <p:spPr>
              <a:xfrm>
                <a:off x="1958974" y="1229071"/>
                <a:ext cx="1810921" cy="810396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STUDENT INFORMATION SYSTEM (SIS)</a:t>
                </a:r>
              </a:p>
            </p:txBody>
          </p:sp>
          <p:pic>
            <p:nvPicPr>
              <p:cNvPr id="216" name="Graphic 215" descr="Professor">
                <a:extLst>
                  <a:ext uri="{FF2B5EF4-FFF2-40B4-BE49-F238E27FC236}">
                    <a16:creationId xmlns:a16="http://schemas.microsoft.com/office/drawing/2014/main" id="{D83782DF-046D-460D-B900-3E681073B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97448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17" name="Graphic 216" descr="School boy">
                <a:extLst>
                  <a:ext uri="{FF2B5EF4-FFF2-40B4-BE49-F238E27FC236}">
                    <a16:creationId xmlns:a16="http://schemas.microsoft.com/office/drawing/2014/main" id="{765F5B3D-102E-4121-8CE6-6B8606590C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024875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18" name="Graphic 217" descr="School boy">
                <a:extLst>
                  <a:ext uri="{FF2B5EF4-FFF2-40B4-BE49-F238E27FC236}">
                    <a16:creationId xmlns:a16="http://schemas.microsoft.com/office/drawing/2014/main" id="{0996DCE4-E10E-480F-888B-8086C74FE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99794" y="1666936"/>
                <a:ext cx="346320" cy="346320"/>
              </a:xfrm>
              <a:prstGeom prst="rect">
                <a:avLst/>
              </a:prstGeom>
            </p:spPr>
          </p:pic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5AA51E9-20B2-439D-B66A-70FF58ABA874}"/>
                </a:ext>
              </a:extLst>
            </p:cNvPr>
            <p:cNvGrpSpPr/>
            <p:nvPr/>
          </p:nvGrpSpPr>
          <p:grpSpPr>
            <a:xfrm>
              <a:off x="565929" y="3674566"/>
              <a:ext cx="4639736" cy="634713"/>
              <a:chOff x="565929" y="3674566"/>
              <a:chExt cx="4639736" cy="634713"/>
            </a:xfrm>
          </p:grpSpPr>
          <p:sp>
            <p:nvSpPr>
              <p:cNvPr id="208" name="TextBox 29">
                <a:extLst>
                  <a:ext uri="{FF2B5EF4-FFF2-40B4-BE49-F238E27FC236}">
                    <a16:creationId xmlns:a16="http://schemas.microsoft.com/office/drawing/2014/main" id="{D80D95C1-F743-4CDB-BF81-BAC370D7C804}"/>
                  </a:ext>
                </a:extLst>
              </p:cNvPr>
              <p:cNvSpPr txBox="1"/>
              <p:nvPr/>
            </p:nvSpPr>
            <p:spPr>
              <a:xfrm>
                <a:off x="565929" y="3674566"/>
                <a:ext cx="705924" cy="6347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PBL</a:t>
                </a:r>
                <a:br>
                  <a:rPr lang="pt-BR" sz="800" dirty="0">
                    <a:latin typeface="+mj-lt"/>
                  </a:rPr>
                </a:br>
                <a:r>
                  <a:rPr lang="pt-BR" sz="800" dirty="0">
                    <a:latin typeface="+mj-lt"/>
                  </a:rPr>
                  <a:t>DATA</a:t>
                </a:r>
              </a:p>
            </p:txBody>
          </p:sp>
          <p:sp>
            <p:nvSpPr>
              <p:cNvPr id="209" name="TextBox 29">
                <a:extLst>
                  <a:ext uri="{FF2B5EF4-FFF2-40B4-BE49-F238E27FC236}">
                    <a16:creationId xmlns:a16="http://schemas.microsoft.com/office/drawing/2014/main" id="{F8B21558-A950-48D0-9CE3-7EA511BE7EDD}"/>
                  </a:ext>
                </a:extLst>
              </p:cNvPr>
              <p:cNvSpPr txBox="1"/>
              <p:nvPr/>
            </p:nvSpPr>
            <p:spPr>
              <a:xfrm>
                <a:off x="1954409" y="3674566"/>
                <a:ext cx="3251256" cy="6347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VIRTUAL LEARNING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ENVIRONMENTS (VLE)</a:t>
                </a:r>
              </a:p>
            </p:txBody>
          </p:sp>
          <p:pic>
            <p:nvPicPr>
              <p:cNvPr id="210" name="Imagem 18">
                <a:extLst>
                  <a:ext uri="{FF2B5EF4-FFF2-40B4-BE49-F238E27FC236}">
                    <a16:creationId xmlns:a16="http://schemas.microsoft.com/office/drawing/2014/main" id="{9B9C012C-01CD-457D-9722-9CAED8502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1145" y="3814679"/>
                <a:ext cx="330391" cy="331783"/>
              </a:xfrm>
              <a:prstGeom prst="rect">
                <a:avLst/>
              </a:prstGeom>
            </p:spPr>
          </p:pic>
          <p:pic>
            <p:nvPicPr>
              <p:cNvPr id="211" name="Graphic 210" descr="School boy">
                <a:extLst>
                  <a:ext uri="{FF2B5EF4-FFF2-40B4-BE49-F238E27FC236}">
                    <a16:creationId xmlns:a16="http://schemas.microsoft.com/office/drawing/2014/main" id="{0DB18481-BB3F-4A58-B459-2B81F95D7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26666" y="3810509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12" name="Graphic 211" descr="Internet">
                <a:extLst>
                  <a:ext uri="{FF2B5EF4-FFF2-40B4-BE49-F238E27FC236}">
                    <a16:creationId xmlns:a16="http://schemas.microsoft.com/office/drawing/2014/main" id="{B60FEBE3-1392-4064-9AF9-503BD1BFA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25719" y="3832601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13" name="Graphic 212" descr="Transfer">
                <a:extLst>
                  <a:ext uri="{FF2B5EF4-FFF2-40B4-BE49-F238E27FC236}">
                    <a16:creationId xmlns:a16="http://schemas.microsoft.com/office/drawing/2014/main" id="{3C61CEB0-05B1-46E0-AA7F-5523C8789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439842" y="3863092"/>
                <a:ext cx="259810" cy="259810"/>
              </a:xfrm>
              <a:prstGeom prst="rect">
                <a:avLst/>
              </a:prstGeom>
            </p:spPr>
          </p:pic>
          <p:pic>
            <p:nvPicPr>
              <p:cNvPr id="214" name="Graphic 213" descr="Transfer">
                <a:extLst>
                  <a:ext uri="{FF2B5EF4-FFF2-40B4-BE49-F238E27FC236}">
                    <a16:creationId xmlns:a16="http://schemas.microsoft.com/office/drawing/2014/main" id="{01300DA4-C252-4E3F-8766-4DEA1671D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52110" y="3790915"/>
                <a:ext cx="396000" cy="380939"/>
              </a:xfrm>
              <a:prstGeom prst="rect">
                <a:avLst/>
              </a:prstGeom>
            </p:spPr>
          </p:pic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8355E294-7F5A-4D59-9473-D95A8BFCDFDF}"/>
                </a:ext>
              </a:extLst>
            </p:cNvPr>
            <p:cNvGrpSpPr/>
            <p:nvPr/>
          </p:nvGrpSpPr>
          <p:grpSpPr>
            <a:xfrm>
              <a:off x="565929" y="4416551"/>
              <a:ext cx="4654774" cy="634714"/>
              <a:chOff x="565929" y="4416551"/>
              <a:chExt cx="4654774" cy="634714"/>
            </a:xfrm>
          </p:grpSpPr>
          <p:sp>
            <p:nvSpPr>
              <p:cNvPr id="202" name="TextBox 29">
                <a:extLst>
                  <a:ext uri="{FF2B5EF4-FFF2-40B4-BE49-F238E27FC236}">
                    <a16:creationId xmlns:a16="http://schemas.microsoft.com/office/drawing/2014/main" id="{F698E4A8-AEBB-4323-A576-1CF8847968F9}"/>
                  </a:ext>
                </a:extLst>
              </p:cNvPr>
              <p:cNvSpPr txBox="1"/>
              <p:nvPr/>
            </p:nvSpPr>
            <p:spPr>
              <a:xfrm>
                <a:off x="1955282" y="4416552"/>
                <a:ext cx="3265421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CONTENT STORAGE</a:t>
                </a:r>
              </a:p>
            </p:txBody>
          </p:sp>
          <p:sp>
            <p:nvSpPr>
              <p:cNvPr id="203" name="TextBox 29">
                <a:extLst>
                  <a:ext uri="{FF2B5EF4-FFF2-40B4-BE49-F238E27FC236}">
                    <a16:creationId xmlns:a16="http://schemas.microsoft.com/office/drawing/2014/main" id="{3E035F3E-2FFF-4F5D-87E2-9B30DC5D08F2}"/>
                  </a:ext>
                </a:extLst>
              </p:cNvPr>
              <p:cNvSpPr txBox="1"/>
              <p:nvPr/>
            </p:nvSpPr>
            <p:spPr>
              <a:xfrm>
                <a:off x="565929" y="4416551"/>
                <a:ext cx="705924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CONTENT META-DATA</a:t>
                </a:r>
              </a:p>
            </p:txBody>
          </p:sp>
          <p:pic>
            <p:nvPicPr>
              <p:cNvPr id="204" name="Imagem 18">
                <a:extLst>
                  <a:ext uri="{FF2B5EF4-FFF2-40B4-BE49-F238E27FC236}">
                    <a16:creationId xmlns:a16="http://schemas.microsoft.com/office/drawing/2014/main" id="{873BBC52-DF24-4512-AF82-EA5D82DE8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5516" y="4582559"/>
                <a:ext cx="330391" cy="331783"/>
              </a:xfrm>
              <a:prstGeom prst="rect">
                <a:avLst/>
              </a:prstGeom>
            </p:spPr>
          </p:pic>
          <p:pic>
            <p:nvPicPr>
              <p:cNvPr id="205" name="Graphic 204" descr="Presentation with bar chart RTL">
                <a:extLst>
                  <a:ext uri="{FF2B5EF4-FFF2-40B4-BE49-F238E27FC236}">
                    <a16:creationId xmlns:a16="http://schemas.microsoft.com/office/drawing/2014/main" id="{1115F27E-E4ED-46AB-A13D-D51E57CA1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758453" y="4580360"/>
                <a:ext cx="328608" cy="328608"/>
              </a:xfrm>
              <a:prstGeom prst="rect">
                <a:avLst/>
              </a:prstGeom>
            </p:spPr>
          </p:pic>
          <p:pic>
            <p:nvPicPr>
              <p:cNvPr id="206" name="Graphic 205" descr="Internet">
                <a:extLst>
                  <a:ext uri="{FF2B5EF4-FFF2-40B4-BE49-F238E27FC236}">
                    <a16:creationId xmlns:a16="http://schemas.microsoft.com/office/drawing/2014/main" id="{1AD0B6A0-E0F1-4557-8429-F2A4AA87C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395417" y="4562575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207" name="Graphic 206" descr="Transfer">
                <a:extLst>
                  <a:ext uri="{FF2B5EF4-FFF2-40B4-BE49-F238E27FC236}">
                    <a16:creationId xmlns:a16="http://schemas.microsoft.com/office/drawing/2014/main" id="{7375116D-76F7-4AF5-8610-D4E07AFED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73986" y="4517183"/>
                <a:ext cx="396000" cy="380939"/>
              </a:xfrm>
              <a:prstGeom prst="rect">
                <a:avLst/>
              </a:prstGeom>
            </p:spPr>
          </p:pic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743ABD65-1C76-47EC-8DB5-9DA050F9F511}"/>
                </a:ext>
              </a:extLst>
            </p:cNvPr>
            <p:cNvGrpSpPr/>
            <p:nvPr/>
          </p:nvGrpSpPr>
          <p:grpSpPr>
            <a:xfrm>
              <a:off x="565367" y="5250485"/>
              <a:ext cx="4669423" cy="810397"/>
              <a:chOff x="565367" y="5250485"/>
              <a:chExt cx="4669423" cy="810397"/>
            </a:xfrm>
          </p:grpSpPr>
          <p:sp>
            <p:nvSpPr>
              <p:cNvPr id="193" name="TextBox 29">
                <a:extLst>
                  <a:ext uri="{FF2B5EF4-FFF2-40B4-BE49-F238E27FC236}">
                    <a16:creationId xmlns:a16="http://schemas.microsoft.com/office/drawing/2014/main" id="{840D3F56-3C42-4CAA-96A7-A5EFCB7F3F93}"/>
                  </a:ext>
                </a:extLst>
              </p:cNvPr>
              <p:cNvSpPr txBox="1"/>
              <p:nvPr/>
            </p:nvSpPr>
            <p:spPr>
              <a:xfrm>
                <a:off x="2981857" y="5330284"/>
                <a:ext cx="2252933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USERS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PROFESSIONAL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DATA</a:t>
                </a:r>
              </a:p>
            </p:txBody>
          </p:sp>
          <p:sp>
            <p:nvSpPr>
              <p:cNvPr id="194" name="TextBox 29">
                <a:extLst>
                  <a:ext uri="{FF2B5EF4-FFF2-40B4-BE49-F238E27FC236}">
                    <a16:creationId xmlns:a16="http://schemas.microsoft.com/office/drawing/2014/main" id="{AEE01F6D-CA1E-4EBB-8CA1-C641F464B550}"/>
                  </a:ext>
                </a:extLst>
              </p:cNvPr>
              <p:cNvSpPr txBox="1"/>
              <p:nvPr/>
            </p:nvSpPr>
            <p:spPr>
              <a:xfrm>
                <a:off x="565367" y="5333207"/>
                <a:ext cx="705924" cy="599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USERS</a:t>
                </a:r>
                <a:br>
                  <a:rPr lang="pt-BR" sz="800" dirty="0">
                    <a:latin typeface="+mj-lt"/>
                  </a:rPr>
                </a:br>
                <a:r>
                  <a:rPr lang="pt-BR" sz="800" dirty="0">
                    <a:latin typeface="+mj-lt"/>
                  </a:rPr>
                  <a:t>META-DATA</a:t>
                </a:r>
              </a:p>
            </p:txBody>
          </p:sp>
          <p:pic>
            <p:nvPicPr>
              <p:cNvPr id="195" name="Imagem 19">
                <a:extLst>
                  <a:ext uri="{FF2B5EF4-FFF2-40B4-BE49-F238E27FC236}">
                    <a16:creationId xmlns:a16="http://schemas.microsoft.com/office/drawing/2014/main" id="{599CD339-B48E-4A66-BBB3-EEFFA0165256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53877" y="5485732"/>
                <a:ext cx="324000" cy="323816"/>
              </a:xfrm>
              <a:prstGeom prst="rect">
                <a:avLst/>
              </a:prstGeom>
            </p:spPr>
          </p:pic>
          <p:pic>
            <p:nvPicPr>
              <p:cNvPr id="196" name="Graphic 195" descr="Professor">
                <a:extLst>
                  <a:ext uri="{FF2B5EF4-FFF2-40B4-BE49-F238E27FC236}">
                    <a16:creationId xmlns:a16="http://schemas.microsoft.com/office/drawing/2014/main" id="{48FC597C-EFC9-4EF3-B1E8-60FF0963A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84679" y="5479952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97" name="Graphic 196" descr="School boy">
                <a:extLst>
                  <a:ext uri="{FF2B5EF4-FFF2-40B4-BE49-F238E27FC236}">
                    <a16:creationId xmlns:a16="http://schemas.microsoft.com/office/drawing/2014/main" id="{FF24A3AC-AA04-472A-97F8-6B4E4B089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12106" y="5479952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98" name="Graphic 197" descr="Transfer">
                <a:extLst>
                  <a:ext uri="{FF2B5EF4-FFF2-40B4-BE49-F238E27FC236}">
                    <a16:creationId xmlns:a16="http://schemas.microsoft.com/office/drawing/2014/main" id="{F6A24459-4B09-4B8F-8AFA-9BB5A0FD67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64113" y="5432177"/>
                <a:ext cx="396000" cy="380939"/>
              </a:xfrm>
              <a:prstGeom prst="rect">
                <a:avLst/>
              </a:prstGeom>
            </p:spPr>
          </p:pic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FC08EFD3-021B-4781-8DA8-D1B63D92CE97}"/>
                  </a:ext>
                </a:extLst>
              </p:cNvPr>
              <p:cNvGrpSpPr/>
              <p:nvPr/>
            </p:nvGrpSpPr>
            <p:grpSpPr>
              <a:xfrm>
                <a:off x="1956232" y="5250485"/>
                <a:ext cx="929506" cy="810397"/>
                <a:chOff x="1956232" y="4917979"/>
                <a:chExt cx="929506" cy="810397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FFE9D50B-0BF2-4F94-A54C-5164A2A15086}"/>
                    </a:ext>
                  </a:extLst>
                </p:cNvPr>
                <p:cNvSpPr/>
                <p:nvPr/>
              </p:nvSpPr>
              <p:spPr>
                <a:xfrm>
                  <a:off x="1956232" y="4917979"/>
                  <a:ext cx="929506" cy="810397"/>
                </a:xfrm>
                <a:prstGeom prst="rect">
                  <a:avLst/>
                </a:prstGeom>
                <a:noFill/>
                <a:ln w="635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chemeClr val="accent5">
                          <a:lumMod val="50000"/>
                        </a:schemeClr>
                      </a:solidFill>
                      <a:latin typeface="+mj-lt"/>
                    </a:rPr>
                    <a:t>Self-Sovereign Identity</a:t>
                  </a:r>
                </a:p>
              </p:txBody>
            </p:sp>
            <p:pic>
              <p:nvPicPr>
                <p:cNvPr id="201" name="Graphic 200" descr="Key">
                  <a:extLst>
                    <a:ext uri="{FF2B5EF4-FFF2-40B4-BE49-F238E27FC236}">
                      <a16:creationId xmlns:a16="http://schemas.microsoft.com/office/drawing/2014/main" id="{3490B3EA-6F4F-4218-A155-224BE266EA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2754" y="5280946"/>
                  <a:ext cx="416461" cy="41646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C7AC02B-DBF7-4B35-A2EA-1282B3BC24DC}"/>
                </a:ext>
              </a:extLst>
            </p:cNvPr>
            <p:cNvGrpSpPr/>
            <p:nvPr/>
          </p:nvGrpSpPr>
          <p:grpSpPr>
            <a:xfrm>
              <a:off x="414370" y="669417"/>
              <a:ext cx="1453765" cy="5391465"/>
              <a:chOff x="414370" y="964265"/>
              <a:chExt cx="1453765" cy="5096617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C6B745C9-A169-4F1A-ADF3-66A40D4E83C4}"/>
                  </a:ext>
                </a:extLst>
              </p:cNvPr>
              <p:cNvSpPr/>
              <p:nvPr/>
            </p:nvSpPr>
            <p:spPr>
              <a:xfrm>
                <a:off x="476095" y="1235998"/>
                <a:ext cx="885595" cy="48248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PBL for Professional </a:t>
                </a:r>
                <a:br>
                  <a:rPr lang="en-US" sz="800" dirty="0">
                    <a:solidFill>
                      <a:schemeClr val="tx1"/>
                    </a:solidFill>
                  </a:rPr>
                </a:br>
                <a:r>
                  <a:rPr lang="en-US" sz="800" dirty="0">
                    <a:solidFill>
                      <a:schemeClr val="tx1"/>
                    </a:solidFill>
                  </a:rPr>
                  <a:t>Education</a:t>
                </a:r>
                <a:endParaRPr lang="pt-BR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1" name="Graphic 190" descr="Transfer">
                <a:extLst>
                  <a:ext uri="{FF2B5EF4-FFF2-40B4-BE49-F238E27FC236}">
                    <a16:creationId xmlns:a16="http://schemas.microsoft.com/office/drawing/2014/main" id="{017B13FA-05F3-42A4-9766-651612D2BD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436135" y="2407741"/>
                <a:ext cx="432000" cy="426244"/>
              </a:xfrm>
              <a:prstGeom prst="rect">
                <a:avLst/>
              </a:prstGeom>
            </p:spPr>
          </p:pic>
          <p:sp>
            <p:nvSpPr>
              <p:cNvPr id="192" name="TextBox 98">
                <a:extLst>
                  <a:ext uri="{FF2B5EF4-FFF2-40B4-BE49-F238E27FC236}">
                    <a16:creationId xmlns:a16="http://schemas.microsoft.com/office/drawing/2014/main" id="{96830CE3-C461-417E-9FE8-10605426D7C0}"/>
                  </a:ext>
                </a:extLst>
              </p:cNvPr>
              <p:cNvSpPr txBox="1"/>
              <p:nvPr/>
            </p:nvSpPr>
            <p:spPr>
              <a:xfrm>
                <a:off x="414370" y="964265"/>
                <a:ext cx="831850" cy="28436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b="1" dirty="0"/>
                  <a:t>OpenPBL</a:t>
                </a: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98BF310F-4D5E-43BB-97E7-F8951C3130E0}"/>
                </a:ext>
              </a:extLst>
            </p:cNvPr>
            <p:cNvGrpSpPr/>
            <p:nvPr/>
          </p:nvGrpSpPr>
          <p:grpSpPr>
            <a:xfrm>
              <a:off x="1958974" y="1788707"/>
              <a:ext cx="1800000" cy="1711167"/>
              <a:chOff x="1958974" y="1788707"/>
              <a:chExt cx="1800000" cy="1711167"/>
            </a:xfrm>
          </p:grpSpPr>
          <p:sp>
            <p:nvSpPr>
              <p:cNvPr id="182" name="TextBox 35">
                <a:extLst>
                  <a:ext uri="{FF2B5EF4-FFF2-40B4-BE49-F238E27FC236}">
                    <a16:creationId xmlns:a16="http://schemas.microsoft.com/office/drawing/2014/main" id="{00EC573E-2D7B-4D6B-B340-3B004919633A}"/>
                  </a:ext>
                </a:extLst>
              </p:cNvPr>
              <p:cNvSpPr txBox="1"/>
              <p:nvPr/>
            </p:nvSpPr>
            <p:spPr>
              <a:xfrm>
                <a:off x="1958974" y="1788707"/>
                <a:ext cx="1800000" cy="1711167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LEARNING MANAGEMENT SYSTEM (LMS)</a:t>
                </a:r>
                <a:br>
                  <a:rPr lang="pt-BR" sz="1000" dirty="0"/>
                </a:br>
                <a:endParaRPr lang="pt-BR" sz="1000" dirty="0"/>
              </a:p>
            </p:txBody>
          </p: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E6509FBD-C188-4D5F-9CE5-3E837F1C4A92}"/>
                  </a:ext>
                </a:extLst>
              </p:cNvPr>
              <p:cNvGrpSpPr/>
              <p:nvPr/>
            </p:nvGrpSpPr>
            <p:grpSpPr>
              <a:xfrm>
                <a:off x="2027725" y="2607043"/>
                <a:ext cx="1656000" cy="834423"/>
                <a:chOff x="2027439" y="2600302"/>
                <a:chExt cx="1693443" cy="834423"/>
              </a:xfrm>
            </p:grpSpPr>
            <p:sp>
              <p:nvSpPr>
                <p:cNvPr id="186" name="TextBox 35">
                  <a:extLst>
                    <a:ext uri="{FF2B5EF4-FFF2-40B4-BE49-F238E27FC236}">
                      <a16:creationId xmlns:a16="http://schemas.microsoft.com/office/drawing/2014/main" id="{AA463913-A4A5-4DBB-8010-35AB6E2601E2}"/>
                    </a:ext>
                  </a:extLst>
                </p:cNvPr>
                <p:cNvSpPr txBox="1"/>
                <p:nvPr/>
              </p:nvSpPr>
              <p:spPr>
                <a:xfrm>
                  <a:off x="2027439" y="2600302"/>
                  <a:ext cx="1693443" cy="83430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rtlCol="0" anchor="t" anchorCtr="0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VIRTUAL LEARNING ENVIRONMENTS (</a:t>
                  </a:r>
                  <a:r>
                    <a:rPr lang="pt-BR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VLE)</a:t>
                  </a:r>
                  <a:br>
                    <a:rPr lang="pt-BR" sz="900" dirty="0">
                      <a:solidFill>
                        <a:schemeClr val="accent5">
                          <a:lumMod val="50000"/>
                        </a:schemeClr>
                      </a:solidFill>
                    </a:rPr>
                  </a:br>
                  <a:endParaRPr lang="pt-BR" sz="9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187" name="Graphic 186" descr="School boy">
                  <a:extLst>
                    <a:ext uri="{FF2B5EF4-FFF2-40B4-BE49-F238E27FC236}">
                      <a16:creationId xmlns:a16="http://schemas.microsoft.com/office/drawing/2014/main" id="{1C0A015C-0C9D-4783-8FD7-2F42F5DBF2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9188" y="3066313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188" name="Graphic 187" descr="Internet">
                  <a:extLst>
                    <a:ext uri="{FF2B5EF4-FFF2-40B4-BE49-F238E27FC236}">
                      <a16:creationId xmlns:a16="http://schemas.microsoft.com/office/drawing/2014/main" id="{4A91D535-93AA-4CA3-843C-A169CA651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8241" y="3088405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189" name="Graphic 188" descr="Transfer">
                  <a:extLst>
                    <a:ext uri="{FF2B5EF4-FFF2-40B4-BE49-F238E27FC236}">
                      <a16:creationId xmlns:a16="http://schemas.microsoft.com/office/drawing/2014/main" id="{59C1A362-56D5-426E-B9D9-018EBF86BA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2364" y="3118896"/>
                  <a:ext cx="259810" cy="259810"/>
                </a:xfrm>
                <a:prstGeom prst="rect">
                  <a:avLst/>
                </a:prstGeom>
              </p:spPr>
            </p:pic>
          </p:grpSp>
          <p:pic>
            <p:nvPicPr>
              <p:cNvPr id="184" name="Graphic 183" descr="Presentation with bar chart RTL">
                <a:extLst>
                  <a:ext uri="{FF2B5EF4-FFF2-40B4-BE49-F238E27FC236}">
                    <a16:creationId xmlns:a16="http://schemas.microsoft.com/office/drawing/2014/main" id="{4F5C78EE-C221-42BA-A476-D4AE42165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325953" y="2259980"/>
                <a:ext cx="328608" cy="328608"/>
              </a:xfrm>
              <a:prstGeom prst="rect">
                <a:avLst/>
              </a:prstGeom>
            </p:spPr>
          </p:pic>
          <p:pic>
            <p:nvPicPr>
              <p:cNvPr id="185" name="Graphic 184" descr="Internet">
                <a:extLst>
                  <a:ext uri="{FF2B5EF4-FFF2-40B4-BE49-F238E27FC236}">
                    <a16:creationId xmlns:a16="http://schemas.microsoft.com/office/drawing/2014/main" id="{11D397A1-3180-4011-BD5B-E7C5A3C493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962917" y="2242195"/>
                <a:ext cx="346320" cy="3463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0264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751E528-58E4-44B5-A4CF-413D25A0DADF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46320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7889966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4302034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67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– Entity-Relationship </a:t>
                      </a: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ARCHITECTURE DRAFT 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66DFDE5-BA12-4C7D-A142-70A2329D6CB2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154"/>
          <a:ext cx="12191999" cy="176988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4543865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2456556236"/>
                    </a:ext>
                  </a:extLst>
                </a:gridCol>
                <a:gridCol w="4525107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76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 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BEFC5C56-6114-4953-A986-56CE4F6B7749}"/>
              </a:ext>
            </a:extLst>
          </p:cNvPr>
          <p:cNvSpPr/>
          <p:nvPr/>
        </p:nvSpPr>
        <p:spPr>
          <a:xfrm>
            <a:off x="6047107" y="593662"/>
            <a:ext cx="5449568" cy="57981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b="1" dirty="0"/>
              <a:t>CONTENT ENVIRONMENTS</a:t>
            </a:r>
          </a:p>
          <a:p>
            <a:pPr>
              <a:spcAft>
                <a:spcPts val="300"/>
              </a:spcAft>
            </a:pPr>
            <a:endParaRPr lang="en-US" sz="1600" b="1" dirty="0">
              <a:solidFill>
                <a:srgbClr val="000000"/>
              </a:solidFill>
            </a:endParaRPr>
          </a:p>
          <a:p>
            <a:pPr marL="82550" indent="-82550"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</a:rPr>
              <a:t>C1. General Content for Students [1]</a:t>
            </a:r>
          </a:p>
          <a:p>
            <a:pPr marL="82550" indent="-82550">
              <a:spcAft>
                <a:spcPts val="300"/>
              </a:spcAft>
            </a:pPr>
            <a:r>
              <a:rPr lang="en-US" sz="1600" u="sng" dirty="0">
                <a:solidFill>
                  <a:srgbClr val="000000"/>
                </a:solidFill>
              </a:rPr>
              <a:t>Purpose</a:t>
            </a:r>
            <a:r>
              <a:rPr lang="en-US" sz="1600" b="1" dirty="0">
                <a:solidFill>
                  <a:srgbClr val="000000"/>
                </a:solidFill>
              </a:rPr>
              <a:t>: </a:t>
            </a:r>
            <a:r>
              <a:rPr lang="en-US" sz="1600" dirty="0">
                <a:solidFill>
                  <a:srgbClr val="000000"/>
                </a:solidFill>
              </a:rPr>
              <a:t>Content storage; 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Admins load content;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endParaRPr lang="en-US" sz="1600" dirty="0">
              <a:solidFill>
                <a:srgbClr val="000000"/>
              </a:solidFill>
            </a:endParaRPr>
          </a:p>
          <a:p>
            <a:pPr marL="82550" indent="-82550"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</a:rPr>
              <a:t>C2. General Content for Teachers [1]</a:t>
            </a:r>
          </a:p>
          <a:p>
            <a:pPr marL="82550" indent="-82550">
              <a:spcAft>
                <a:spcPts val="300"/>
              </a:spcAft>
            </a:pPr>
            <a:r>
              <a:rPr lang="en-US" sz="1600" u="sng" dirty="0">
                <a:solidFill>
                  <a:srgbClr val="000000"/>
                </a:solidFill>
              </a:rPr>
              <a:t>Purpose</a:t>
            </a:r>
            <a:r>
              <a:rPr lang="en-US" sz="1600" b="1" dirty="0">
                <a:solidFill>
                  <a:srgbClr val="000000"/>
                </a:solidFill>
              </a:rPr>
              <a:t>: </a:t>
            </a:r>
            <a:r>
              <a:rPr lang="en-US" sz="1600" dirty="0">
                <a:solidFill>
                  <a:srgbClr val="000000"/>
                </a:solidFill>
              </a:rPr>
              <a:t>Content storage; 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Admins load content;</a:t>
            </a:r>
          </a:p>
          <a:p>
            <a:pPr marL="82550" indent="-82550">
              <a:spcAft>
                <a:spcPts val="300"/>
              </a:spcAft>
            </a:pPr>
            <a:endParaRPr lang="en-US" sz="1600" b="1" dirty="0">
              <a:solidFill>
                <a:srgbClr val="000000"/>
              </a:solidFill>
            </a:endParaRPr>
          </a:p>
          <a:p>
            <a:pPr marL="82550" indent="-82550"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</a:rPr>
              <a:t>C3. Knowledge Domain Content [k]</a:t>
            </a:r>
          </a:p>
          <a:p>
            <a:pPr marL="82550" indent="-82550">
              <a:spcAft>
                <a:spcPts val="300"/>
              </a:spcAft>
            </a:pPr>
            <a:r>
              <a:rPr lang="en-US" sz="1600" u="sng" dirty="0">
                <a:solidFill>
                  <a:srgbClr val="000000"/>
                </a:solidFill>
              </a:rPr>
              <a:t>Purpose</a:t>
            </a:r>
            <a:r>
              <a:rPr lang="en-US" sz="1600" b="1" dirty="0">
                <a:solidFill>
                  <a:srgbClr val="000000"/>
                </a:solidFill>
              </a:rPr>
              <a:t>: </a:t>
            </a:r>
            <a:r>
              <a:rPr lang="en-US" sz="1600" dirty="0">
                <a:solidFill>
                  <a:srgbClr val="000000"/>
                </a:solidFill>
              </a:rPr>
              <a:t>Content storage; 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Teachers load content;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3DA149C-A875-4AE0-ADF0-73050F559525}"/>
              </a:ext>
            </a:extLst>
          </p:cNvPr>
          <p:cNvGrpSpPr/>
          <p:nvPr/>
        </p:nvGrpSpPr>
        <p:grpSpPr>
          <a:xfrm>
            <a:off x="414370" y="805897"/>
            <a:ext cx="4820420" cy="5391465"/>
            <a:chOff x="414370" y="669417"/>
            <a:chExt cx="4820420" cy="5391465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EC1DAF4-BFEE-43CA-BF06-602131954C9A}"/>
                </a:ext>
              </a:extLst>
            </p:cNvPr>
            <p:cNvGrpSpPr/>
            <p:nvPr/>
          </p:nvGrpSpPr>
          <p:grpSpPr>
            <a:xfrm>
              <a:off x="3838770" y="938559"/>
              <a:ext cx="1387210" cy="2568388"/>
              <a:chOff x="3838770" y="938559"/>
              <a:chExt cx="1387210" cy="2568388"/>
            </a:xfrm>
          </p:grpSpPr>
          <p:sp>
            <p:nvSpPr>
              <p:cNvPr id="195" name="TextBox 32">
                <a:extLst>
                  <a:ext uri="{FF2B5EF4-FFF2-40B4-BE49-F238E27FC236}">
                    <a16:creationId xmlns:a16="http://schemas.microsoft.com/office/drawing/2014/main" id="{E13BC140-777F-4E51-BA57-05F7CC2EEE24}"/>
                  </a:ext>
                </a:extLst>
              </p:cNvPr>
              <p:cNvSpPr txBox="1"/>
              <p:nvPr/>
            </p:nvSpPr>
            <p:spPr>
              <a:xfrm>
                <a:off x="3838770" y="938559"/>
                <a:ext cx="1387210" cy="2568388"/>
              </a:xfrm>
              <a:prstGeom prst="rect">
                <a:avLst/>
              </a:prstGeom>
              <a:solidFill>
                <a:schemeClr val="bg1">
                  <a:lumMod val="85000"/>
                  <a:alpha val="30196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PHYSICAL LEARNING ENVIRONMENTS</a:t>
                </a:r>
                <a:b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</a:br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(CLASSROOMS)</a:t>
                </a:r>
              </a:p>
            </p:txBody>
          </p:sp>
          <p:pic>
            <p:nvPicPr>
              <p:cNvPr id="196" name="Graphic 195" descr="Classroom">
                <a:extLst>
                  <a:ext uri="{FF2B5EF4-FFF2-40B4-BE49-F238E27FC236}">
                    <a16:creationId xmlns:a16="http://schemas.microsoft.com/office/drawing/2014/main" id="{E7BE1EF5-2FD7-4FB0-BD4F-97EAD9663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1441" y="2910283"/>
                <a:ext cx="486448" cy="486448"/>
              </a:xfrm>
              <a:prstGeom prst="rect">
                <a:avLst/>
              </a:prstGeom>
            </p:spPr>
          </p:pic>
        </p:grpSp>
        <p:sp>
          <p:nvSpPr>
            <p:cNvPr id="151" name="TextBox 98">
              <a:extLst>
                <a:ext uri="{FF2B5EF4-FFF2-40B4-BE49-F238E27FC236}">
                  <a16:creationId xmlns:a16="http://schemas.microsoft.com/office/drawing/2014/main" id="{B31BE0C4-0AA1-42E9-BCF1-7FA529B82644}"/>
                </a:ext>
              </a:extLst>
            </p:cNvPr>
            <p:cNvSpPr txBox="1"/>
            <p:nvPr/>
          </p:nvSpPr>
          <p:spPr>
            <a:xfrm>
              <a:off x="1886850" y="669417"/>
              <a:ext cx="831850" cy="28436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pt-BR" b="1" dirty="0"/>
                <a:t>SCHOOL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485E106-0B81-44C9-B8A2-09564BF190D5}"/>
                </a:ext>
              </a:extLst>
            </p:cNvPr>
            <p:cNvGrpSpPr/>
            <p:nvPr/>
          </p:nvGrpSpPr>
          <p:grpSpPr>
            <a:xfrm>
              <a:off x="1955725" y="938558"/>
              <a:ext cx="1800000" cy="810396"/>
              <a:chOff x="1958974" y="1229071"/>
              <a:chExt cx="1810921" cy="810396"/>
            </a:xfrm>
          </p:grpSpPr>
          <p:sp>
            <p:nvSpPr>
              <p:cNvPr id="191" name="TextBox 34">
                <a:extLst>
                  <a:ext uri="{FF2B5EF4-FFF2-40B4-BE49-F238E27FC236}">
                    <a16:creationId xmlns:a16="http://schemas.microsoft.com/office/drawing/2014/main" id="{5F19843C-11C9-4FC3-8B91-2B0A7CAC2EEE}"/>
                  </a:ext>
                </a:extLst>
              </p:cNvPr>
              <p:cNvSpPr txBox="1"/>
              <p:nvPr/>
            </p:nvSpPr>
            <p:spPr>
              <a:xfrm>
                <a:off x="1958974" y="1229071"/>
                <a:ext cx="1810921" cy="810396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STUDENT INFORMATION SYSTEM (SIS)</a:t>
                </a:r>
              </a:p>
            </p:txBody>
          </p:sp>
          <p:pic>
            <p:nvPicPr>
              <p:cNvPr id="192" name="Graphic 191" descr="Professor">
                <a:extLst>
                  <a:ext uri="{FF2B5EF4-FFF2-40B4-BE49-F238E27FC236}">
                    <a16:creationId xmlns:a16="http://schemas.microsoft.com/office/drawing/2014/main" id="{06D260E7-0204-4076-B55D-C37F491D6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97448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93" name="Graphic 192" descr="School boy">
                <a:extLst>
                  <a:ext uri="{FF2B5EF4-FFF2-40B4-BE49-F238E27FC236}">
                    <a16:creationId xmlns:a16="http://schemas.microsoft.com/office/drawing/2014/main" id="{08B45AE8-975F-42D7-BC96-69FCF75BD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024875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94" name="Graphic 193" descr="School boy">
                <a:extLst>
                  <a:ext uri="{FF2B5EF4-FFF2-40B4-BE49-F238E27FC236}">
                    <a16:creationId xmlns:a16="http://schemas.microsoft.com/office/drawing/2014/main" id="{B77F20A7-81ED-48EC-81CF-792C131A9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99794" y="1666936"/>
                <a:ext cx="346320" cy="346320"/>
              </a:xfrm>
              <a:prstGeom prst="rect">
                <a:avLst/>
              </a:prstGeom>
            </p:spPr>
          </p:pic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9BEC3A1-4207-4A26-9EF5-9FF0D4BC778F}"/>
                </a:ext>
              </a:extLst>
            </p:cNvPr>
            <p:cNvGrpSpPr/>
            <p:nvPr/>
          </p:nvGrpSpPr>
          <p:grpSpPr>
            <a:xfrm>
              <a:off x="565929" y="3674566"/>
              <a:ext cx="4639736" cy="634713"/>
              <a:chOff x="565929" y="3674566"/>
              <a:chExt cx="4639736" cy="634713"/>
            </a:xfrm>
          </p:grpSpPr>
          <p:sp>
            <p:nvSpPr>
              <p:cNvPr id="184" name="TextBox 29">
                <a:extLst>
                  <a:ext uri="{FF2B5EF4-FFF2-40B4-BE49-F238E27FC236}">
                    <a16:creationId xmlns:a16="http://schemas.microsoft.com/office/drawing/2014/main" id="{06B92EFA-2503-429D-BF70-26F00E928A47}"/>
                  </a:ext>
                </a:extLst>
              </p:cNvPr>
              <p:cNvSpPr txBox="1"/>
              <p:nvPr/>
            </p:nvSpPr>
            <p:spPr>
              <a:xfrm>
                <a:off x="565929" y="3674566"/>
                <a:ext cx="705924" cy="6347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PBL</a:t>
                </a:r>
                <a:br>
                  <a:rPr lang="pt-BR" sz="800" dirty="0">
                    <a:latin typeface="+mj-lt"/>
                  </a:rPr>
                </a:br>
                <a:r>
                  <a:rPr lang="pt-BR" sz="800" dirty="0">
                    <a:latin typeface="+mj-lt"/>
                  </a:rPr>
                  <a:t>DATA</a:t>
                </a:r>
              </a:p>
            </p:txBody>
          </p:sp>
          <p:sp>
            <p:nvSpPr>
              <p:cNvPr id="185" name="TextBox 29">
                <a:extLst>
                  <a:ext uri="{FF2B5EF4-FFF2-40B4-BE49-F238E27FC236}">
                    <a16:creationId xmlns:a16="http://schemas.microsoft.com/office/drawing/2014/main" id="{5A7CD460-8E9D-41A7-B428-4C44836EC492}"/>
                  </a:ext>
                </a:extLst>
              </p:cNvPr>
              <p:cNvSpPr txBox="1"/>
              <p:nvPr/>
            </p:nvSpPr>
            <p:spPr>
              <a:xfrm>
                <a:off x="1954409" y="3674566"/>
                <a:ext cx="3251256" cy="6347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VIRTUAL LEARNING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ENVIRONMENTS (VLE)</a:t>
                </a:r>
              </a:p>
            </p:txBody>
          </p:sp>
          <p:pic>
            <p:nvPicPr>
              <p:cNvPr id="186" name="Imagem 18">
                <a:extLst>
                  <a:ext uri="{FF2B5EF4-FFF2-40B4-BE49-F238E27FC236}">
                    <a16:creationId xmlns:a16="http://schemas.microsoft.com/office/drawing/2014/main" id="{5CA9C80E-C775-46F4-AA13-241705F19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1145" y="3814679"/>
                <a:ext cx="330391" cy="331783"/>
              </a:xfrm>
              <a:prstGeom prst="rect">
                <a:avLst/>
              </a:prstGeom>
            </p:spPr>
          </p:pic>
          <p:pic>
            <p:nvPicPr>
              <p:cNvPr id="187" name="Graphic 186" descr="School boy">
                <a:extLst>
                  <a:ext uri="{FF2B5EF4-FFF2-40B4-BE49-F238E27FC236}">
                    <a16:creationId xmlns:a16="http://schemas.microsoft.com/office/drawing/2014/main" id="{771B9567-80F9-4609-AAF6-658BC504E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26666" y="3810509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88" name="Graphic 187" descr="Internet">
                <a:extLst>
                  <a:ext uri="{FF2B5EF4-FFF2-40B4-BE49-F238E27FC236}">
                    <a16:creationId xmlns:a16="http://schemas.microsoft.com/office/drawing/2014/main" id="{49C154D4-9C35-4085-9005-F86F88536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25719" y="3832601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89" name="Graphic 188" descr="Transfer">
                <a:extLst>
                  <a:ext uri="{FF2B5EF4-FFF2-40B4-BE49-F238E27FC236}">
                    <a16:creationId xmlns:a16="http://schemas.microsoft.com/office/drawing/2014/main" id="{CACFD744-27AB-41BD-B7F4-F79136E45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439842" y="3863092"/>
                <a:ext cx="259810" cy="259810"/>
              </a:xfrm>
              <a:prstGeom prst="rect">
                <a:avLst/>
              </a:prstGeom>
            </p:spPr>
          </p:pic>
          <p:pic>
            <p:nvPicPr>
              <p:cNvPr id="190" name="Graphic 189" descr="Transfer">
                <a:extLst>
                  <a:ext uri="{FF2B5EF4-FFF2-40B4-BE49-F238E27FC236}">
                    <a16:creationId xmlns:a16="http://schemas.microsoft.com/office/drawing/2014/main" id="{85E99954-539D-4949-BE9E-8AEC2F161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52110" y="3790915"/>
                <a:ext cx="396000" cy="380939"/>
              </a:xfrm>
              <a:prstGeom prst="rect">
                <a:avLst/>
              </a:prstGeom>
            </p:spPr>
          </p:pic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83EF669-35C4-4957-8ADE-6D4226CB5447}"/>
                </a:ext>
              </a:extLst>
            </p:cNvPr>
            <p:cNvGrpSpPr/>
            <p:nvPr/>
          </p:nvGrpSpPr>
          <p:grpSpPr>
            <a:xfrm>
              <a:off x="565929" y="4416551"/>
              <a:ext cx="4654774" cy="634714"/>
              <a:chOff x="565929" y="4416551"/>
              <a:chExt cx="4654774" cy="634714"/>
            </a:xfrm>
          </p:grpSpPr>
          <p:sp>
            <p:nvSpPr>
              <p:cNvPr id="178" name="TextBox 29">
                <a:extLst>
                  <a:ext uri="{FF2B5EF4-FFF2-40B4-BE49-F238E27FC236}">
                    <a16:creationId xmlns:a16="http://schemas.microsoft.com/office/drawing/2014/main" id="{BEB99BA4-B101-4EF8-97AA-2B4EF496EB78}"/>
                  </a:ext>
                </a:extLst>
              </p:cNvPr>
              <p:cNvSpPr txBox="1"/>
              <p:nvPr/>
            </p:nvSpPr>
            <p:spPr>
              <a:xfrm>
                <a:off x="1955282" y="4416552"/>
                <a:ext cx="3265421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CONTENT STORAGE</a:t>
                </a:r>
              </a:p>
            </p:txBody>
          </p:sp>
          <p:sp>
            <p:nvSpPr>
              <p:cNvPr id="179" name="TextBox 29">
                <a:extLst>
                  <a:ext uri="{FF2B5EF4-FFF2-40B4-BE49-F238E27FC236}">
                    <a16:creationId xmlns:a16="http://schemas.microsoft.com/office/drawing/2014/main" id="{CD6E0DC2-5BD0-4F99-B3B5-36D6270713CE}"/>
                  </a:ext>
                </a:extLst>
              </p:cNvPr>
              <p:cNvSpPr txBox="1"/>
              <p:nvPr/>
            </p:nvSpPr>
            <p:spPr>
              <a:xfrm>
                <a:off x="565929" y="4416551"/>
                <a:ext cx="705924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CONTENT META-DATA</a:t>
                </a:r>
              </a:p>
            </p:txBody>
          </p:sp>
          <p:pic>
            <p:nvPicPr>
              <p:cNvPr id="180" name="Imagem 18">
                <a:extLst>
                  <a:ext uri="{FF2B5EF4-FFF2-40B4-BE49-F238E27FC236}">
                    <a16:creationId xmlns:a16="http://schemas.microsoft.com/office/drawing/2014/main" id="{E621F2BB-2612-42E9-8FB0-16CCCF299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5516" y="4582559"/>
                <a:ext cx="330391" cy="331783"/>
              </a:xfrm>
              <a:prstGeom prst="rect">
                <a:avLst/>
              </a:prstGeom>
            </p:spPr>
          </p:pic>
          <p:pic>
            <p:nvPicPr>
              <p:cNvPr id="181" name="Graphic 180" descr="Presentation with bar chart RTL">
                <a:extLst>
                  <a:ext uri="{FF2B5EF4-FFF2-40B4-BE49-F238E27FC236}">
                    <a16:creationId xmlns:a16="http://schemas.microsoft.com/office/drawing/2014/main" id="{2AB0A142-AE4C-4E36-8510-8CA938CBF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758453" y="4580360"/>
                <a:ext cx="328608" cy="328608"/>
              </a:xfrm>
              <a:prstGeom prst="rect">
                <a:avLst/>
              </a:prstGeom>
            </p:spPr>
          </p:pic>
          <p:pic>
            <p:nvPicPr>
              <p:cNvPr id="182" name="Graphic 181" descr="Internet">
                <a:extLst>
                  <a:ext uri="{FF2B5EF4-FFF2-40B4-BE49-F238E27FC236}">
                    <a16:creationId xmlns:a16="http://schemas.microsoft.com/office/drawing/2014/main" id="{0B91F782-DB4D-4D6C-A878-69457FEA4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395417" y="4562575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83" name="Graphic 182" descr="Transfer">
                <a:extLst>
                  <a:ext uri="{FF2B5EF4-FFF2-40B4-BE49-F238E27FC236}">
                    <a16:creationId xmlns:a16="http://schemas.microsoft.com/office/drawing/2014/main" id="{BC03F29B-44F9-4FDB-AE73-B1EB8A9DD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73986" y="4517183"/>
                <a:ext cx="396000" cy="380939"/>
              </a:xfrm>
              <a:prstGeom prst="rect">
                <a:avLst/>
              </a:prstGeom>
            </p:spPr>
          </p:pic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C55E52F-998B-450C-B4C0-159B03BB26B9}"/>
                </a:ext>
              </a:extLst>
            </p:cNvPr>
            <p:cNvGrpSpPr/>
            <p:nvPr/>
          </p:nvGrpSpPr>
          <p:grpSpPr>
            <a:xfrm>
              <a:off x="565367" y="5250485"/>
              <a:ext cx="4669423" cy="810397"/>
              <a:chOff x="565367" y="5250485"/>
              <a:chExt cx="4669423" cy="810397"/>
            </a:xfrm>
          </p:grpSpPr>
          <p:sp>
            <p:nvSpPr>
              <p:cNvPr id="169" name="TextBox 29">
                <a:extLst>
                  <a:ext uri="{FF2B5EF4-FFF2-40B4-BE49-F238E27FC236}">
                    <a16:creationId xmlns:a16="http://schemas.microsoft.com/office/drawing/2014/main" id="{714096A9-7E06-4275-8F30-91F67D65E68B}"/>
                  </a:ext>
                </a:extLst>
              </p:cNvPr>
              <p:cNvSpPr txBox="1"/>
              <p:nvPr/>
            </p:nvSpPr>
            <p:spPr>
              <a:xfrm>
                <a:off x="2981857" y="5330284"/>
                <a:ext cx="2252933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USERS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PROFESSIONAL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DATA</a:t>
                </a:r>
              </a:p>
            </p:txBody>
          </p:sp>
          <p:sp>
            <p:nvSpPr>
              <p:cNvPr id="170" name="TextBox 29">
                <a:extLst>
                  <a:ext uri="{FF2B5EF4-FFF2-40B4-BE49-F238E27FC236}">
                    <a16:creationId xmlns:a16="http://schemas.microsoft.com/office/drawing/2014/main" id="{1F881991-AB7E-43EF-9679-5E6D052BACE1}"/>
                  </a:ext>
                </a:extLst>
              </p:cNvPr>
              <p:cNvSpPr txBox="1"/>
              <p:nvPr/>
            </p:nvSpPr>
            <p:spPr>
              <a:xfrm>
                <a:off x="565367" y="5333207"/>
                <a:ext cx="705924" cy="599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USERS</a:t>
                </a:r>
                <a:br>
                  <a:rPr lang="pt-BR" sz="800" dirty="0">
                    <a:latin typeface="+mj-lt"/>
                  </a:rPr>
                </a:br>
                <a:r>
                  <a:rPr lang="pt-BR" sz="800" dirty="0">
                    <a:latin typeface="+mj-lt"/>
                  </a:rPr>
                  <a:t>META-DATA</a:t>
                </a:r>
              </a:p>
            </p:txBody>
          </p:sp>
          <p:pic>
            <p:nvPicPr>
              <p:cNvPr id="171" name="Imagem 19">
                <a:extLst>
                  <a:ext uri="{FF2B5EF4-FFF2-40B4-BE49-F238E27FC236}">
                    <a16:creationId xmlns:a16="http://schemas.microsoft.com/office/drawing/2014/main" id="{106FDD62-E320-4BB0-AD75-50F9C459CDBD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53877" y="5485732"/>
                <a:ext cx="324000" cy="323816"/>
              </a:xfrm>
              <a:prstGeom prst="rect">
                <a:avLst/>
              </a:prstGeom>
            </p:spPr>
          </p:pic>
          <p:pic>
            <p:nvPicPr>
              <p:cNvPr id="172" name="Graphic 171" descr="Professor">
                <a:extLst>
                  <a:ext uri="{FF2B5EF4-FFF2-40B4-BE49-F238E27FC236}">
                    <a16:creationId xmlns:a16="http://schemas.microsoft.com/office/drawing/2014/main" id="{E422E4A3-2A4E-4BAD-8571-67BB2A42D2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84679" y="5479952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73" name="Graphic 172" descr="School boy">
                <a:extLst>
                  <a:ext uri="{FF2B5EF4-FFF2-40B4-BE49-F238E27FC236}">
                    <a16:creationId xmlns:a16="http://schemas.microsoft.com/office/drawing/2014/main" id="{28AC4441-FD22-4686-8068-8D10F40B5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12106" y="5479952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74" name="Graphic 173" descr="Transfer">
                <a:extLst>
                  <a:ext uri="{FF2B5EF4-FFF2-40B4-BE49-F238E27FC236}">
                    <a16:creationId xmlns:a16="http://schemas.microsoft.com/office/drawing/2014/main" id="{67BF0324-75D3-421A-B100-BC071EB0B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64113" y="5432177"/>
                <a:ext cx="396000" cy="380939"/>
              </a:xfrm>
              <a:prstGeom prst="rect">
                <a:avLst/>
              </a:prstGeom>
            </p:spPr>
          </p:pic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92C21DC-E951-4B1C-AB86-EC81E09945A0}"/>
                  </a:ext>
                </a:extLst>
              </p:cNvPr>
              <p:cNvGrpSpPr/>
              <p:nvPr/>
            </p:nvGrpSpPr>
            <p:grpSpPr>
              <a:xfrm>
                <a:off x="1956232" y="5250485"/>
                <a:ext cx="929506" cy="810397"/>
                <a:chOff x="1956232" y="4917979"/>
                <a:chExt cx="929506" cy="810397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FD8CFEB1-8803-455C-BBF1-BB9F328E6B41}"/>
                    </a:ext>
                  </a:extLst>
                </p:cNvPr>
                <p:cNvSpPr/>
                <p:nvPr/>
              </p:nvSpPr>
              <p:spPr>
                <a:xfrm>
                  <a:off x="1956232" y="4917979"/>
                  <a:ext cx="929506" cy="810397"/>
                </a:xfrm>
                <a:prstGeom prst="rect">
                  <a:avLst/>
                </a:prstGeom>
                <a:noFill/>
                <a:ln w="635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chemeClr val="accent5">
                          <a:lumMod val="50000"/>
                        </a:schemeClr>
                      </a:solidFill>
                      <a:latin typeface="+mj-lt"/>
                    </a:rPr>
                    <a:t>Self-Sovereign Identity</a:t>
                  </a:r>
                </a:p>
              </p:txBody>
            </p:sp>
            <p:pic>
              <p:nvPicPr>
                <p:cNvPr id="177" name="Graphic 176" descr="Key">
                  <a:extLst>
                    <a:ext uri="{FF2B5EF4-FFF2-40B4-BE49-F238E27FC236}">
                      <a16:creationId xmlns:a16="http://schemas.microsoft.com/office/drawing/2014/main" id="{A2EB6EC1-43BF-404C-95F1-A5AD23E3EF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2754" y="5280946"/>
                  <a:ext cx="416461" cy="41646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4B363448-4AE5-4085-8197-8CEE9991578C}"/>
                </a:ext>
              </a:extLst>
            </p:cNvPr>
            <p:cNvGrpSpPr/>
            <p:nvPr/>
          </p:nvGrpSpPr>
          <p:grpSpPr>
            <a:xfrm>
              <a:off x="414370" y="669417"/>
              <a:ext cx="1453765" cy="5391465"/>
              <a:chOff x="414370" y="964265"/>
              <a:chExt cx="1453765" cy="5096617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69826266-681F-406B-A59C-D67A6D9B8993}"/>
                  </a:ext>
                </a:extLst>
              </p:cNvPr>
              <p:cNvSpPr/>
              <p:nvPr/>
            </p:nvSpPr>
            <p:spPr>
              <a:xfrm>
                <a:off x="476095" y="1235998"/>
                <a:ext cx="885595" cy="48248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PBL for Professional </a:t>
                </a:r>
                <a:br>
                  <a:rPr lang="en-US" sz="800" dirty="0">
                    <a:solidFill>
                      <a:schemeClr val="tx1"/>
                    </a:solidFill>
                  </a:rPr>
                </a:br>
                <a:r>
                  <a:rPr lang="en-US" sz="800" dirty="0">
                    <a:solidFill>
                      <a:schemeClr val="tx1"/>
                    </a:solidFill>
                  </a:rPr>
                  <a:t>Education</a:t>
                </a:r>
                <a:endParaRPr lang="pt-BR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7" name="Graphic 166" descr="Transfer">
                <a:extLst>
                  <a:ext uri="{FF2B5EF4-FFF2-40B4-BE49-F238E27FC236}">
                    <a16:creationId xmlns:a16="http://schemas.microsoft.com/office/drawing/2014/main" id="{369E5134-AAA4-4ACF-9BA3-BBC0DBF14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436135" y="2407741"/>
                <a:ext cx="432000" cy="426244"/>
              </a:xfrm>
              <a:prstGeom prst="rect">
                <a:avLst/>
              </a:prstGeom>
            </p:spPr>
          </p:pic>
          <p:sp>
            <p:nvSpPr>
              <p:cNvPr id="168" name="TextBox 98">
                <a:extLst>
                  <a:ext uri="{FF2B5EF4-FFF2-40B4-BE49-F238E27FC236}">
                    <a16:creationId xmlns:a16="http://schemas.microsoft.com/office/drawing/2014/main" id="{3558E3B3-6DFC-4C8B-87E5-66A56C533B81}"/>
                  </a:ext>
                </a:extLst>
              </p:cNvPr>
              <p:cNvSpPr txBox="1"/>
              <p:nvPr/>
            </p:nvSpPr>
            <p:spPr>
              <a:xfrm>
                <a:off x="414370" y="964265"/>
                <a:ext cx="831850" cy="28436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b="1" dirty="0"/>
                  <a:t>OpenPBL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2C9848E-96A3-46BE-BE8F-FAE22B899F73}"/>
                </a:ext>
              </a:extLst>
            </p:cNvPr>
            <p:cNvGrpSpPr/>
            <p:nvPr/>
          </p:nvGrpSpPr>
          <p:grpSpPr>
            <a:xfrm>
              <a:off x="1958974" y="1788707"/>
              <a:ext cx="1800000" cy="1711167"/>
              <a:chOff x="1958974" y="1788707"/>
              <a:chExt cx="1800000" cy="1711167"/>
            </a:xfrm>
          </p:grpSpPr>
          <p:sp>
            <p:nvSpPr>
              <p:cNvPr id="158" name="TextBox 35">
                <a:extLst>
                  <a:ext uri="{FF2B5EF4-FFF2-40B4-BE49-F238E27FC236}">
                    <a16:creationId xmlns:a16="http://schemas.microsoft.com/office/drawing/2014/main" id="{1E1B73DD-C4DC-49CC-A45A-EF34FCA188C3}"/>
                  </a:ext>
                </a:extLst>
              </p:cNvPr>
              <p:cNvSpPr txBox="1"/>
              <p:nvPr/>
            </p:nvSpPr>
            <p:spPr>
              <a:xfrm>
                <a:off x="1958974" y="1788707"/>
                <a:ext cx="1800000" cy="1711167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LEARNING MANAGEMENT SYSTEM (LMS)</a:t>
                </a:r>
                <a:br>
                  <a:rPr lang="pt-BR" sz="1000" dirty="0"/>
                </a:br>
                <a:endParaRPr lang="pt-BR" sz="1000" dirty="0"/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81B139D0-9F77-416F-8F7B-7A59DB91F216}"/>
                  </a:ext>
                </a:extLst>
              </p:cNvPr>
              <p:cNvGrpSpPr/>
              <p:nvPr/>
            </p:nvGrpSpPr>
            <p:grpSpPr>
              <a:xfrm>
                <a:off x="2027725" y="2607043"/>
                <a:ext cx="1656000" cy="834423"/>
                <a:chOff x="2027439" y="2600302"/>
                <a:chExt cx="1693443" cy="834423"/>
              </a:xfrm>
            </p:grpSpPr>
            <p:sp>
              <p:nvSpPr>
                <p:cNvPr id="162" name="TextBox 35">
                  <a:extLst>
                    <a:ext uri="{FF2B5EF4-FFF2-40B4-BE49-F238E27FC236}">
                      <a16:creationId xmlns:a16="http://schemas.microsoft.com/office/drawing/2014/main" id="{5D95B3FB-59CE-4636-A478-7A9C1D41A7E1}"/>
                    </a:ext>
                  </a:extLst>
                </p:cNvPr>
                <p:cNvSpPr txBox="1"/>
                <p:nvPr/>
              </p:nvSpPr>
              <p:spPr>
                <a:xfrm>
                  <a:off x="2027439" y="2600302"/>
                  <a:ext cx="1693443" cy="83430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rtlCol="0" anchor="t" anchorCtr="0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VIRTUAL LEARNING ENVIRONMENTS (</a:t>
                  </a:r>
                  <a:r>
                    <a:rPr lang="pt-BR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VLE)</a:t>
                  </a:r>
                  <a:br>
                    <a:rPr lang="pt-BR" sz="900" dirty="0">
                      <a:solidFill>
                        <a:schemeClr val="accent5">
                          <a:lumMod val="50000"/>
                        </a:schemeClr>
                      </a:solidFill>
                    </a:rPr>
                  </a:br>
                  <a:endParaRPr lang="pt-BR" sz="9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163" name="Graphic 162" descr="School boy">
                  <a:extLst>
                    <a:ext uri="{FF2B5EF4-FFF2-40B4-BE49-F238E27FC236}">
                      <a16:creationId xmlns:a16="http://schemas.microsoft.com/office/drawing/2014/main" id="{91D7E53F-F1B3-47DC-8E69-75C576F944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9188" y="3066313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164" name="Graphic 163" descr="Internet">
                  <a:extLst>
                    <a:ext uri="{FF2B5EF4-FFF2-40B4-BE49-F238E27FC236}">
                      <a16:creationId xmlns:a16="http://schemas.microsoft.com/office/drawing/2014/main" id="{D7959324-523B-408D-8060-73E7AF1339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8241" y="3088405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165" name="Graphic 164" descr="Transfer">
                  <a:extLst>
                    <a:ext uri="{FF2B5EF4-FFF2-40B4-BE49-F238E27FC236}">
                      <a16:creationId xmlns:a16="http://schemas.microsoft.com/office/drawing/2014/main" id="{DA9D7B02-3C71-4453-8C4D-BFDD9EF1CF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2364" y="3118896"/>
                  <a:ext cx="259810" cy="259810"/>
                </a:xfrm>
                <a:prstGeom prst="rect">
                  <a:avLst/>
                </a:prstGeom>
              </p:spPr>
            </p:pic>
          </p:grpSp>
          <p:pic>
            <p:nvPicPr>
              <p:cNvPr id="160" name="Graphic 159" descr="Presentation with bar chart RTL">
                <a:extLst>
                  <a:ext uri="{FF2B5EF4-FFF2-40B4-BE49-F238E27FC236}">
                    <a16:creationId xmlns:a16="http://schemas.microsoft.com/office/drawing/2014/main" id="{6F5CB17A-27EF-47D0-9D66-574EF8505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325953" y="2259980"/>
                <a:ext cx="328608" cy="328608"/>
              </a:xfrm>
              <a:prstGeom prst="rect">
                <a:avLst/>
              </a:prstGeom>
            </p:spPr>
          </p:pic>
          <p:pic>
            <p:nvPicPr>
              <p:cNvPr id="161" name="Graphic 160" descr="Internet">
                <a:extLst>
                  <a:ext uri="{FF2B5EF4-FFF2-40B4-BE49-F238E27FC236}">
                    <a16:creationId xmlns:a16="http://schemas.microsoft.com/office/drawing/2014/main" id="{6212DDF9-94CE-445D-BA3E-2D8B4ECFF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962917" y="2242195"/>
                <a:ext cx="346320" cy="3463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9854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751E528-58E4-44B5-A4CF-413D25A0DADF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46320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7889966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4302034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67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– Entity-Relationship </a:t>
                      </a: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ARCHITECTURE DRAFT 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66DFDE5-BA12-4C7D-A142-70A2329D6CB2}"/>
              </a:ext>
            </a:extLst>
          </p:cNvPr>
          <p:cNvGraphicFramePr>
            <a:graphicFrameLocks noGrp="1"/>
          </p:cNvGraphicFramePr>
          <p:nvPr/>
        </p:nvGraphicFramePr>
        <p:xfrm>
          <a:off x="0" y="6682154"/>
          <a:ext cx="12191999" cy="176988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4543865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3123027">
                  <a:extLst>
                    <a:ext uri="{9D8B030D-6E8A-4147-A177-3AD203B41FA5}">
                      <a16:colId xmlns:a16="http://schemas.microsoft.com/office/drawing/2014/main" val="2456556236"/>
                    </a:ext>
                  </a:extLst>
                </a:gridCol>
                <a:gridCol w="4525107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76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Proseek 2019</a:t>
                      </a: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Scope / Contextual  </a:t>
                      </a: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8000" marR="108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BEFC5C56-6114-4953-A986-56CE4F6B7749}"/>
              </a:ext>
            </a:extLst>
          </p:cNvPr>
          <p:cNvSpPr/>
          <p:nvPr/>
        </p:nvSpPr>
        <p:spPr>
          <a:xfrm>
            <a:off x="6024563" y="584200"/>
            <a:ext cx="5460380" cy="42421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1600" b="1" dirty="0"/>
              <a:t>INTERACTION AND CONTENT ENVIRONMENTS</a:t>
            </a:r>
          </a:p>
          <a:p>
            <a:pPr>
              <a:spcAft>
                <a:spcPts val="300"/>
              </a:spcAft>
            </a:pPr>
            <a:endParaRPr lang="en-US" sz="1600" b="1" dirty="0">
              <a:solidFill>
                <a:srgbClr val="000000"/>
              </a:solidFill>
            </a:endParaRPr>
          </a:p>
          <a:p>
            <a:pPr marL="82550" indent="-82550"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</a:rPr>
              <a:t>IC1. Case-problem’s Development Environment [cp]</a:t>
            </a:r>
          </a:p>
          <a:p>
            <a:pPr marL="82550" indent="-82550">
              <a:spcAft>
                <a:spcPts val="300"/>
              </a:spcAft>
            </a:pPr>
            <a:r>
              <a:rPr lang="en-US" sz="1600" u="sng" dirty="0">
                <a:solidFill>
                  <a:srgbClr val="000000"/>
                </a:solidFill>
              </a:rPr>
              <a:t>Purpose</a:t>
            </a:r>
            <a:r>
              <a:rPr lang="en-US" sz="1600" b="1" dirty="0">
                <a:solidFill>
                  <a:srgbClr val="000000"/>
                </a:solidFill>
              </a:rPr>
              <a:t>: </a:t>
            </a:r>
            <a:r>
              <a:rPr lang="en-US" sz="1600" dirty="0">
                <a:solidFill>
                  <a:srgbClr val="000000"/>
                </a:solidFill>
              </a:rPr>
              <a:t>Develop and share a case-problem; </a:t>
            </a:r>
          </a:p>
          <a:p>
            <a:pPr marL="82550" indent="-82550"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</a:rPr>
              <a:t>- Teacher loads the content items of a problem;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Tutors discuss the case-problem’s teaching notes;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endParaRPr lang="en-US" sz="1600" dirty="0">
              <a:solidFill>
                <a:srgbClr val="000000"/>
              </a:solidFill>
            </a:endParaRPr>
          </a:p>
          <a:p>
            <a:pPr marL="82550" indent="-82550">
              <a:spcAft>
                <a:spcPts val="300"/>
              </a:spcAft>
            </a:pPr>
            <a:r>
              <a:rPr lang="en-US" sz="1600" b="1" dirty="0">
                <a:solidFill>
                  <a:srgbClr val="000000"/>
                </a:solidFill>
              </a:rPr>
              <a:t>IC2. Case-problem’s Discussion Class Environment [</a:t>
            </a:r>
            <a:r>
              <a:rPr lang="en-US" sz="1600" b="1" dirty="0" err="1">
                <a:solidFill>
                  <a:srgbClr val="000000"/>
                </a:solidFill>
              </a:rPr>
              <a:t>class.cp</a:t>
            </a:r>
            <a:r>
              <a:rPr lang="en-US" sz="1600" b="1" dirty="0">
                <a:solidFill>
                  <a:srgbClr val="000000"/>
                </a:solidFill>
              </a:rPr>
              <a:t>]</a:t>
            </a:r>
          </a:p>
          <a:p>
            <a:pPr marL="82550" indent="-82550">
              <a:spcAft>
                <a:spcPts val="300"/>
              </a:spcAft>
            </a:pPr>
            <a:r>
              <a:rPr lang="en-US" sz="1600" u="sng" dirty="0">
                <a:solidFill>
                  <a:srgbClr val="000000"/>
                </a:solidFill>
              </a:rPr>
              <a:t>Purpose</a:t>
            </a:r>
            <a:r>
              <a:rPr lang="en-US" sz="1600" b="1" dirty="0">
                <a:solidFill>
                  <a:srgbClr val="000000"/>
                </a:solidFill>
              </a:rPr>
              <a:t>: </a:t>
            </a:r>
            <a:r>
              <a:rPr lang="en-US" sz="1600" dirty="0">
                <a:solidFill>
                  <a:srgbClr val="000000"/>
                </a:solidFill>
              </a:rPr>
              <a:t>Students discussion; 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Student access the prework of a case-problem;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Students discuss the case-problem’s solutions;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Tutor moderate the class forum;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Tutor record the students’ participation;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</a:rPr>
              <a:t>Students assesses their pairs; </a:t>
            </a:r>
          </a:p>
          <a:p>
            <a:pPr marL="82550" indent="-82550">
              <a:spcAft>
                <a:spcPts val="300"/>
              </a:spcAft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  <a:p>
            <a:pPr marL="82550" indent="-82550">
              <a:spcAft>
                <a:spcPts val="300"/>
              </a:spcAft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  <a:p>
            <a:pPr marL="82550" indent="-82550">
              <a:spcAft>
                <a:spcPts val="300"/>
              </a:spcAft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3DA149C-A875-4AE0-ADF0-73050F559525}"/>
              </a:ext>
            </a:extLst>
          </p:cNvPr>
          <p:cNvGrpSpPr/>
          <p:nvPr/>
        </p:nvGrpSpPr>
        <p:grpSpPr>
          <a:xfrm>
            <a:off x="414370" y="805897"/>
            <a:ext cx="4820420" cy="5391465"/>
            <a:chOff x="414370" y="669417"/>
            <a:chExt cx="4820420" cy="5391465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9EC1DAF4-BFEE-43CA-BF06-602131954C9A}"/>
                </a:ext>
              </a:extLst>
            </p:cNvPr>
            <p:cNvGrpSpPr/>
            <p:nvPr/>
          </p:nvGrpSpPr>
          <p:grpSpPr>
            <a:xfrm>
              <a:off x="3838770" y="938559"/>
              <a:ext cx="1387210" cy="2568388"/>
              <a:chOff x="3838770" y="938559"/>
              <a:chExt cx="1387210" cy="2568388"/>
            </a:xfrm>
          </p:grpSpPr>
          <p:sp>
            <p:nvSpPr>
              <p:cNvPr id="195" name="TextBox 32">
                <a:extLst>
                  <a:ext uri="{FF2B5EF4-FFF2-40B4-BE49-F238E27FC236}">
                    <a16:creationId xmlns:a16="http://schemas.microsoft.com/office/drawing/2014/main" id="{E13BC140-777F-4E51-BA57-05F7CC2EEE24}"/>
                  </a:ext>
                </a:extLst>
              </p:cNvPr>
              <p:cNvSpPr txBox="1"/>
              <p:nvPr/>
            </p:nvSpPr>
            <p:spPr>
              <a:xfrm>
                <a:off x="3838770" y="938559"/>
                <a:ext cx="1387210" cy="2568388"/>
              </a:xfrm>
              <a:prstGeom prst="rect">
                <a:avLst/>
              </a:prstGeom>
              <a:solidFill>
                <a:schemeClr val="bg1">
                  <a:lumMod val="85000"/>
                  <a:alpha val="30196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PHYSICAL LEARNING ENVIRONMENTS</a:t>
                </a:r>
                <a:b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</a:br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(CLASSROOMS)</a:t>
                </a:r>
              </a:p>
            </p:txBody>
          </p:sp>
          <p:pic>
            <p:nvPicPr>
              <p:cNvPr id="196" name="Graphic 195" descr="Classroom">
                <a:extLst>
                  <a:ext uri="{FF2B5EF4-FFF2-40B4-BE49-F238E27FC236}">
                    <a16:creationId xmlns:a16="http://schemas.microsoft.com/office/drawing/2014/main" id="{E7BE1EF5-2FD7-4FB0-BD4F-97EAD9663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631441" y="2910283"/>
                <a:ext cx="486448" cy="486448"/>
              </a:xfrm>
              <a:prstGeom prst="rect">
                <a:avLst/>
              </a:prstGeom>
            </p:spPr>
          </p:pic>
        </p:grpSp>
        <p:sp>
          <p:nvSpPr>
            <p:cNvPr id="151" name="TextBox 98">
              <a:extLst>
                <a:ext uri="{FF2B5EF4-FFF2-40B4-BE49-F238E27FC236}">
                  <a16:creationId xmlns:a16="http://schemas.microsoft.com/office/drawing/2014/main" id="{B31BE0C4-0AA1-42E9-BCF1-7FA529B82644}"/>
                </a:ext>
              </a:extLst>
            </p:cNvPr>
            <p:cNvSpPr txBox="1"/>
            <p:nvPr/>
          </p:nvSpPr>
          <p:spPr>
            <a:xfrm>
              <a:off x="1886850" y="669417"/>
              <a:ext cx="831850" cy="28436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pt-BR" b="1" dirty="0"/>
                <a:t>SCHOOL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485E106-0B81-44C9-B8A2-09564BF190D5}"/>
                </a:ext>
              </a:extLst>
            </p:cNvPr>
            <p:cNvGrpSpPr/>
            <p:nvPr/>
          </p:nvGrpSpPr>
          <p:grpSpPr>
            <a:xfrm>
              <a:off x="1955725" y="938558"/>
              <a:ext cx="1800000" cy="810396"/>
              <a:chOff x="1958974" y="1229071"/>
              <a:chExt cx="1810921" cy="810396"/>
            </a:xfrm>
          </p:grpSpPr>
          <p:sp>
            <p:nvSpPr>
              <p:cNvPr id="191" name="TextBox 34">
                <a:extLst>
                  <a:ext uri="{FF2B5EF4-FFF2-40B4-BE49-F238E27FC236}">
                    <a16:creationId xmlns:a16="http://schemas.microsoft.com/office/drawing/2014/main" id="{5F19843C-11C9-4FC3-8B91-2B0A7CAC2EEE}"/>
                  </a:ext>
                </a:extLst>
              </p:cNvPr>
              <p:cNvSpPr txBox="1"/>
              <p:nvPr/>
            </p:nvSpPr>
            <p:spPr>
              <a:xfrm>
                <a:off x="1958974" y="1229071"/>
                <a:ext cx="1810921" cy="810396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STUDENT INFORMATION SYSTEM (SIS)</a:t>
                </a:r>
              </a:p>
            </p:txBody>
          </p:sp>
          <p:pic>
            <p:nvPicPr>
              <p:cNvPr id="192" name="Graphic 191" descr="Professor">
                <a:extLst>
                  <a:ext uri="{FF2B5EF4-FFF2-40B4-BE49-F238E27FC236}">
                    <a16:creationId xmlns:a16="http://schemas.microsoft.com/office/drawing/2014/main" id="{06D260E7-0204-4076-B55D-C37F491D6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97448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93" name="Graphic 192" descr="School boy">
                <a:extLst>
                  <a:ext uri="{FF2B5EF4-FFF2-40B4-BE49-F238E27FC236}">
                    <a16:creationId xmlns:a16="http://schemas.microsoft.com/office/drawing/2014/main" id="{08B45AE8-975F-42D7-BC96-69FCF75BD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024875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94" name="Graphic 193" descr="School boy">
                <a:extLst>
                  <a:ext uri="{FF2B5EF4-FFF2-40B4-BE49-F238E27FC236}">
                    <a16:creationId xmlns:a16="http://schemas.microsoft.com/office/drawing/2014/main" id="{B77F20A7-81ED-48EC-81CF-792C131A9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99794" y="1666936"/>
                <a:ext cx="346320" cy="346320"/>
              </a:xfrm>
              <a:prstGeom prst="rect">
                <a:avLst/>
              </a:prstGeom>
            </p:spPr>
          </p:pic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9BEC3A1-4207-4A26-9EF5-9FF0D4BC778F}"/>
                </a:ext>
              </a:extLst>
            </p:cNvPr>
            <p:cNvGrpSpPr/>
            <p:nvPr/>
          </p:nvGrpSpPr>
          <p:grpSpPr>
            <a:xfrm>
              <a:off x="565929" y="3674566"/>
              <a:ext cx="4639736" cy="634713"/>
              <a:chOff x="565929" y="3674566"/>
              <a:chExt cx="4639736" cy="634713"/>
            </a:xfrm>
          </p:grpSpPr>
          <p:sp>
            <p:nvSpPr>
              <p:cNvPr id="184" name="TextBox 29">
                <a:extLst>
                  <a:ext uri="{FF2B5EF4-FFF2-40B4-BE49-F238E27FC236}">
                    <a16:creationId xmlns:a16="http://schemas.microsoft.com/office/drawing/2014/main" id="{06B92EFA-2503-429D-BF70-26F00E928A47}"/>
                  </a:ext>
                </a:extLst>
              </p:cNvPr>
              <p:cNvSpPr txBox="1"/>
              <p:nvPr/>
            </p:nvSpPr>
            <p:spPr>
              <a:xfrm>
                <a:off x="565929" y="3674566"/>
                <a:ext cx="705924" cy="6347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PBL</a:t>
                </a:r>
                <a:br>
                  <a:rPr lang="pt-BR" sz="800" dirty="0">
                    <a:latin typeface="+mj-lt"/>
                  </a:rPr>
                </a:br>
                <a:r>
                  <a:rPr lang="pt-BR" sz="800" dirty="0">
                    <a:latin typeface="+mj-lt"/>
                  </a:rPr>
                  <a:t>DATA</a:t>
                </a:r>
              </a:p>
            </p:txBody>
          </p:sp>
          <p:sp>
            <p:nvSpPr>
              <p:cNvPr id="185" name="TextBox 29">
                <a:extLst>
                  <a:ext uri="{FF2B5EF4-FFF2-40B4-BE49-F238E27FC236}">
                    <a16:creationId xmlns:a16="http://schemas.microsoft.com/office/drawing/2014/main" id="{5A7CD460-8E9D-41A7-B428-4C44836EC492}"/>
                  </a:ext>
                </a:extLst>
              </p:cNvPr>
              <p:cNvSpPr txBox="1"/>
              <p:nvPr/>
            </p:nvSpPr>
            <p:spPr>
              <a:xfrm>
                <a:off x="1954409" y="3674566"/>
                <a:ext cx="3251256" cy="6347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VIRTUAL LEARNING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ENVIRONMENTS (VLE)</a:t>
                </a:r>
              </a:p>
            </p:txBody>
          </p:sp>
          <p:pic>
            <p:nvPicPr>
              <p:cNvPr id="186" name="Imagem 18">
                <a:extLst>
                  <a:ext uri="{FF2B5EF4-FFF2-40B4-BE49-F238E27FC236}">
                    <a16:creationId xmlns:a16="http://schemas.microsoft.com/office/drawing/2014/main" id="{5CA9C80E-C775-46F4-AA13-241705F19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1145" y="3814679"/>
                <a:ext cx="330391" cy="331783"/>
              </a:xfrm>
              <a:prstGeom prst="rect">
                <a:avLst/>
              </a:prstGeom>
            </p:spPr>
          </p:pic>
          <p:pic>
            <p:nvPicPr>
              <p:cNvPr id="187" name="Graphic 186" descr="School boy">
                <a:extLst>
                  <a:ext uri="{FF2B5EF4-FFF2-40B4-BE49-F238E27FC236}">
                    <a16:creationId xmlns:a16="http://schemas.microsoft.com/office/drawing/2014/main" id="{771B9567-80F9-4609-AAF6-658BC504E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26666" y="3810509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88" name="Graphic 187" descr="Internet">
                <a:extLst>
                  <a:ext uri="{FF2B5EF4-FFF2-40B4-BE49-F238E27FC236}">
                    <a16:creationId xmlns:a16="http://schemas.microsoft.com/office/drawing/2014/main" id="{49C154D4-9C35-4085-9005-F86F88536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25719" y="3832601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89" name="Graphic 188" descr="Transfer">
                <a:extLst>
                  <a:ext uri="{FF2B5EF4-FFF2-40B4-BE49-F238E27FC236}">
                    <a16:creationId xmlns:a16="http://schemas.microsoft.com/office/drawing/2014/main" id="{CACFD744-27AB-41BD-B7F4-F79136E45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439842" y="3863092"/>
                <a:ext cx="259810" cy="259810"/>
              </a:xfrm>
              <a:prstGeom prst="rect">
                <a:avLst/>
              </a:prstGeom>
            </p:spPr>
          </p:pic>
          <p:pic>
            <p:nvPicPr>
              <p:cNvPr id="190" name="Graphic 189" descr="Transfer">
                <a:extLst>
                  <a:ext uri="{FF2B5EF4-FFF2-40B4-BE49-F238E27FC236}">
                    <a16:creationId xmlns:a16="http://schemas.microsoft.com/office/drawing/2014/main" id="{85E99954-539D-4949-BE9E-8AEC2F1615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52110" y="3790915"/>
                <a:ext cx="396000" cy="380939"/>
              </a:xfrm>
              <a:prstGeom prst="rect">
                <a:avLst/>
              </a:prstGeom>
            </p:spPr>
          </p:pic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83EF669-35C4-4957-8ADE-6D4226CB5447}"/>
                </a:ext>
              </a:extLst>
            </p:cNvPr>
            <p:cNvGrpSpPr/>
            <p:nvPr/>
          </p:nvGrpSpPr>
          <p:grpSpPr>
            <a:xfrm>
              <a:off x="565929" y="4416551"/>
              <a:ext cx="4654774" cy="634714"/>
              <a:chOff x="565929" y="4416551"/>
              <a:chExt cx="4654774" cy="634714"/>
            </a:xfrm>
          </p:grpSpPr>
          <p:sp>
            <p:nvSpPr>
              <p:cNvPr id="178" name="TextBox 29">
                <a:extLst>
                  <a:ext uri="{FF2B5EF4-FFF2-40B4-BE49-F238E27FC236}">
                    <a16:creationId xmlns:a16="http://schemas.microsoft.com/office/drawing/2014/main" id="{BEB99BA4-B101-4EF8-97AA-2B4EF496EB78}"/>
                  </a:ext>
                </a:extLst>
              </p:cNvPr>
              <p:cNvSpPr txBox="1"/>
              <p:nvPr/>
            </p:nvSpPr>
            <p:spPr>
              <a:xfrm>
                <a:off x="1955282" y="4416552"/>
                <a:ext cx="3265421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CONTENT STORAGE</a:t>
                </a:r>
              </a:p>
            </p:txBody>
          </p:sp>
          <p:sp>
            <p:nvSpPr>
              <p:cNvPr id="179" name="TextBox 29">
                <a:extLst>
                  <a:ext uri="{FF2B5EF4-FFF2-40B4-BE49-F238E27FC236}">
                    <a16:creationId xmlns:a16="http://schemas.microsoft.com/office/drawing/2014/main" id="{CD6E0DC2-5BD0-4F99-B3B5-36D6270713CE}"/>
                  </a:ext>
                </a:extLst>
              </p:cNvPr>
              <p:cNvSpPr txBox="1"/>
              <p:nvPr/>
            </p:nvSpPr>
            <p:spPr>
              <a:xfrm>
                <a:off x="565929" y="4416551"/>
                <a:ext cx="705924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CONTENT META-DATA</a:t>
                </a:r>
              </a:p>
            </p:txBody>
          </p:sp>
          <p:pic>
            <p:nvPicPr>
              <p:cNvPr id="180" name="Imagem 18">
                <a:extLst>
                  <a:ext uri="{FF2B5EF4-FFF2-40B4-BE49-F238E27FC236}">
                    <a16:creationId xmlns:a16="http://schemas.microsoft.com/office/drawing/2014/main" id="{E621F2BB-2612-42E9-8FB0-16CCCF299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5516" y="4582559"/>
                <a:ext cx="330391" cy="331783"/>
              </a:xfrm>
              <a:prstGeom prst="rect">
                <a:avLst/>
              </a:prstGeom>
            </p:spPr>
          </p:pic>
          <p:pic>
            <p:nvPicPr>
              <p:cNvPr id="181" name="Graphic 180" descr="Presentation with bar chart RTL">
                <a:extLst>
                  <a:ext uri="{FF2B5EF4-FFF2-40B4-BE49-F238E27FC236}">
                    <a16:creationId xmlns:a16="http://schemas.microsoft.com/office/drawing/2014/main" id="{2AB0A142-AE4C-4E36-8510-8CA938CBF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758453" y="4580360"/>
                <a:ext cx="328608" cy="328608"/>
              </a:xfrm>
              <a:prstGeom prst="rect">
                <a:avLst/>
              </a:prstGeom>
            </p:spPr>
          </p:pic>
          <p:pic>
            <p:nvPicPr>
              <p:cNvPr id="182" name="Graphic 181" descr="Internet">
                <a:extLst>
                  <a:ext uri="{FF2B5EF4-FFF2-40B4-BE49-F238E27FC236}">
                    <a16:creationId xmlns:a16="http://schemas.microsoft.com/office/drawing/2014/main" id="{0B91F782-DB4D-4D6C-A878-69457FEA4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395417" y="4562575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83" name="Graphic 182" descr="Transfer">
                <a:extLst>
                  <a:ext uri="{FF2B5EF4-FFF2-40B4-BE49-F238E27FC236}">
                    <a16:creationId xmlns:a16="http://schemas.microsoft.com/office/drawing/2014/main" id="{BC03F29B-44F9-4FDB-AE73-B1EB8A9DD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73986" y="4517183"/>
                <a:ext cx="396000" cy="380939"/>
              </a:xfrm>
              <a:prstGeom prst="rect">
                <a:avLst/>
              </a:prstGeom>
            </p:spPr>
          </p:pic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C55E52F-998B-450C-B4C0-159B03BB26B9}"/>
                </a:ext>
              </a:extLst>
            </p:cNvPr>
            <p:cNvGrpSpPr/>
            <p:nvPr/>
          </p:nvGrpSpPr>
          <p:grpSpPr>
            <a:xfrm>
              <a:off x="565367" y="5250485"/>
              <a:ext cx="4669423" cy="810397"/>
              <a:chOff x="565367" y="5250485"/>
              <a:chExt cx="4669423" cy="810397"/>
            </a:xfrm>
          </p:grpSpPr>
          <p:sp>
            <p:nvSpPr>
              <p:cNvPr id="169" name="TextBox 29">
                <a:extLst>
                  <a:ext uri="{FF2B5EF4-FFF2-40B4-BE49-F238E27FC236}">
                    <a16:creationId xmlns:a16="http://schemas.microsoft.com/office/drawing/2014/main" id="{714096A9-7E06-4275-8F30-91F67D65E68B}"/>
                  </a:ext>
                </a:extLst>
              </p:cNvPr>
              <p:cNvSpPr txBox="1"/>
              <p:nvPr/>
            </p:nvSpPr>
            <p:spPr>
              <a:xfrm>
                <a:off x="2981857" y="5330284"/>
                <a:ext cx="2252933" cy="6347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468000" rtlCol="0" anchor="ctr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000" dirty="0">
                    <a:latin typeface="+mj-lt"/>
                  </a:rPr>
                  <a:t>USERS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PROFESSIONAL </a:t>
                </a:r>
                <a:br>
                  <a:rPr lang="pt-BR" sz="1000" dirty="0">
                    <a:latin typeface="+mj-lt"/>
                  </a:rPr>
                </a:br>
                <a:r>
                  <a:rPr lang="pt-BR" sz="1000" dirty="0">
                    <a:latin typeface="+mj-lt"/>
                  </a:rPr>
                  <a:t>DATA</a:t>
                </a:r>
              </a:p>
            </p:txBody>
          </p:sp>
          <p:sp>
            <p:nvSpPr>
              <p:cNvPr id="170" name="TextBox 29">
                <a:extLst>
                  <a:ext uri="{FF2B5EF4-FFF2-40B4-BE49-F238E27FC236}">
                    <a16:creationId xmlns:a16="http://schemas.microsoft.com/office/drawing/2014/main" id="{1F881991-AB7E-43EF-9679-5E6D052BACE1}"/>
                  </a:ext>
                </a:extLst>
              </p:cNvPr>
              <p:cNvSpPr txBox="1"/>
              <p:nvPr/>
            </p:nvSpPr>
            <p:spPr>
              <a:xfrm>
                <a:off x="565367" y="5333207"/>
                <a:ext cx="705924" cy="599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800" dirty="0">
                    <a:latin typeface="+mj-lt"/>
                  </a:rPr>
                  <a:t>USERS</a:t>
                </a:r>
                <a:br>
                  <a:rPr lang="pt-BR" sz="800" dirty="0">
                    <a:latin typeface="+mj-lt"/>
                  </a:rPr>
                </a:br>
                <a:r>
                  <a:rPr lang="pt-BR" sz="800" dirty="0">
                    <a:latin typeface="+mj-lt"/>
                  </a:rPr>
                  <a:t>META-DATA</a:t>
                </a:r>
              </a:p>
            </p:txBody>
          </p:sp>
          <p:pic>
            <p:nvPicPr>
              <p:cNvPr id="171" name="Imagem 19">
                <a:extLst>
                  <a:ext uri="{FF2B5EF4-FFF2-40B4-BE49-F238E27FC236}">
                    <a16:creationId xmlns:a16="http://schemas.microsoft.com/office/drawing/2014/main" id="{106FDD62-E320-4BB0-AD75-50F9C459CDBD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53877" y="5485732"/>
                <a:ext cx="324000" cy="323816"/>
              </a:xfrm>
              <a:prstGeom prst="rect">
                <a:avLst/>
              </a:prstGeom>
            </p:spPr>
          </p:pic>
          <p:pic>
            <p:nvPicPr>
              <p:cNvPr id="172" name="Graphic 171" descr="Professor">
                <a:extLst>
                  <a:ext uri="{FF2B5EF4-FFF2-40B4-BE49-F238E27FC236}">
                    <a16:creationId xmlns:a16="http://schemas.microsoft.com/office/drawing/2014/main" id="{E422E4A3-2A4E-4BAD-8571-67BB2A42D2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84679" y="5479952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73" name="Graphic 172" descr="School boy">
                <a:extLst>
                  <a:ext uri="{FF2B5EF4-FFF2-40B4-BE49-F238E27FC236}">
                    <a16:creationId xmlns:a16="http://schemas.microsoft.com/office/drawing/2014/main" id="{28AC4441-FD22-4686-8068-8D10F40B5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412106" y="5479952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74" name="Graphic 173" descr="Transfer">
                <a:extLst>
                  <a:ext uri="{FF2B5EF4-FFF2-40B4-BE49-F238E27FC236}">
                    <a16:creationId xmlns:a16="http://schemas.microsoft.com/office/drawing/2014/main" id="{67BF0324-75D3-421A-B100-BC071EB0B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64113" y="5432177"/>
                <a:ext cx="396000" cy="380939"/>
              </a:xfrm>
              <a:prstGeom prst="rect">
                <a:avLst/>
              </a:prstGeom>
            </p:spPr>
          </p:pic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92C21DC-E951-4B1C-AB86-EC81E09945A0}"/>
                  </a:ext>
                </a:extLst>
              </p:cNvPr>
              <p:cNvGrpSpPr/>
              <p:nvPr/>
            </p:nvGrpSpPr>
            <p:grpSpPr>
              <a:xfrm>
                <a:off x="1956232" y="5250485"/>
                <a:ext cx="929506" cy="810397"/>
                <a:chOff x="1956232" y="4917979"/>
                <a:chExt cx="929506" cy="810397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FD8CFEB1-8803-455C-BBF1-BB9F328E6B41}"/>
                    </a:ext>
                  </a:extLst>
                </p:cNvPr>
                <p:cNvSpPr/>
                <p:nvPr/>
              </p:nvSpPr>
              <p:spPr>
                <a:xfrm>
                  <a:off x="1956232" y="4917979"/>
                  <a:ext cx="929506" cy="810397"/>
                </a:xfrm>
                <a:prstGeom prst="rect">
                  <a:avLst/>
                </a:prstGeom>
                <a:noFill/>
                <a:ln w="635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900" dirty="0">
                      <a:solidFill>
                        <a:schemeClr val="accent5">
                          <a:lumMod val="50000"/>
                        </a:schemeClr>
                      </a:solidFill>
                      <a:latin typeface="+mj-lt"/>
                    </a:rPr>
                    <a:t>Self-Sovereign Identity</a:t>
                  </a:r>
                </a:p>
              </p:txBody>
            </p:sp>
            <p:pic>
              <p:nvPicPr>
                <p:cNvPr id="177" name="Graphic 176" descr="Key">
                  <a:extLst>
                    <a:ext uri="{FF2B5EF4-FFF2-40B4-BE49-F238E27FC236}">
                      <a16:creationId xmlns:a16="http://schemas.microsoft.com/office/drawing/2014/main" id="{A2EB6EC1-43BF-404C-95F1-A5AD23E3EF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2754" y="5280946"/>
                  <a:ext cx="416461" cy="41646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4B363448-4AE5-4085-8197-8CEE9991578C}"/>
                </a:ext>
              </a:extLst>
            </p:cNvPr>
            <p:cNvGrpSpPr/>
            <p:nvPr/>
          </p:nvGrpSpPr>
          <p:grpSpPr>
            <a:xfrm>
              <a:off x="414370" y="669417"/>
              <a:ext cx="1453765" cy="5391465"/>
              <a:chOff x="414370" y="964265"/>
              <a:chExt cx="1453765" cy="5096617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69826266-681F-406B-A59C-D67A6D9B8993}"/>
                  </a:ext>
                </a:extLst>
              </p:cNvPr>
              <p:cNvSpPr/>
              <p:nvPr/>
            </p:nvSpPr>
            <p:spPr>
              <a:xfrm>
                <a:off x="476095" y="1235998"/>
                <a:ext cx="885595" cy="48248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PBL for Professional </a:t>
                </a:r>
                <a:br>
                  <a:rPr lang="en-US" sz="800" dirty="0">
                    <a:solidFill>
                      <a:schemeClr val="tx1"/>
                    </a:solidFill>
                  </a:rPr>
                </a:br>
                <a:r>
                  <a:rPr lang="en-US" sz="800" dirty="0">
                    <a:solidFill>
                      <a:schemeClr val="tx1"/>
                    </a:solidFill>
                  </a:rPr>
                  <a:t>Education</a:t>
                </a:r>
                <a:endParaRPr lang="pt-BR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7" name="Graphic 166" descr="Transfer">
                <a:extLst>
                  <a:ext uri="{FF2B5EF4-FFF2-40B4-BE49-F238E27FC236}">
                    <a16:creationId xmlns:a16="http://schemas.microsoft.com/office/drawing/2014/main" id="{369E5134-AAA4-4ACF-9BA3-BBC0DBF14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436135" y="2407741"/>
                <a:ext cx="432000" cy="426244"/>
              </a:xfrm>
              <a:prstGeom prst="rect">
                <a:avLst/>
              </a:prstGeom>
            </p:spPr>
          </p:pic>
          <p:sp>
            <p:nvSpPr>
              <p:cNvPr id="168" name="TextBox 98">
                <a:extLst>
                  <a:ext uri="{FF2B5EF4-FFF2-40B4-BE49-F238E27FC236}">
                    <a16:creationId xmlns:a16="http://schemas.microsoft.com/office/drawing/2014/main" id="{3558E3B3-6DFC-4C8B-87E5-66A56C533B81}"/>
                  </a:ext>
                </a:extLst>
              </p:cNvPr>
              <p:cNvSpPr txBox="1"/>
              <p:nvPr/>
            </p:nvSpPr>
            <p:spPr>
              <a:xfrm>
                <a:off x="414370" y="964265"/>
                <a:ext cx="831850" cy="28436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pt-BR" b="1" dirty="0"/>
                  <a:t>OpenPBL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2C9848E-96A3-46BE-BE8F-FAE22B899F73}"/>
                </a:ext>
              </a:extLst>
            </p:cNvPr>
            <p:cNvGrpSpPr/>
            <p:nvPr/>
          </p:nvGrpSpPr>
          <p:grpSpPr>
            <a:xfrm>
              <a:off x="1958974" y="1788707"/>
              <a:ext cx="1800000" cy="1711167"/>
              <a:chOff x="1958974" y="1788707"/>
              <a:chExt cx="1800000" cy="1711167"/>
            </a:xfrm>
          </p:grpSpPr>
          <p:sp>
            <p:nvSpPr>
              <p:cNvPr id="158" name="TextBox 35">
                <a:extLst>
                  <a:ext uri="{FF2B5EF4-FFF2-40B4-BE49-F238E27FC236}">
                    <a16:creationId xmlns:a16="http://schemas.microsoft.com/office/drawing/2014/main" id="{1E1B73DD-C4DC-49CC-A45A-EF34FCA188C3}"/>
                  </a:ext>
                </a:extLst>
              </p:cNvPr>
              <p:cNvSpPr txBox="1"/>
              <p:nvPr/>
            </p:nvSpPr>
            <p:spPr>
              <a:xfrm>
                <a:off x="1958974" y="1788707"/>
                <a:ext cx="1800000" cy="1711167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LEARNING MANAGEMENT SYSTEM (LMS)</a:t>
                </a:r>
                <a:br>
                  <a:rPr lang="pt-BR" sz="1000" dirty="0"/>
                </a:br>
                <a:endParaRPr lang="pt-BR" sz="1000" dirty="0"/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81B139D0-9F77-416F-8F7B-7A59DB91F216}"/>
                  </a:ext>
                </a:extLst>
              </p:cNvPr>
              <p:cNvGrpSpPr/>
              <p:nvPr/>
            </p:nvGrpSpPr>
            <p:grpSpPr>
              <a:xfrm>
                <a:off x="2027725" y="2607043"/>
                <a:ext cx="1656000" cy="834423"/>
                <a:chOff x="2027439" y="2600302"/>
                <a:chExt cx="1693443" cy="834423"/>
              </a:xfrm>
            </p:grpSpPr>
            <p:sp>
              <p:nvSpPr>
                <p:cNvPr id="162" name="TextBox 35">
                  <a:extLst>
                    <a:ext uri="{FF2B5EF4-FFF2-40B4-BE49-F238E27FC236}">
                      <a16:creationId xmlns:a16="http://schemas.microsoft.com/office/drawing/2014/main" id="{5D95B3FB-59CE-4636-A478-7A9C1D41A7E1}"/>
                    </a:ext>
                  </a:extLst>
                </p:cNvPr>
                <p:cNvSpPr txBox="1"/>
                <p:nvPr/>
              </p:nvSpPr>
              <p:spPr>
                <a:xfrm>
                  <a:off x="2027439" y="2600302"/>
                  <a:ext cx="1693443" cy="83430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rtlCol="0" anchor="t" anchorCtr="0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VIRTUAL LEARNING ENVIRONMENTS (</a:t>
                  </a:r>
                  <a:r>
                    <a:rPr lang="pt-BR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VLE)</a:t>
                  </a:r>
                  <a:br>
                    <a:rPr lang="pt-BR" sz="900" dirty="0">
                      <a:solidFill>
                        <a:schemeClr val="accent5">
                          <a:lumMod val="50000"/>
                        </a:schemeClr>
                      </a:solidFill>
                    </a:rPr>
                  </a:br>
                  <a:endParaRPr lang="pt-BR" sz="9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163" name="Graphic 162" descr="School boy">
                  <a:extLst>
                    <a:ext uri="{FF2B5EF4-FFF2-40B4-BE49-F238E27FC236}">
                      <a16:creationId xmlns:a16="http://schemas.microsoft.com/office/drawing/2014/main" id="{91D7E53F-F1B3-47DC-8E69-75C576F944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9188" y="3066313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164" name="Graphic 163" descr="Internet">
                  <a:extLst>
                    <a:ext uri="{FF2B5EF4-FFF2-40B4-BE49-F238E27FC236}">
                      <a16:creationId xmlns:a16="http://schemas.microsoft.com/office/drawing/2014/main" id="{D7959324-523B-408D-8060-73E7AF1339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8241" y="3088405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165" name="Graphic 164" descr="Transfer">
                  <a:extLst>
                    <a:ext uri="{FF2B5EF4-FFF2-40B4-BE49-F238E27FC236}">
                      <a16:creationId xmlns:a16="http://schemas.microsoft.com/office/drawing/2014/main" id="{DA9D7B02-3C71-4453-8C4D-BFDD9EF1CF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2364" y="3118896"/>
                  <a:ext cx="259810" cy="259810"/>
                </a:xfrm>
                <a:prstGeom prst="rect">
                  <a:avLst/>
                </a:prstGeom>
              </p:spPr>
            </p:pic>
          </p:grpSp>
          <p:pic>
            <p:nvPicPr>
              <p:cNvPr id="160" name="Graphic 159" descr="Presentation with bar chart RTL">
                <a:extLst>
                  <a:ext uri="{FF2B5EF4-FFF2-40B4-BE49-F238E27FC236}">
                    <a16:creationId xmlns:a16="http://schemas.microsoft.com/office/drawing/2014/main" id="{6F5CB17A-27EF-47D0-9D66-574EF8505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325953" y="2259980"/>
                <a:ext cx="328608" cy="328608"/>
              </a:xfrm>
              <a:prstGeom prst="rect">
                <a:avLst/>
              </a:prstGeom>
            </p:spPr>
          </p:pic>
          <p:pic>
            <p:nvPicPr>
              <p:cNvPr id="161" name="Graphic 160" descr="Internet">
                <a:extLst>
                  <a:ext uri="{FF2B5EF4-FFF2-40B4-BE49-F238E27FC236}">
                    <a16:creationId xmlns:a16="http://schemas.microsoft.com/office/drawing/2014/main" id="{6212DDF9-94CE-445D-BA3E-2D8B4ECFF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962917" y="2242195"/>
                <a:ext cx="346320" cy="3463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7882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Box 159"/>
          <p:cNvSpPr txBox="1"/>
          <p:nvPr/>
        </p:nvSpPr>
        <p:spPr>
          <a:xfrm>
            <a:off x="2101685" y="4467172"/>
            <a:ext cx="1295984" cy="2212338"/>
          </a:xfrm>
          <a:prstGeom prst="rect">
            <a:avLst/>
          </a:prstGeom>
          <a:noFill/>
          <a:ln w="6350">
            <a:solidFill>
              <a:srgbClr val="0070C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0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3666" y="678942"/>
            <a:ext cx="3665417" cy="6095428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100"/>
          </a:p>
        </p:txBody>
      </p:sp>
      <p:sp>
        <p:nvSpPr>
          <p:cNvPr id="137" name="TextBox 7"/>
          <p:cNvSpPr txBox="1"/>
          <p:nvPr/>
        </p:nvSpPr>
        <p:spPr>
          <a:xfrm rot="16200000">
            <a:off x="4408948" y="1900465"/>
            <a:ext cx="1876739" cy="253528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1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000" dirty="0">
                <a:solidFill>
                  <a:srgbClr val="0070C0"/>
                </a:solidFill>
                <a:latin typeface="+mj-lt"/>
              </a:rPr>
              <a:t>API GATEWAY  v1.0</a:t>
            </a:r>
          </a:p>
        </p:txBody>
      </p:sp>
      <p:sp>
        <p:nvSpPr>
          <p:cNvPr id="15" name="TextBox 45"/>
          <p:cNvSpPr txBox="1"/>
          <p:nvPr/>
        </p:nvSpPr>
        <p:spPr>
          <a:xfrm>
            <a:off x="1860567" y="414415"/>
            <a:ext cx="1733701" cy="28937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rgbClr val="0070C0"/>
                </a:solidFill>
              </a:rPr>
              <a:t>OpenPBL App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617235" y="715800"/>
            <a:ext cx="1529424" cy="5964549"/>
            <a:chOff x="2316307" y="654172"/>
            <a:chExt cx="1460180" cy="4977566"/>
          </a:xfrm>
        </p:grpSpPr>
        <p:sp>
          <p:nvSpPr>
            <p:cNvPr id="85" name="Rectangle 84"/>
            <p:cNvSpPr/>
            <p:nvPr/>
          </p:nvSpPr>
          <p:spPr>
            <a:xfrm>
              <a:off x="2339690" y="894455"/>
              <a:ext cx="1436797" cy="4737283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sp>
          <p:nvSpPr>
            <p:cNvPr id="86" name="TextBox 4"/>
            <p:cNvSpPr txBox="1"/>
            <p:nvPr/>
          </p:nvSpPr>
          <p:spPr>
            <a:xfrm>
              <a:off x="2316307" y="654172"/>
              <a:ext cx="1436798" cy="250339"/>
            </a:xfrm>
            <a:prstGeom prst="rect">
              <a:avLst/>
            </a:prstGeom>
            <a:noFill/>
            <a:ln w="952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rtlCol="0" anchor="ctr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000" dirty="0">
                  <a:solidFill>
                    <a:srgbClr val="0070C0"/>
                  </a:solidFill>
                </a:rPr>
                <a:t>MICROSERVICES v1.0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92531" y="1141401"/>
            <a:ext cx="1175426" cy="5392394"/>
            <a:chOff x="905103" y="97477"/>
            <a:chExt cx="1168259" cy="5392394"/>
          </a:xfrm>
        </p:grpSpPr>
        <p:sp>
          <p:nvSpPr>
            <p:cNvPr id="74" name="TextBox 159"/>
            <p:cNvSpPr txBox="1"/>
            <p:nvPr/>
          </p:nvSpPr>
          <p:spPr>
            <a:xfrm>
              <a:off x="942798" y="97477"/>
              <a:ext cx="1123958" cy="345254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rgbClr val="0070C0"/>
                  </a:solidFill>
                </a:rPr>
                <a:t>Microservice 1</a:t>
              </a:r>
            </a:p>
          </p:txBody>
        </p:sp>
        <p:sp>
          <p:nvSpPr>
            <p:cNvPr id="150" name="TextBox 159"/>
            <p:cNvSpPr txBox="1"/>
            <p:nvPr/>
          </p:nvSpPr>
          <p:spPr>
            <a:xfrm>
              <a:off x="928875" y="1091470"/>
              <a:ext cx="1123958" cy="345254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>
                  <a:solidFill>
                    <a:srgbClr val="0070C0"/>
                  </a:solidFill>
                </a:rPr>
                <a:t>Microservice a1</a:t>
              </a:r>
            </a:p>
          </p:txBody>
        </p:sp>
        <p:sp>
          <p:nvSpPr>
            <p:cNvPr id="151" name="TextBox 159"/>
            <p:cNvSpPr txBox="1"/>
            <p:nvPr/>
          </p:nvSpPr>
          <p:spPr>
            <a:xfrm>
              <a:off x="935393" y="1581771"/>
              <a:ext cx="1123958" cy="345254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rgbClr val="0070C0"/>
                  </a:solidFill>
                </a:rPr>
                <a:t>Microservice a2</a:t>
              </a:r>
            </a:p>
          </p:txBody>
        </p:sp>
        <p:sp>
          <p:nvSpPr>
            <p:cNvPr id="152" name="TextBox 159"/>
            <p:cNvSpPr txBox="1"/>
            <p:nvPr/>
          </p:nvSpPr>
          <p:spPr>
            <a:xfrm>
              <a:off x="925655" y="2083952"/>
              <a:ext cx="1123958" cy="345254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rgbClr val="0070C0"/>
                  </a:solidFill>
                </a:rPr>
                <a:t>Microservice a3</a:t>
              </a:r>
            </a:p>
          </p:txBody>
        </p:sp>
        <p:sp>
          <p:nvSpPr>
            <p:cNvPr id="153" name="TextBox 159"/>
            <p:cNvSpPr txBox="1"/>
            <p:nvPr/>
          </p:nvSpPr>
          <p:spPr>
            <a:xfrm>
              <a:off x="921473" y="2596128"/>
              <a:ext cx="1123958" cy="345254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rgbClr val="0070C0"/>
                  </a:solidFill>
                </a:rPr>
                <a:t>Microservice a4</a:t>
              </a:r>
            </a:p>
          </p:txBody>
        </p:sp>
        <p:sp>
          <p:nvSpPr>
            <p:cNvPr id="154" name="TextBox 159"/>
            <p:cNvSpPr txBox="1"/>
            <p:nvPr/>
          </p:nvSpPr>
          <p:spPr>
            <a:xfrm>
              <a:off x="905103" y="5144617"/>
              <a:ext cx="1123957" cy="345254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rgbClr val="0070C0"/>
                  </a:solidFill>
                </a:rPr>
                <a:t>Microservice (n)</a:t>
              </a:r>
            </a:p>
          </p:txBody>
        </p:sp>
        <p:sp>
          <p:nvSpPr>
            <p:cNvPr id="155" name="TextBox 159"/>
            <p:cNvSpPr txBox="1"/>
            <p:nvPr/>
          </p:nvSpPr>
          <p:spPr>
            <a:xfrm>
              <a:off x="949404" y="510573"/>
              <a:ext cx="1123958" cy="345254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rgbClr val="0070C0"/>
                  </a:solidFill>
                </a:rPr>
                <a:t>Microservice 2</a:t>
              </a:r>
            </a:p>
          </p:txBody>
        </p:sp>
        <p:sp>
          <p:nvSpPr>
            <p:cNvPr id="273" name="TextBox 159"/>
            <p:cNvSpPr txBox="1"/>
            <p:nvPr/>
          </p:nvSpPr>
          <p:spPr>
            <a:xfrm>
              <a:off x="905103" y="4735105"/>
              <a:ext cx="1123957" cy="345254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rgbClr val="0070C0"/>
                  </a:solidFill>
                </a:rPr>
                <a:t>Microservice (n-1)</a:t>
              </a:r>
            </a:p>
          </p:txBody>
        </p:sp>
        <p:sp>
          <p:nvSpPr>
            <p:cNvPr id="310" name="TextBox 159"/>
            <p:cNvSpPr txBox="1"/>
            <p:nvPr/>
          </p:nvSpPr>
          <p:spPr>
            <a:xfrm>
              <a:off x="921472" y="3759686"/>
              <a:ext cx="1123958" cy="345254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>
                  <a:solidFill>
                    <a:srgbClr val="0070C0"/>
                  </a:solidFill>
                </a:rPr>
                <a:t>Microservice db</a:t>
              </a:r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4442628" y="5316499"/>
            <a:ext cx="4125" cy="27232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358789" y="1794440"/>
            <a:ext cx="1751282" cy="2202195"/>
            <a:chOff x="1006844" y="2156438"/>
            <a:chExt cx="1751282" cy="2202195"/>
          </a:xfrm>
        </p:grpSpPr>
        <p:grpSp>
          <p:nvGrpSpPr>
            <p:cNvPr id="143" name="Group 142"/>
            <p:cNvGrpSpPr/>
            <p:nvPr/>
          </p:nvGrpSpPr>
          <p:grpSpPr>
            <a:xfrm>
              <a:off x="1006844" y="2427209"/>
              <a:ext cx="1751282" cy="1931424"/>
              <a:chOff x="572085" y="546160"/>
              <a:chExt cx="1751282" cy="1931424"/>
            </a:xfrm>
          </p:grpSpPr>
          <p:sp>
            <p:nvSpPr>
              <p:cNvPr id="135" name="TextBox 10"/>
              <p:cNvSpPr txBox="1"/>
              <p:nvPr/>
            </p:nvSpPr>
            <p:spPr>
              <a:xfrm>
                <a:off x="574955" y="546160"/>
                <a:ext cx="1261107" cy="4373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70C0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75000"/>
                      </a:schemeClr>
                    </a:solidFill>
                  </a:rPr>
                  <a:t>Problem Creation</a:t>
                </a:r>
                <a:br>
                  <a:rPr lang="pt-BR" sz="1000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r>
                  <a:rPr lang="pt-BR" sz="1000" dirty="0">
                    <a:solidFill>
                      <a:schemeClr val="accent5">
                        <a:lumMod val="75000"/>
                      </a:schemeClr>
                    </a:solidFill>
                  </a:rPr>
                  <a:t>Wizard  v1.0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1918907" y="744405"/>
                <a:ext cx="385329" cy="114300"/>
                <a:chOff x="1936096" y="1306493"/>
                <a:chExt cx="628649" cy="114300"/>
              </a:xfrm>
            </p:grpSpPr>
            <p:cxnSp>
              <p:nvCxnSpPr>
                <p:cNvPr id="102" name="Straight Arrow Connector 101"/>
                <p:cNvCxnSpPr/>
                <p:nvPr/>
              </p:nvCxnSpPr>
              <p:spPr>
                <a:xfrm flipH="1">
                  <a:off x="1936096" y="1306493"/>
                  <a:ext cx="581024" cy="1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1955145" y="1420793"/>
                  <a:ext cx="609600" cy="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1919996" y="1229648"/>
                <a:ext cx="385330" cy="114300"/>
                <a:chOff x="1959354" y="1812261"/>
                <a:chExt cx="628649" cy="114300"/>
              </a:xfrm>
            </p:grpSpPr>
            <p:cxnSp>
              <p:nvCxnSpPr>
                <p:cNvPr id="100" name="Straight Arrow Connector 99"/>
                <p:cNvCxnSpPr/>
                <p:nvPr/>
              </p:nvCxnSpPr>
              <p:spPr>
                <a:xfrm flipH="1">
                  <a:off x="1959354" y="1812261"/>
                  <a:ext cx="581024" cy="1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1978406" y="1926561"/>
                  <a:ext cx="609597" cy="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1935308" y="1690031"/>
                <a:ext cx="385329" cy="114300"/>
                <a:chOff x="1968247" y="2206508"/>
                <a:chExt cx="628649" cy="114300"/>
              </a:xfrm>
            </p:grpSpPr>
            <p:cxnSp>
              <p:nvCxnSpPr>
                <p:cNvPr id="98" name="Straight Arrow Connector 97"/>
                <p:cNvCxnSpPr/>
                <p:nvPr/>
              </p:nvCxnSpPr>
              <p:spPr>
                <a:xfrm flipH="1">
                  <a:off x="1968247" y="2206508"/>
                  <a:ext cx="581023" cy="1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1987296" y="2320808"/>
                  <a:ext cx="609600" cy="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938038" y="2210076"/>
                <a:ext cx="385329" cy="114300"/>
                <a:chOff x="2055046" y="2775141"/>
                <a:chExt cx="628649" cy="114300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 flipH="1">
                  <a:off x="2055046" y="2775141"/>
                  <a:ext cx="581023" cy="1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>
                  <a:off x="2074095" y="2889441"/>
                  <a:ext cx="609600" cy="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TextBox 10"/>
              <p:cNvSpPr txBox="1"/>
              <p:nvPr/>
            </p:nvSpPr>
            <p:spPr>
              <a:xfrm>
                <a:off x="574955" y="1046964"/>
                <a:ext cx="1261107" cy="4373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70C0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75000"/>
                      </a:schemeClr>
                    </a:solidFill>
                  </a:rPr>
                  <a:t>Problem Recommender v1.0</a:t>
                </a:r>
              </a:p>
            </p:txBody>
          </p:sp>
          <p:sp>
            <p:nvSpPr>
              <p:cNvPr id="148" name="TextBox 10"/>
              <p:cNvSpPr txBox="1"/>
              <p:nvPr/>
            </p:nvSpPr>
            <p:spPr>
              <a:xfrm>
                <a:off x="572085" y="1546632"/>
                <a:ext cx="1261107" cy="4373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70C0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75000"/>
                      </a:schemeClr>
                    </a:solidFill>
                  </a:rPr>
                  <a:t>Adaptive </a:t>
                </a:r>
                <a:br>
                  <a:rPr lang="pt-BR" sz="1000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r>
                  <a:rPr lang="pt-BR" sz="1000" dirty="0">
                    <a:solidFill>
                      <a:schemeClr val="accent5">
                        <a:lumMod val="75000"/>
                      </a:schemeClr>
                    </a:solidFill>
                  </a:rPr>
                  <a:t>Learning v1.0</a:t>
                </a:r>
              </a:p>
            </p:txBody>
          </p:sp>
          <p:sp>
            <p:nvSpPr>
              <p:cNvPr id="149" name="TextBox 10"/>
              <p:cNvSpPr txBox="1"/>
              <p:nvPr/>
            </p:nvSpPr>
            <p:spPr>
              <a:xfrm>
                <a:off x="577518" y="2040217"/>
                <a:ext cx="1261107" cy="4373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70C0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75000"/>
                      </a:schemeClr>
                    </a:solidFill>
                  </a:rPr>
                  <a:t>Student Assessment </a:t>
                </a:r>
                <a:br>
                  <a:rPr lang="pt-BR" sz="1000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r>
                  <a:rPr lang="pt-BR" sz="1000" dirty="0">
                    <a:solidFill>
                      <a:schemeClr val="accent5">
                        <a:lumMod val="75000"/>
                      </a:schemeClr>
                    </a:solidFill>
                  </a:rPr>
                  <a:t>v1.0</a:t>
                </a:r>
              </a:p>
            </p:txBody>
          </p:sp>
        </p:grpSp>
        <p:sp>
          <p:nvSpPr>
            <p:cNvPr id="217" name="TextBox 4"/>
            <p:cNvSpPr txBox="1"/>
            <p:nvPr/>
          </p:nvSpPr>
          <p:spPr>
            <a:xfrm>
              <a:off x="1011089" y="2156438"/>
              <a:ext cx="953469" cy="284419"/>
            </a:xfrm>
            <a:prstGeom prst="rect">
              <a:avLst/>
            </a:prstGeom>
            <a:noFill/>
            <a:ln w="952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rtlCol="0" anchor="ctr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000" b="1" dirty="0">
                  <a:solidFill>
                    <a:schemeClr val="accent2">
                      <a:lumMod val="75000"/>
                    </a:schemeClr>
                  </a:solidFill>
                </a:rPr>
                <a:t>CHALLENGES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73548" y="4889178"/>
            <a:ext cx="385329" cy="114300"/>
            <a:chOff x="2714528" y="5957416"/>
            <a:chExt cx="385329" cy="114300"/>
          </a:xfrm>
        </p:grpSpPr>
        <p:cxnSp>
          <p:nvCxnSpPr>
            <p:cNvPr id="271" name="Straight Arrow Connector 270"/>
            <p:cNvCxnSpPr/>
            <p:nvPr/>
          </p:nvCxnSpPr>
          <p:spPr>
            <a:xfrm flipH="1">
              <a:off x="2714528" y="5957416"/>
              <a:ext cx="356137" cy="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2726204" y="6071716"/>
              <a:ext cx="373653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TextBox 4"/>
          <p:cNvSpPr txBox="1"/>
          <p:nvPr/>
        </p:nvSpPr>
        <p:spPr>
          <a:xfrm>
            <a:off x="2100557" y="4254277"/>
            <a:ext cx="953469" cy="204377"/>
          </a:xfrm>
          <a:prstGeom prst="rect">
            <a:avLst/>
          </a:prstGeom>
          <a:noFill/>
          <a:ln w="952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rgbClr val="0070C0"/>
                </a:solidFill>
              </a:rPr>
              <a:t>DATA BASE </a:t>
            </a:r>
          </a:p>
        </p:txBody>
      </p:sp>
      <p:sp>
        <p:nvSpPr>
          <p:cNvPr id="275" name="TextBox 155"/>
          <p:cNvSpPr txBox="1"/>
          <p:nvPr/>
        </p:nvSpPr>
        <p:spPr>
          <a:xfrm>
            <a:off x="2225682" y="5898267"/>
            <a:ext cx="1030392" cy="693375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srgbClr val="0070C0"/>
                </a:solidFill>
              </a:rPr>
              <a:t>. CLUSTER</a:t>
            </a:r>
          </a:p>
          <a:p>
            <a:r>
              <a:rPr lang="pt-BR" sz="800" dirty="0">
                <a:solidFill>
                  <a:srgbClr val="0070C0"/>
                </a:solidFill>
              </a:rPr>
              <a:t>. PROBLEM</a:t>
            </a:r>
          </a:p>
          <a:p>
            <a:r>
              <a:rPr lang="en-US" sz="800" dirty="0">
                <a:solidFill>
                  <a:srgbClr val="0070C0"/>
                </a:solidFill>
              </a:rPr>
              <a:t>. SUBJECT</a:t>
            </a:r>
          </a:p>
          <a:p>
            <a:r>
              <a:rPr lang="en-US" sz="800" dirty="0">
                <a:solidFill>
                  <a:srgbClr val="0070C0"/>
                </a:solidFill>
              </a:rPr>
              <a:t>. SESSION</a:t>
            </a:r>
            <a:endParaRPr lang="pt-BR" sz="800" dirty="0">
              <a:solidFill>
                <a:srgbClr val="0070C0"/>
              </a:solidFill>
            </a:endParaRPr>
          </a:p>
        </p:txBody>
      </p:sp>
      <p:cxnSp>
        <p:nvCxnSpPr>
          <p:cNvPr id="311" name="Straight Connector 310"/>
          <p:cNvCxnSpPr/>
          <p:nvPr/>
        </p:nvCxnSpPr>
        <p:spPr>
          <a:xfrm>
            <a:off x="4446753" y="4119095"/>
            <a:ext cx="0" cy="5161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4438503" y="1942733"/>
            <a:ext cx="4125" cy="1224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>
            <a:off x="5623085" y="4006840"/>
            <a:ext cx="613040" cy="144316"/>
            <a:chOff x="2714528" y="5957416"/>
            <a:chExt cx="385329" cy="114300"/>
          </a:xfrm>
        </p:grpSpPr>
        <p:cxnSp>
          <p:nvCxnSpPr>
            <p:cNvPr id="314" name="Straight Arrow Connector 313"/>
            <p:cNvCxnSpPr/>
            <p:nvPr/>
          </p:nvCxnSpPr>
          <p:spPr>
            <a:xfrm flipH="1">
              <a:off x="2714528" y="5957416"/>
              <a:ext cx="356137" cy="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/>
            <p:nvPr/>
          </p:nvCxnSpPr>
          <p:spPr>
            <a:xfrm>
              <a:off x="2726204" y="6071716"/>
              <a:ext cx="373653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0" name="Action Button: Movie 379">
            <a:hlinkClick r:id="" action="ppaction://noaction" highlightClick="1"/>
          </p:cNvPr>
          <p:cNvSpPr/>
          <p:nvPr/>
        </p:nvSpPr>
        <p:spPr>
          <a:xfrm>
            <a:off x="5952301" y="3755523"/>
            <a:ext cx="172734" cy="161266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TextBox 29"/>
          <p:cNvSpPr txBox="1"/>
          <p:nvPr/>
        </p:nvSpPr>
        <p:spPr>
          <a:xfrm rot="16200000">
            <a:off x="5280826" y="3986752"/>
            <a:ext cx="2352813" cy="31459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API GOOGLE CLASSROOM </a:t>
            </a:r>
          </a:p>
        </p:txBody>
      </p:sp>
      <p:sp>
        <p:nvSpPr>
          <p:cNvPr id="309" name="Action Button: Information 308">
            <a:hlinkClick r:id="" action="ppaction://noaction" highlightClick="1"/>
          </p:cNvPr>
          <p:cNvSpPr>
            <a:spLocks noChangeAspect="1"/>
          </p:cNvSpPr>
          <p:nvPr/>
        </p:nvSpPr>
        <p:spPr>
          <a:xfrm>
            <a:off x="5725953" y="3747554"/>
            <a:ext cx="163643" cy="169235"/>
          </a:xfrm>
          <a:prstGeom prst="actionButtonInformation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9" name="Action Button: Movie 378">
            <a:hlinkClick r:id="" action="ppaction://noaction" highlightClick="1"/>
          </p:cNvPr>
          <p:cNvSpPr>
            <a:spLocks noChangeAspect="1"/>
          </p:cNvSpPr>
          <p:nvPr/>
        </p:nvSpPr>
        <p:spPr>
          <a:xfrm>
            <a:off x="5712226" y="4253192"/>
            <a:ext cx="172734" cy="161266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oup 19"/>
          <p:cNvGrpSpPr/>
          <p:nvPr/>
        </p:nvGrpSpPr>
        <p:grpSpPr>
          <a:xfrm>
            <a:off x="5683175" y="1312313"/>
            <a:ext cx="123442" cy="156360"/>
            <a:chOff x="5260177" y="5938011"/>
            <a:chExt cx="123442" cy="156360"/>
          </a:xfrm>
        </p:grpSpPr>
        <p:sp>
          <p:nvSpPr>
            <p:cNvPr id="383" name="Flowchart: Delay 382"/>
            <p:cNvSpPr/>
            <p:nvPr/>
          </p:nvSpPr>
          <p:spPr>
            <a:xfrm rot="16200000">
              <a:off x="5270464" y="5981216"/>
              <a:ext cx="102868" cy="123442"/>
            </a:xfrm>
            <a:prstGeom prst="flowChartDelay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sp>
          <p:nvSpPr>
            <p:cNvPr id="384" name="Oval 383"/>
            <p:cNvSpPr/>
            <p:nvPr/>
          </p:nvSpPr>
          <p:spPr>
            <a:xfrm>
              <a:off x="5264291" y="5938011"/>
              <a:ext cx="115213" cy="76809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00025" y="1304939"/>
            <a:ext cx="341193" cy="187194"/>
            <a:chOff x="5459609" y="5930637"/>
            <a:chExt cx="341193" cy="187194"/>
          </a:xfrm>
        </p:grpSpPr>
        <p:grpSp>
          <p:nvGrpSpPr>
            <p:cNvPr id="22" name="Group 21"/>
            <p:cNvGrpSpPr/>
            <p:nvPr/>
          </p:nvGrpSpPr>
          <p:grpSpPr>
            <a:xfrm>
              <a:off x="5459609" y="5930637"/>
              <a:ext cx="341193" cy="187194"/>
              <a:chOff x="5459609" y="5930637"/>
              <a:chExt cx="341193" cy="187194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5463127" y="5933514"/>
                <a:ext cx="337675" cy="184317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5" name="Action Button: Movie 414">
                <a:hlinkClick r:id="" action="ppaction://noaction" highlightClick="1"/>
              </p:cNvPr>
              <p:cNvSpPr>
                <a:spLocks noChangeAspect="1"/>
              </p:cNvSpPr>
              <p:nvPr/>
            </p:nvSpPr>
            <p:spPr>
              <a:xfrm>
                <a:off x="5459609" y="5930637"/>
                <a:ext cx="179250" cy="184317"/>
              </a:xfrm>
              <a:prstGeom prst="actionButtonMovie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6" name="Group 415"/>
            <p:cNvGrpSpPr>
              <a:grpSpLocks noChangeAspect="1"/>
            </p:cNvGrpSpPr>
            <p:nvPr/>
          </p:nvGrpSpPr>
          <p:grpSpPr>
            <a:xfrm>
              <a:off x="5664517" y="5958072"/>
              <a:ext cx="108407" cy="129843"/>
              <a:chOff x="-312" y="-16238"/>
              <a:chExt cx="453291" cy="542923"/>
            </a:xfrm>
            <a:noFill/>
          </p:grpSpPr>
          <p:sp>
            <p:nvSpPr>
              <p:cNvPr id="417" name="Flowchart: Delay 416"/>
              <p:cNvSpPr/>
              <p:nvPr/>
            </p:nvSpPr>
            <p:spPr>
              <a:xfrm rot="16200000">
                <a:off x="60074" y="133779"/>
                <a:ext cx="357186" cy="428625"/>
              </a:xfrm>
              <a:prstGeom prst="flowChartDelay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 dirty="0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-312" y="-16238"/>
                <a:ext cx="400050" cy="26670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8011569" y="2954544"/>
            <a:ext cx="1233791" cy="1121344"/>
            <a:chOff x="6924903" y="1923178"/>
            <a:chExt cx="1233791" cy="1121344"/>
          </a:xfrm>
        </p:grpSpPr>
        <p:sp>
          <p:nvSpPr>
            <p:cNvPr id="224" name="TextBox 111"/>
            <p:cNvSpPr txBox="1"/>
            <p:nvPr/>
          </p:nvSpPr>
          <p:spPr>
            <a:xfrm>
              <a:off x="6924903" y="1923178"/>
              <a:ext cx="1233791" cy="702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000" dirty="0"/>
                <a:t>C2.General content for </a:t>
              </a:r>
              <a:r>
                <a:rPr lang="en-US" sz="1000" dirty="0"/>
                <a:t>teachers</a:t>
              </a:r>
            </a:p>
            <a:p>
              <a:pPr algn="ctr"/>
              <a:r>
                <a:rPr lang="pt-BR" sz="800" dirty="0">
                  <a:solidFill>
                    <a:srgbClr val="0070C0"/>
                  </a:solidFill>
                </a:rPr>
                <a:t>(class_id = 2) </a:t>
              </a:r>
            </a:p>
            <a:p>
              <a:pPr algn="ctr"/>
              <a:endParaRPr lang="pt-BR" sz="1000" dirty="0"/>
            </a:p>
          </p:txBody>
        </p:sp>
        <p:sp>
          <p:nvSpPr>
            <p:cNvPr id="226" name="TextBox 99"/>
            <p:cNvSpPr txBox="1"/>
            <p:nvPr/>
          </p:nvSpPr>
          <p:spPr>
            <a:xfrm>
              <a:off x="6924904" y="2656020"/>
              <a:ext cx="1233790" cy="3885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. YouTube links</a:t>
              </a:r>
              <a:endParaRPr lang="pt-BR" sz="800" dirty="0">
                <a:solidFill>
                  <a:srgbClr val="0070C0"/>
                </a:solidFill>
              </a:endParaRPr>
            </a:p>
            <a:p>
              <a:pPr algn="ctr"/>
              <a:endParaRPr lang="pt-BR" sz="1000" dirty="0"/>
            </a:p>
          </p:txBody>
        </p:sp>
        <p:sp>
          <p:nvSpPr>
            <p:cNvPr id="230" name="Action Button: Movie 229">
              <a:hlinkClick r:id="" action="ppaction://noaction" highlightClick="1"/>
            </p:cNvPr>
            <p:cNvSpPr/>
            <p:nvPr/>
          </p:nvSpPr>
          <p:spPr>
            <a:xfrm>
              <a:off x="6987399" y="2826772"/>
              <a:ext cx="190007" cy="177393"/>
            </a:xfrm>
            <a:prstGeom prst="actionButtonMovi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85460" y="2958951"/>
            <a:ext cx="1233791" cy="1108243"/>
            <a:chOff x="5598794" y="1927585"/>
            <a:chExt cx="1233791" cy="1108243"/>
          </a:xfrm>
        </p:grpSpPr>
        <p:sp>
          <p:nvSpPr>
            <p:cNvPr id="236" name="TextBox 111"/>
            <p:cNvSpPr txBox="1"/>
            <p:nvPr/>
          </p:nvSpPr>
          <p:spPr>
            <a:xfrm>
              <a:off x="5598794" y="1927585"/>
              <a:ext cx="1233791" cy="689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C1.General content for students</a:t>
              </a:r>
            </a:p>
            <a:p>
              <a:pPr algn="ctr"/>
              <a:r>
                <a:rPr lang="pt-BR" sz="800" dirty="0">
                  <a:solidFill>
                    <a:srgbClr val="0070C0"/>
                  </a:solidFill>
                </a:rPr>
                <a:t>(class_id = 1) </a:t>
              </a:r>
            </a:p>
            <a:p>
              <a:pPr algn="ctr"/>
              <a:endParaRPr lang="pt-BR" sz="1000" dirty="0"/>
            </a:p>
          </p:txBody>
        </p:sp>
        <p:sp>
          <p:nvSpPr>
            <p:cNvPr id="237" name="TextBox 99"/>
            <p:cNvSpPr txBox="1"/>
            <p:nvPr/>
          </p:nvSpPr>
          <p:spPr>
            <a:xfrm>
              <a:off x="5598795" y="2647326"/>
              <a:ext cx="1233790" cy="388502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 anchorCtr="0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70C0"/>
                  </a:solidFill>
                </a:rPr>
                <a:t>. YouTube links</a:t>
              </a:r>
              <a:endParaRPr lang="pt-BR" sz="800" dirty="0">
                <a:solidFill>
                  <a:srgbClr val="0070C0"/>
                </a:solidFill>
              </a:endParaRPr>
            </a:p>
          </p:txBody>
        </p:sp>
        <p:sp>
          <p:nvSpPr>
            <p:cNvPr id="239" name="Action Button: Movie 238">
              <a:hlinkClick r:id="" action="ppaction://noaction" highlightClick="1"/>
            </p:cNvPr>
            <p:cNvSpPr/>
            <p:nvPr/>
          </p:nvSpPr>
          <p:spPr>
            <a:xfrm>
              <a:off x="5661290" y="2818078"/>
              <a:ext cx="190007" cy="177393"/>
            </a:xfrm>
            <a:prstGeom prst="actionButtonMovi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4" name="TextBox 111"/>
          <p:cNvSpPr txBox="1"/>
          <p:nvPr/>
        </p:nvSpPr>
        <p:spPr>
          <a:xfrm>
            <a:off x="8003405" y="4207513"/>
            <a:ext cx="1233791" cy="711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-82550" algn="ctr">
              <a:spcAft>
                <a:spcPts val="300"/>
              </a:spcAft>
            </a:pPr>
            <a:r>
              <a:rPr lang="en-US" sz="1000" dirty="0">
                <a:solidFill>
                  <a:srgbClr val="000000"/>
                </a:solidFill>
              </a:rPr>
              <a:t>I2.Individual student</a:t>
            </a:r>
          </a:p>
        </p:txBody>
      </p:sp>
      <p:sp>
        <p:nvSpPr>
          <p:cNvPr id="245" name="TextBox 99"/>
          <p:cNvSpPr txBox="1"/>
          <p:nvPr/>
        </p:nvSpPr>
        <p:spPr>
          <a:xfrm>
            <a:off x="8003406" y="4948814"/>
            <a:ext cx="1233790" cy="388502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000" dirty="0"/>
          </a:p>
        </p:txBody>
      </p:sp>
      <p:pic>
        <p:nvPicPr>
          <p:cNvPr id="246" name="Picture 2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924" y="4672660"/>
            <a:ext cx="160369" cy="213976"/>
          </a:xfrm>
          <a:prstGeom prst="rect">
            <a:avLst/>
          </a:prstGeom>
        </p:spPr>
      </p:pic>
      <p:sp>
        <p:nvSpPr>
          <p:cNvPr id="247" name="Action Button: Movie 246">
            <a:hlinkClick r:id="" action="ppaction://noaction" highlightClick="1"/>
          </p:cNvPr>
          <p:cNvSpPr/>
          <p:nvPr/>
        </p:nvSpPr>
        <p:spPr>
          <a:xfrm>
            <a:off x="8065901" y="5119566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Action Button: Movie 257">
            <a:hlinkClick r:id="" action="ppaction://noaction" highlightClick="1"/>
          </p:cNvPr>
          <p:cNvSpPr/>
          <p:nvPr/>
        </p:nvSpPr>
        <p:spPr>
          <a:xfrm>
            <a:off x="8274993" y="4706499"/>
            <a:ext cx="190007" cy="177393"/>
          </a:xfrm>
          <a:prstGeom prst="actionButtonMovi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3" name="TextBox 111"/>
          <p:cNvSpPr txBox="1"/>
          <p:nvPr/>
        </p:nvSpPr>
        <p:spPr>
          <a:xfrm>
            <a:off x="6685460" y="4190655"/>
            <a:ext cx="1233791" cy="711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I1. Individual teacher</a:t>
            </a:r>
          </a:p>
        </p:txBody>
      </p:sp>
      <p:sp>
        <p:nvSpPr>
          <p:cNvPr id="284" name="TextBox 99"/>
          <p:cNvSpPr txBox="1"/>
          <p:nvPr/>
        </p:nvSpPr>
        <p:spPr>
          <a:xfrm>
            <a:off x="6685461" y="4931956"/>
            <a:ext cx="1233790" cy="388502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000" dirty="0"/>
          </a:p>
        </p:txBody>
      </p:sp>
      <p:sp>
        <p:nvSpPr>
          <p:cNvPr id="285" name="Action Button: Movie 284">
            <a:hlinkClick r:id="" action="ppaction://noaction" highlightClick="1"/>
          </p:cNvPr>
          <p:cNvSpPr/>
          <p:nvPr/>
        </p:nvSpPr>
        <p:spPr>
          <a:xfrm>
            <a:off x="6747956" y="5102708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6" name="Action Button: Movie 285">
            <a:hlinkClick r:id="" action="ppaction://noaction" highlightClick="1"/>
          </p:cNvPr>
          <p:cNvSpPr/>
          <p:nvPr/>
        </p:nvSpPr>
        <p:spPr>
          <a:xfrm>
            <a:off x="6957048" y="4689641"/>
            <a:ext cx="190007" cy="177393"/>
          </a:xfrm>
          <a:prstGeom prst="actionButtonMovi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8" name="Picture 2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513" y="4660275"/>
            <a:ext cx="163932" cy="208845"/>
          </a:xfrm>
          <a:prstGeom prst="rect">
            <a:avLst/>
          </a:prstGeom>
        </p:spPr>
      </p:pic>
      <p:sp>
        <p:nvSpPr>
          <p:cNvPr id="289" name="TextBox 111"/>
          <p:cNvSpPr txBox="1"/>
          <p:nvPr/>
        </p:nvSpPr>
        <p:spPr>
          <a:xfrm>
            <a:off x="10627495" y="4207369"/>
            <a:ext cx="1233791" cy="711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-82550" algn="ctr">
              <a:spcAft>
                <a:spcPts val="300"/>
              </a:spcAft>
            </a:pPr>
            <a:r>
              <a:rPr lang="en-US" sz="1000" dirty="0">
                <a:solidFill>
                  <a:srgbClr val="000000"/>
                </a:solidFill>
              </a:rPr>
              <a:t>IC2.Case-problem discussion class</a:t>
            </a:r>
          </a:p>
        </p:txBody>
      </p:sp>
      <p:sp>
        <p:nvSpPr>
          <p:cNvPr id="293" name="TextBox 99"/>
          <p:cNvSpPr txBox="1"/>
          <p:nvPr/>
        </p:nvSpPr>
        <p:spPr>
          <a:xfrm>
            <a:off x="10627496" y="4948670"/>
            <a:ext cx="1233790" cy="388502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000" dirty="0"/>
          </a:p>
        </p:txBody>
      </p:sp>
      <p:sp>
        <p:nvSpPr>
          <p:cNvPr id="300" name="Action Button: Movie 299">
            <a:hlinkClick r:id="" action="ppaction://noaction" highlightClick="1"/>
          </p:cNvPr>
          <p:cNvSpPr/>
          <p:nvPr/>
        </p:nvSpPr>
        <p:spPr>
          <a:xfrm>
            <a:off x="10689991" y="5119422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4" name="TextBox 111"/>
          <p:cNvSpPr txBox="1"/>
          <p:nvPr/>
        </p:nvSpPr>
        <p:spPr>
          <a:xfrm>
            <a:off x="9317589" y="4203034"/>
            <a:ext cx="1233791" cy="711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-82550" algn="ctr">
              <a:spcAft>
                <a:spcPts val="300"/>
              </a:spcAft>
            </a:pPr>
            <a:r>
              <a:rPr lang="en-US" sz="1000" dirty="0">
                <a:solidFill>
                  <a:srgbClr val="000000"/>
                </a:solidFill>
              </a:rPr>
              <a:t>I3.Domain student certification</a:t>
            </a:r>
          </a:p>
        </p:txBody>
      </p:sp>
      <p:sp>
        <p:nvSpPr>
          <p:cNvPr id="305" name="TextBox 99"/>
          <p:cNvSpPr txBox="1"/>
          <p:nvPr/>
        </p:nvSpPr>
        <p:spPr>
          <a:xfrm>
            <a:off x="9317590" y="4944335"/>
            <a:ext cx="1233790" cy="388502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000" dirty="0"/>
          </a:p>
        </p:txBody>
      </p:sp>
      <p:sp>
        <p:nvSpPr>
          <p:cNvPr id="306" name="Action Button: Movie 305">
            <a:hlinkClick r:id="" action="ppaction://noaction" highlightClick="1"/>
          </p:cNvPr>
          <p:cNvSpPr/>
          <p:nvPr/>
        </p:nvSpPr>
        <p:spPr>
          <a:xfrm>
            <a:off x="9380085" y="5115087"/>
            <a:ext cx="190007" cy="177393"/>
          </a:xfrm>
          <a:prstGeom prst="actionButtonMovie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9" name="Picture 2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883" y="4660933"/>
            <a:ext cx="160369" cy="213976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827" y="4667068"/>
            <a:ext cx="160369" cy="213976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328" y="4672660"/>
            <a:ext cx="160369" cy="213976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9358" y="4672443"/>
            <a:ext cx="163932" cy="208845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614" y="4669403"/>
            <a:ext cx="160369" cy="213976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693" y="4672443"/>
            <a:ext cx="163932" cy="208845"/>
          </a:xfrm>
          <a:prstGeom prst="rect">
            <a:avLst/>
          </a:prstGeom>
        </p:spPr>
      </p:pic>
      <p:sp>
        <p:nvSpPr>
          <p:cNvPr id="260" name="Action Button: Movie 259">
            <a:hlinkClick r:id="" action="ppaction://noaction" highlightClick="1"/>
          </p:cNvPr>
          <p:cNvSpPr/>
          <p:nvPr/>
        </p:nvSpPr>
        <p:spPr>
          <a:xfrm>
            <a:off x="9568103" y="4695353"/>
            <a:ext cx="190007" cy="177393"/>
          </a:xfrm>
          <a:prstGeom prst="actionButtonMovi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7" name="Action Button: Movie 266">
            <a:hlinkClick r:id="" action="ppaction://noaction" highlightClick="1"/>
          </p:cNvPr>
          <p:cNvSpPr/>
          <p:nvPr/>
        </p:nvSpPr>
        <p:spPr>
          <a:xfrm>
            <a:off x="10879151" y="4697190"/>
            <a:ext cx="190007" cy="177393"/>
          </a:xfrm>
          <a:prstGeom prst="actionButtonMovi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4" name="Group 43"/>
          <p:cNvGrpSpPr/>
          <p:nvPr/>
        </p:nvGrpSpPr>
        <p:grpSpPr>
          <a:xfrm>
            <a:off x="5969005" y="4239563"/>
            <a:ext cx="123442" cy="156360"/>
            <a:chOff x="5583451" y="2187680"/>
            <a:chExt cx="123442" cy="156360"/>
          </a:xfrm>
        </p:grpSpPr>
        <p:sp>
          <p:nvSpPr>
            <p:cNvPr id="312" name="Flowchart: Delay 311"/>
            <p:cNvSpPr/>
            <p:nvPr/>
          </p:nvSpPr>
          <p:spPr>
            <a:xfrm rot="16200000">
              <a:off x="5593738" y="2230885"/>
              <a:ext cx="102868" cy="123442"/>
            </a:xfrm>
            <a:prstGeom prst="flowChartDelay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  <p:sp>
          <p:nvSpPr>
            <p:cNvPr id="319" name="Oval 318"/>
            <p:cNvSpPr/>
            <p:nvPr/>
          </p:nvSpPr>
          <p:spPr>
            <a:xfrm>
              <a:off x="5587565" y="2187680"/>
              <a:ext cx="115213" cy="76809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pt-BR" sz="1100"/>
            </a:p>
          </p:txBody>
        </p:sp>
      </p:grpSp>
      <p:sp>
        <p:nvSpPr>
          <p:cNvPr id="327" name="TextBox 155"/>
          <p:cNvSpPr txBox="1"/>
          <p:nvPr/>
        </p:nvSpPr>
        <p:spPr>
          <a:xfrm>
            <a:off x="533775" y="4780369"/>
            <a:ext cx="1033433" cy="3684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srgbClr val="0070C0"/>
                </a:solidFill>
              </a:rPr>
              <a:t>. People_id</a:t>
            </a:r>
          </a:p>
          <a:p>
            <a:r>
              <a:rPr lang="pt-BR" sz="800" dirty="0">
                <a:solidFill>
                  <a:srgbClr val="0070C0"/>
                </a:solidFill>
              </a:rPr>
              <a:t>. People_data_json</a:t>
            </a:r>
          </a:p>
        </p:txBody>
      </p:sp>
      <p:sp>
        <p:nvSpPr>
          <p:cNvPr id="328" name="TextBox 4"/>
          <p:cNvSpPr txBox="1"/>
          <p:nvPr/>
        </p:nvSpPr>
        <p:spPr>
          <a:xfrm>
            <a:off x="512667" y="4597996"/>
            <a:ext cx="1132022" cy="196467"/>
          </a:xfrm>
          <a:prstGeom prst="rect">
            <a:avLst/>
          </a:prstGeom>
          <a:noFill/>
          <a:ln w="952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solidFill>
                  <a:srgbClr val="0070C0"/>
                </a:solidFill>
              </a:rPr>
              <a:t>People</a:t>
            </a:r>
          </a:p>
        </p:txBody>
      </p:sp>
      <p:sp>
        <p:nvSpPr>
          <p:cNvPr id="329" name="TextBox 4"/>
          <p:cNvSpPr txBox="1"/>
          <p:nvPr/>
        </p:nvSpPr>
        <p:spPr>
          <a:xfrm>
            <a:off x="2200835" y="5725924"/>
            <a:ext cx="1143868" cy="144418"/>
          </a:xfrm>
          <a:prstGeom prst="rect">
            <a:avLst/>
          </a:prstGeom>
          <a:noFill/>
          <a:ln w="952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solidFill>
                  <a:srgbClr val="0070C0"/>
                </a:solidFill>
              </a:rPr>
              <a:t>PBL Objects</a:t>
            </a:r>
          </a:p>
        </p:txBody>
      </p:sp>
      <p:pic>
        <p:nvPicPr>
          <p:cNvPr id="332" name="Picture 3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3458" y="4677823"/>
            <a:ext cx="163932" cy="208845"/>
          </a:xfrm>
          <a:prstGeom prst="rect">
            <a:avLst/>
          </a:prstGeom>
        </p:spPr>
      </p:pic>
      <p:grpSp>
        <p:nvGrpSpPr>
          <p:cNvPr id="340" name="Group 339"/>
          <p:cNvGrpSpPr/>
          <p:nvPr/>
        </p:nvGrpSpPr>
        <p:grpSpPr>
          <a:xfrm>
            <a:off x="5655971" y="1601219"/>
            <a:ext cx="613040" cy="144316"/>
            <a:chOff x="2714528" y="5957416"/>
            <a:chExt cx="385329" cy="114300"/>
          </a:xfrm>
        </p:grpSpPr>
        <p:cxnSp>
          <p:nvCxnSpPr>
            <p:cNvPr id="341" name="Straight Arrow Connector 340"/>
            <p:cNvCxnSpPr/>
            <p:nvPr/>
          </p:nvCxnSpPr>
          <p:spPr>
            <a:xfrm flipH="1">
              <a:off x="2714528" y="5957416"/>
              <a:ext cx="356137" cy="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2726204" y="6071716"/>
              <a:ext cx="373653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314209" y="2958951"/>
            <a:ext cx="1233791" cy="1108243"/>
            <a:chOff x="8733090" y="1936277"/>
            <a:chExt cx="1233791" cy="1108243"/>
          </a:xfrm>
        </p:grpSpPr>
        <p:grpSp>
          <p:nvGrpSpPr>
            <p:cNvPr id="354" name="Group 353"/>
            <p:cNvGrpSpPr/>
            <p:nvPr/>
          </p:nvGrpSpPr>
          <p:grpSpPr>
            <a:xfrm>
              <a:off x="8733090" y="1936277"/>
              <a:ext cx="1233791" cy="1108243"/>
              <a:chOff x="8235551" y="1940627"/>
              <a:chExt cx="1233791" cy="1108243"/>
            </a:xfrm>
          </p:grpSpPr>
          <p:sp>
            <p:nvSpPr>
              <p:cNvPr id="355" name="TextBox 111"/>
              <p:cNvSpPr txBox="1"/>
              <p:nvPr/>
            </p:nvSpPr>
            <p:spPr>
              <a:xfrm>
                <a:off x="8235551" y="1940627"/>
                <a:ext cx="1233791" cy="6898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/>
                  <a:t>C3.Knowledge</a:t>
                </a:r>
                <a:r>
                  <a:rPr lang="pt-BR" sz="1000" dirty="0"/>
                  <a:t> domain content</a:t>
                </a:r>
                <a:endParaRPr lang="en-US" sz="1000" dirty="0"/>
              </a:p>
            </p:txBody>
          </p:sp>
          <p:sp>
            <p:nvSpPr>
              <p:cNvPr id="356" name="TextBox 99"/>
              <p:cNvSpPr txBox="1"/>
              <p:nvPr/>
            </p:nvSpPr>
            <p:spPr>
              <a:xfrm>
                <a:off x="8235552" y="2660368"/>
                <a:ext cx="1233790" cy="388502"/>
              </a:xfrm>
              <a:prstGeom prst="rect">
                <a:avLst/>
              </a:prstGeom>
              <a:noFill/>
              <a:ln w="9525">
                <a:solidFill>
                  <a:srgbClr val="0070C0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. Questions</a:t>
                </a:r>
              </a:p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. URL links</a:t>
                </a:r>
                <a:endParaRPr lang="pt-BR" sz="800" dirty="0">
                  <a:solidFill>
                    <a:srgbClr val="0070C0"/>
                  </a:solidFill>
                </a:endParaRPr>
              </a:p>
              <a:p>
                <a:pPr algn="ctr"/>
                <a:endParaRPr lang="pt-BR" sz="1000" dirty="0"/>
              </a:p>
            </p:txBody>
          </p:sp>
        </p:grpSp>
        <p:sp>
          <p:nvSpPr>
            <p:cNvPr id="358" name="Flowchart: Multidocument 357">
              <a:hlinkClick r:id="" action="ppaction://noaction" highlightClick="1"/>
            </p:cNvPr>
            <p:cNvSpPr>
              <a:spLocks noChangeAspect="1"/>
            </p:cNvSpPr>
            <p:nvPr/>
          </p:nvSpPr>
          <p:spPr>
            <a:xfrm>
              <a:off x="8776271" y="2812069"/>
              <a:ext cx="162228" cy="182455"/>
            </a:xfrm>
            <a:prstGeom prst="flowChartMultidocumen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0" name="TextBox 155"/>
          <p:cNvSpPr txBox="1"/>
          <p:nvPr/>
        </p:nvSpPr>
        <p:spPr>
          <a:xfrm>
            <a:off x="2225682" y="5301911"/>
            <a:ext cx="1135644" cy="368495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srgbClr val="0070C0"/>
                </a:solidFill>
              </a:rPr>
              <a:t>. Content_id</a:t>
            </a:r>
          </a:p>
          <a:p>
            <a:r>
              <a:rPr lang="pt-BR" sz="800" dirty="0">
                <a:solidFill>
                  <a:srgbClr val="0070C0"/>
                </a:solidFill>
              </a:rPr>
              <a:t>. Content_procedure</a:t>
            </a:r>
          </a:p>
        </p:txBody>
      </p:sp>
      <p:sp>
        <p:nvSpPr>
          <p:cNvPr id="431" name="TextBox 4"/>
          <p:cNvSpPr txBox="1"/>
          <p:nvPr/>
        </p:nvSpPr>
        <p:spPr>
          <a:xfrm>
            <a:off x="2213639" y="5121092"/>
            <a:ext cx="1132022" cy="196467"/>
          </a:xfrm>
          <a:prstGeom prst="rect">
            <a:avLst/>
          </a:prstGeom>
          <a:noFill/>
          <a:ln w="952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rtlCol="0" anchor="ctr" anchorCtr="0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solidFill>
                  <a:srgbClr val="0070C0"/>
                </a:solidFill>
              </a:rPr>
              <a:t>Content</a:t>
            </a:r>
          </a:p>
        </p:txBody>
      </p:sp>
      <p:pic>
        <p:nvPicPr>
          <p:cNvPr id="158" name="Imagem 18">
            <a:extLst>
              <a:ext uri="{FF2B5EF4-FFF2-40B4-BE49-F238E27FC236}">
                <a16:creationId xmlns:a16="http://schemas.microsoft.com/office/drawing/2014/main" id="{CC7F3925-82D7-4A47-BBF0-3E5ED697AEC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38673" y="5035694"/>
            <a:ext cx="252000" cy="252000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2E103AD-2F2B-45D7-A592-C387936F38BE}"/>
              </a:ext>
            </a:extLst>
          </p:cNvPr>
          <p:cNvGrpSpPr/>
          <p:nvPr/>
        </p:nvGrpSpPr>
        <p:grpSpPr>
          <a:xfrm>
            <a:off x="1667902" y="4883050"/>
            <a:ext cx="385329" cy="114300"/>
            <a:chOff x="2714528" y="5957416"/>
            <a:chExt cx="385329" cy="114300"/>
          </a:xfrm>
        </p:grpSpPr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A599107-E4DB-457D-A67E-552897FCA7C4}"/>
                </a:ext>
              </a:extLst>
            </p:cNvPr>
            <p:cNvCxnSpPr/>
            <p:nvPr/>
          </p:nvCxnSpPr>
          <p:spPr>
            <a:xfrm flipH="1">
              <a:off x="2714528" y="5957416"/>
              <a:ext cx="356137" cy="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BB10B2A-81AF-4E3C-AE0A-A80C8D2E0292}"/>
                </a:ext>
              </a:extLst>
            </p:cNvPr>
            <p:cNvCxnSpPr/>
            <p:nvPr/>
          </p:nvCxnSpPr>
          <p:spPr>
            <a:xfrm>
              <a:off x="2726204" y="6071716"/>
              <a:ext cx="373653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7">
            <a:extLst>
              <a:ext uri="{FF2B5EF4-FFF2-40B4-BE49-F238E27FC236}">
                <a16:creationId xmlns:a16="http://schemas.microsoft.com/office/drawing/2014/main" id="{13DE6DAB-CC1A-45CD-9139-5C1E6853ED02}"/>
              </a:ext>
            </a:extLst>
          </p:cNvPr>
          <p:cNvSpPr txBox="1"/>
          <p:nvPr/>
        </p:nvSpPr>
        <p:spPr>
          <a:xfrm rot="16200000">
            <a:off x="1424947" y="2976141"/>
            <a:ext cx="1789226" cy="229102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 anchorCtr="1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dirty="0">
                <a:solidFill>
                  <a:srgbClr val="0070C0"/>
                </a:solidFill>
              </a:rPr>
              <a:t> </a:t>
            </a:r>
            <a:r>
              <a:rPr lang="pt-BR" sz="1000" dirty="0">
                <a:solidFill>
                  <a:srgbClr val="0070C0"/>
                </a:solidFill>
                <a:latin typeface="+mj-lt"/>
              </a:rPr>
              <a:t>API GATEWAY  v2.0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919780-2700-4F2B-89C9-1C78AAC64292}"/>
              </a:ext>
            </a:extLst>
          </p:cNvPr>
          <p:cNvSpPr/>
          <p:nvPr/>
        </p:nvSpPr>
        <p:spPr>
          <a:xfrm>
            <a:off x="415421" y="4379440"/>
            <a:ext cx="12044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</a:rPr>
              <a:t>SSI - BLOCKCHAIN</a:t>
            </a:r>
          </a:p>
        </p:txBody>
      </p:sp>
      <p:graphicFrame>
        <p:nvGraphicFramePr>
          <p:cNvPr id="163" name="Table 7">
            <a:extLst>
              <a:ext uri="{FF2B5EF4-FFF2-40B4-BE49-F238E27FC236}">
                <a16:creationId xmlns:a16="http://schemas.microsoft.com/office/drawing/2014/main" id="{2FC65FA2-71B1-43D1-A4C2-59D1B456F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10461"/>
              </p:ext>
            </p:extLst>
          </p:nvPr>
        </p:nvGraphicFramePr>
        <p:xfrm>
          <a:off x="0" y="0"/>
          <a:ext cx="12192000" cy="346320"/>
        </p:xfrm>
        <a:graphic>
          <a:graphicData uri="http://schemas.openxmlformats.org/drawingml/2006/table">
            <a:tbl>
              <a:tblPr firstRow="1" bandRow="1">
                <a:effectLst>
                  <a:outerShdw blurRad="38100" dist="12700" dir="5400000" algn="t" rotWithShape="0">
                    <a:prstClr val="black">
                      <a:alpha val="28000"/>
                    </a:prstClr>
                  </a:outerShdw>
                </a:effectLst>
                <a:tableStyleId>{5C22544A-7EE6-4342-B048-85BDC9FD1C3A}</a:tableStyleId>
              </a:tblPr>
              <a:tblGrid>
                <a:gridCol w="7889966">
                  <a:extLst>
                    <a:ext uri="{9D8B030D-6E8A-4147-A177-3AD203B41FA5}">
                      <a16:colId xmlns:a16="http://schemas.microsoft.com/office/drawing/2014/main" val="1058831841"/>
                    </a:ext>
                  </a:extLst>
                </a:gridCol>
                <a:gridCol w="4302034">
                  <a:extLst>
                    <a:ext uri="{9D8B030D-6E8A-4147-A177-3AD203B41FA5}">
                      <a16:colId xmlns:a16="http://schemas.microsoft.com/office/drawing/2014/main" val="553540964"/>
                    </a:ext>
                  </a:extLst>
                </a:gridCol>
              </a:tblGrid>
              <a:tr h="167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Enterprise data model</a:t>
                      </a: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ARCHITECTURE DRAFT 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8000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20880"/>
                  </a:ext>
                </a:extLst>
              </a:tr>
            </a:tbl>
          </a:graphicData>
        </a:graphic>
      </p:graphicFrame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450BA34-C4C0-488D-BA11-2CBEFB494EFB}"/>
              </a:ext>
            </a:extLst>
          </p:cNvPr>
          <p:cNvGrpSpPr/>
          <p:nvPr/>
        </p:nvGrpSpPr>
        <p:grpSpPr>
          <a:xfrm>
            <a:off x="10616849" y="2969693"/>
            <a:ext cx="1233791" cy="1108243"/>
            <a:chOff x="8733090" y="1936277"/>
            <a:chExt cx="1233791" cy="1108243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8D0DFC0F-5BE3-4330-A026-44040B47ACB3}"/>
                </a:ext>
              </a:extLst>
            </p:cNvPr>
            <p:cNvGrpSpPr/>
            <p:nvPr/>
          </p:nvGrpSpPr>
          <p:grpSpPr>
            <a:xfrm>
              <a:off x="8733090" y="1936277"/>
              <a:ext cx="1233791" cy="1108243"/>
              <a:chOff x="8235551" y="1940627"/>
              <a:chExt cx="1233791" cy="1108243"/>
            </a:xfrm>
          </p:grpSpPr>
          <p:sp>
            <p:nvSpPr>
              <p:cNvPr id="173" name="TextBox 111">
                <a:extLst>
                  <a:ext uri="{FF2B5EF4-FFF2-40B4-BE49-F238E27FC236}">
                    <a16:creationId xmlns:a16="http://schemas.microsoft.com/office/drawing/2014/main" id="{7060DAEE-30A0-4F51-A2E6-EF3B03B3E29C}"/>
                  </a:ext>
                </a:extLst>
              </p:cNvPr>
              <p:cNvSpPr txBox="1"/>
              <p:nvPr/>
            </p:nvSpPr>
            <p:spPr>
              <a:xfrm>
                <a:off x="8235551" y="1940627"/>
                <a:ext cx="1233791" cy="6898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/>
                  <a:t>IC1.Case-problem </a:t>
                </a:r>
                <a:r>
                  <a:rPr lang="en-US" sz="1000" dirty="0"/>
                  <a:t>development</a:t>
                </a:r>
              </a:p>
            </p:txBody>
          </p:sp>
          <p:sp>
            <p:nvSpPr>
              <p:cNvPr id="176" name="TextBox 99">
                <a:extLst>
                  <a:ext uri="{FF2B5EF4-FFF2-40B4-BE49-F238E27FC236}">
                    <a16:creationId xmlns:a16="http://schemas.microsoft.com/office/drawing/2014/main" id="{6D6D1FE4-427F-4B5A-B365-F22C363C8DD0}"/>
                  </a:ext>
                </a:extLst>
              </p:cNvPr>
              <p:cNvSpPr txBox="1"/>
              <p:nvPr/>
            </p:nvSpPr>
            <p:spPr>
              <a:xfrm>
                <a:off x="8235552" y="2660368"/>
                <a:ext cx="1233790" cy="388502"/>
              </a:xfrm>
              <a:prstGeom prst="rect">
                <a:avLst/>
              </a:prstGeom>
              <a:noFill/>
              <a:ln w="9525">
                <a:solidFill>
                  <a:srgbClr val="0070C0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. Questions</a:t>
                </a:r>
              </a:p>
              <a:p>
                <a:pPr algn="ctr"/>
                <a:r>
                  <a:rPr lang="en-US" sz="800" dirty="0">
                    <a:solidFill>
                      <a:srgbClr val="0070C0"/>
                    </a:solidFill>
                  </a:rPr>
                  <a:t>. URL links</a:t>
                </a:r>
                <a:endParaRPr lang="pt-BR" sz="800" dirty="0">
                  <a:solidFill>
                    <a:srgbClr val="0070C0"/>
                  </a:solidFill>
                </a:endParaRPr>
              </a:p>
              <a:p>
                <a:pPr algn="ctr"/>
                <a:endParaRPr lang="pt-BR" sz="1000" dirty="0"/>
              </a:p>
            </p:txBody>
          </p:sp>
        </p:grpSp>
        <p:sp>
          <p:nvSpPr>
            <p:cNvPr id="172" name="Flowchart: Multidocument 171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8077D25-FC7A-473B-AACC-E3BBA36EC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76271" y="2812069"/>
              <a:ext cx="162228" cy="182455"/>
            </a:xfrm>
            <a:prstGeom prst="flowChartMultidocumen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2046E0B-B16C-4F98-8F1F-2D9408CC5C6F}"/>
              </a:ext>
            </a:extLst>
          </p:cNvPr>
          <p:cNvGrpSpPr/>
          <p:nvPr/>
        </p:nvGrpSpPr>
        <p:grpSpPr>
          <a:xfrm>
            <a:off x="6255535" y="473707"/>
            <a:ext cx="2963828" cy="2261199"/>
            <a:chOff x="1886850" y="669417"/>
            <a:chExt cx="3339130" cy="2837530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0C775D3-2565-4123-B65A-E8D6D03AC295}"/>
                </a:ext>
              </a:extLst>
            </p:cNvPr>
            <p:cNvGrpSpPr/>
            <p:nvPr/>
          </p:nvGrpSpPr>
          <p:grpSpPr>
            <a:xfrm>
              <a:off x="3838770" y="938559"/>
              <a:ext cx="1387210" cy="2568388"/>
              <a:chOff x="3838770" y="938559"/>
              <a:chExt cx="1387210" cy="2568388"/>
            </a:xfrm>
          </p:grpSpPr>
          <p:sp>
            <p:nvSpPr>
              <p:cNvPr id="197" name="TextBox 32">
                <a:extLst>
                  <a:ext uri="{FF2B5EF4-FFF2-40B4-BE49-F238E27FC236}">
                    <a16:creationId xmlns:a16="http://schemas.microsoft.com/office/drawing/2014/main" id="{078CF440-B2CE-4950-9AAF-4004F11CBD72}"/>
                  </a:ext>
                </a:extLst>
              </p:cNvPr>
              <p:cNvSpPr txBox="1"/>
              <p:nvPr/>
            </p:nvSpPr>
            <p:spPr>
              <a:xfrm>
                <a:off x="3838770" y="938559"/>
                <a:ext cx="1387210" cy="2568388"/>
              </a:xfrm>
              <a:prstGeom prst="rect">
                <a:avLst/>
              </a:prstGeom>
              <a:solidFill>
                <a:schemeClr val="bg1">
                  <a:lumMod val="85000"/>
                  <a:alpha val="30196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PHYSICAL LEARNING ENVIRONMENTS</a:t>
                </a:r>
                <a:b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</a:br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(CLASSROOMS)</a:t>
                </a:r>
              </a:p>
            </p:txBody>
          </p:sp>
          <p:pic>
            <p:nvPicPr>
              <p:cNvPr id="198" name="Graphic 197" descr="Classroom">
                <a:extLst>
                  <a:ext uri="{FF2B5EF4-FFF2-40B4-BE49-F238E27FC236}">
                    <a16:creationId xmlns:a16="http://schemas.microsoft.com/office/drawing/2014/main" id="{14326AC7-2285-434A-AE51-34BD66FC7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631441" y="2910283"/>
                <a:ext cx="486448" cy="486448"/>
              </a:xfrm>
              <a:prstGeom prst="rect">
                <a:avLst/>
              </a:prstGeom>
            </p:spPr>
          </p:pic>
        </p:grpSp>
        <p:sp>
          <p:nvSpPr>
            <p:cNvPr id="182" name="TextBox 98">
              <a:extLst>
                <a:ext uri="{FF2B5EF4-FFF2-40B4-BE49-F238E27FC236}">
                  <a16:creationId xmlns:a16="http://schemas.microsoft.com/office/drawing/2014/main" id="{B885A0B7-DDAC-4F2C-9A1A-0F5D73A8C4CC}"/>
                </a:ext>
              </a:extLst>
            </p:cNvPr>
            <p:cNvSpPr txBox="1"/>
            <p:nvPr/>
          </p:nvSpPr>
          <p:spPr>
            <a:xfrm>
              <a:off x="1886850" y="669417"/>
              <a:ext cx="831850" cy="28436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pt-BR" b="1" dirty="0"/>
                <a:t>SCHOOL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DD94D81-0C49-4F01-8110-694584832120}"/>
                </a:ext>
              </a:extLst>
            </p:cNvPr>
            <p:cNvGrpSpPr/>
            <p:nvPr/>
          </p:nvGrpSpPr>
          <p:grpSpPr>
            <a:xfrm>
              <a:off x="1955725" y="938558"/>
              <a:ext cx="1800000" cy="810396"/>
              <a:chOff x="1958974" y="1229071"/>
              <a:chExt cx="1810921" cy="810396"/>
            </a:xfrm>
          </p:grpSpPr>
          <p:sp>
            <p:nvSpPr>
              <p:cNvPr id="193" name="TextBox 34">
                <a:extLst>
                  <a:ext uri="{FF2B5EF4-FFF2-40B4-BE49-F238E27FC236}">
                    <a16:creationId xmlns:a16="http://schemas.microsoft.com/office/drawing/2014/main" id="{E3A61358-B957-452E-BBE7-5B9501916A07}"/>
                  </a:ext>
                </a:extLst>
              </p:cNvPr>
              <p:cNvSpPr txBox="1"/>
              <p:nvPr/>
            </p:nvSpPr>
            <p:spPr>
              <a:xfrm>
                <a:off x="1958974" y="1229071"/>
                <a:ext cx="1810921" cy="810396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STUDENT INFORMATION SYSTEM (SIS)</a:t>
                </a:r>
              </a:p>
            </p:txBody>
          </p:sp>
          <p:pic>
            <p:nvPicPr>
              <p:cNvPr id="194" name="Graphic 193" descr="Professor">
                <a:extLst>
                  <a:ext uri="{FF2B5EF4-FFF2-40B4-BE49-F238E27FC236}">
                    <a16:creationId xmlns:a16="http://schemas.microsoft.com/office/drawing/2014/main" id="{979A303B-9DA6-4D14-A30A-E6CFE591B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397448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95" name="Graphic 194" descr="School boy">
                <a:extLst>
                  <a:ext uri="{FF2B5EF4-FFF2-40B4-BE49-F238E27FC236}">
                    <a16:creationId xmlns:a16="http://schemas.microsoft.com/office/drawing/2014/main" id="{84F759EA-7087-4827-B64D-E4EDD5B44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24875" y="1666936"/>
                <a:ext cx="346320" cy="346320"/>
              </a:xfrm>
              <a:prstGeom prst="rect">
                <a:avLst/>
              </a:prstGeom>
            </p:spPr>
          </p:pic>
          <p:pic>
            <p:nvPicPr>
              <p:cNvPr id="196" name="Graphic 195" descr="School boy">
                <a:extLst>
                  <a:ext uri="{FF2B5EF4-FFF2-40B4-BE49-F238E27FC236}">
                    <a16:creationId xmlns:a16="http://schemas.microsoft.com/office/drawing/2014/main" id="{98B63BAA-972E-440F-A7FD-2119F85782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699794" y="1666936"/>
                <a:ext cx="346320" cy="346320"/>
              </a:xfrm>
              <a:prstGeom prst="rect">
                <a:avLst/>
              </a:prstGeom>
            </p:spPr>
          </p:pic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90133267-81B9-4B5B-AC09-073E766D1CE5}"/>
                </a:ext>
              </a:extLst>
            </p:cNvPr>
            <p:cNvGrpSpPr/>
            <p:nvPr/>
          </p:nvGrpSpPr>
          <p:grpSpPr>
            <a:xfrm>
              <a:off x="1958974" y="1788707"/>
              <a:ext cx="1800000" cy="1711167"/>
              <a:chOff x="1958974" y="1788707"/>
              <a:chExt cx="1800000" cy="1711167"/>
            </a:xfrm>
          </p:grpSpPr>
          <p:sp>
            <p:nvSpPr>
              <p:cNvPr id="185" name="TextBox 35">
                <a:extLst>
                  <a:ext uri="{FF2B5EF4-FFF2-40B4-BE49-F238E27FC236}">
                    <a16:creationId xmlns:a16="http://schemas.microsoft.com/office/drawing/2014/main" id="{A3C24D8B-9D2B-4F88-B71F-E55804382D00}"/>
                  </a:ext>
                </a:extLst>
              </p:cNvPr>
              <p:cNvSpPr txBox="1"/>
              <p:nvPr/>
            </p:nvSpPr>
            <p:spPr>
              <a:xfrm>
                <a:off x="1958974" y="1788707"/>
                <a:ext cx="1800000" cy="1711167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000" dirty="0">
                    <a:solidFill>
                      <a:schemeClr val="accent5">
                        <a:lumMod val="50000"/>
                      </a:schemeClr>
                    </a:solidFill>
                  </a:rPr>
                  <a:t>LEARNING MANAGEMENT SYSTEM (LMS)</a:t>
                </a:r>
                <a:br>
                  <a:rPr lang="pt-BR" sz="1000" dirty="0"/>
                </a:br>
                <a:endParaRPr lang="pt-BR" sz="1000" dirty="0"/>
              </a:p>
            </p:txBody>
          </p: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9BA26784-6F75-466D-B636-21162CA645F2}"/>
                  </a:ext>
                </a:extLst>
              </p:cNvPr>
              <p:cNvGrpSpPr/>
              <p:nvPr/>
            </p:nvGrpSpPr>
            <p:grpSpPr>
              <a:xfrm>
                <a:off x="2027725" y="2607043"/>
                <a:ext cx="1656000" cy="834423"/>
                <a:chOff x="2027439" y="2600302"/>
                <a:chExt cx="1693443" cy="834423"/>
              </a:xfrm>
            </p:grpSpPr>
            <p:sp>
              <p:nvSpPr>
                <p:cNvPr id="189" name="TextBox 35">
                  <a:extLst>
                    <a:ext uri="{FF2B5EF4-FFF2-40B4-BE49-F238E27FC236}">
                      <a16:creationId xmlns:a16="http://schemas.microsoft.com/office/drawing/2014/main" id="{3A7D0BE4-31D1-42DB-A676-84906DEBE724}"/>
                    </a:ext>
                  </a:extLst>
                </p:cNvPr>
                <p:cNvSpPr txBox="1"/>
                <p:nvPr/>
              </p:nvSpPr>
              <p:spPr>
                <a:xfrm>
                  <a:off x="2027439" y="2600302"/>
                  <a:ext cx="1693443" cy="83430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  <a:prstDash val="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rtlCol="0" anchor="t" anchorCtr="0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VIRTUAL LEARNING ENVIRONMENTS (</a:t>
                  </a:r>
                  <a:r>
                    <a:rPr lang="pt-BR" sz="10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VLE)</a:t>
                  </a:r>
                  <a:br>
                    <a:rPr lang="pt-BR" sz="900" dirty="0">
                      <a:solidFill>
                        <a:schemeClr val="accent5">
                          <a:lumMod val="50000"/>
                        </a:schemeClr>
                      </a:solidFill>
                    </a:rPr>
                  </a:br>
                  <a:endParaRPr lang="pt-BR" sz="9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190" name="Graphic 189" descr="School boy">
                  <a:extLst>
                    <a:ext uri="{FF2B5EF4-FFF2-40B4-BE49-F238E27FC236}">
                      <a16:creationId xmlns:a16="http://schemas.microsoft.com/office/drawing/2014/main" id="{DB9325BA-0FB2-4C00-B32D-F7BC76D27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9188" y="3066313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191" name="Graphic 190" descr="Internet">
                  <a:extLst>
                    <a:ext uri="{FF2B5EF4-FFF2-40B4-BE49-F238E27FC236}">
                      <a16:creationId xmlns:a16="http://schemas.microsoft.com/office/drawing/2014/main" id="{F4C61A37-25C0-47D5-BF8E-BB334BA74A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08241" y="3088405"/>
                  <a:ext cx="346320" cy="346320"/>
                </a:xfrm>
                <a:prstGeom prst="rect">
                  <a:avLst/>
                </a:prstGeom>
              </p:spPr>
            </p:pic>
            <p:pic>
              <p:nvPicPr>
                <p:cNvPr id="192" name="Graphic 191" descr="Transfer">
                  <a:extLst>
                    <a:ext uri="{FF2B5EF4-FFF2-40B4-BE49-F238E27FC236}">
                      <a16:creationId xmlns:a16="http://schemas.microsoft.com/office/drawing/2014/main" id="{253F6FF1-1F90-41BE-B906-CFF8C3E16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2364" y="3118896"/>
                  <a:ext cx="259810" cy="259810"/>
                </a:xfrm>
                <a:prstGeom prst="rect">
                  <a:avLst/>
                </a:prstGeom>
              </p:spPr>
            </p:pic>
          </p:grpSp>
          <p:pic>
            <p:nvPicPr>
              <p:cNvPr id="187" name="Graphic 186" descr="Presentation with bar chart RTL">
                <a:extLst>
                  <a:ext uri="{FF2B5EF4-FFF2-40B4-BE49-F238E27FC236}">
                    <a16:creationId xmlns:a16="http://schemas.microsoft.com/office/drawing/2014/main" id="{0D886592-D014-42BB-AEE6-94FCB729A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325953" y="2259980"/>
                <a:ext cx="328608" cy="328608"/>
              </a:xfrm>
              <a:prstGeom prst="rect">
                <a:avLst/>
              </a:prstGeom>
            </p:spPr>
          </p:pic>
          <p:pic>
            <p:nvPicPr>
              <p:cNvPr id="188" name="Graphic 187" descr="Internet">
                <a:extLst>
                  <a:ext uri="{FF2B5EF4-FFF2-40B4-BE49-F238E27FC236}">
                    <a16:creationId xmlns:a16="http://schemas.microsoft.com/office/drawing/2014/main" id="{E251B565-19A0-4661-A464-5B02BE5F5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962917" y="2242195"/>
                <a:ext cx="346320" cy="346320"/>
              </a:xfrm>
              <a:prstGeom prst="rect">
                <a:avLst/>
              </a:prstGeom>
            </p:spPr>
          </p:pic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FEB5E2-E453-4326-A0D5-E2572079CCC6}"/>
              </a:ext>
            </a:extLst>
          </p:cNvPr>
          <p:cNvGrpSpPr/>
          <p:nvPr/>
        </p:nvGrpSpPr>
        <p:grpSpPr>
          <a:xfrm>
            <a:off x="5638506" y="5479246"/>
            <a:ext cx="2010649" cy="1220461"/>
            <a:chOff x="5638506" y="2945596"/>
            <a:chExt cx="2010649" cy="1220461"/>
          </a:xfrm>
        </p:grpSpPr>
        <p:grpSp>
          <p:nvGrpSpPr>
            <p:cNvPr id="323" name="Group 322"/>
            <p:cNvGrpSpPr/>
            <p:nvPr/>
          </p:nvGrpSpPr>
          <p:grpSpPr>
            <a:xfrm>
              <a:off x="5875802" y="3732310"/>
              <a:ext cx="123442" cy="156360"/>
              <a:chOff x="5583451" y="2187680"/>
              <a:chExt cx="123442" cy="156360"/>
            </a:xfrm>
          </p:grpSpPr>
          <p:sp>
            <p:nvSpPr>
              <p:cNvPr id="324" name="Flowchart: Delay 323"/>
              <p:cNvSpPr/>
              <p:nvPr/>
            </p:nvSpPr>
            <p:spPr>
              <a:xfrm rot="16200000">
                <a:off x="5593738" y="2230885"/>
                <a:ext cx="102868" cy="123442"/>
              </a:xfrm>
              <a:prstGeom prst="flowChartDelay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587565" y="2187680"/>
                <a:ext cx="115213" cy="76809"/>
              </a:xfrm>
              <a:prstGeom prst="ellipse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pt-BR" sz="1100"/>
              </a:p>
            </p:txBody>
          </p:sp>
        </p:grpSp>
        <p:sp>
          <p:nvSpPr>
            <p:cNvPr id="326" name="Action Button: Information 325">
              <a:hlinkClick r:id="" action="ppaction://noaction" highlightClick="1"/>
            </p:cNvPr>
            <p:cNvSpPr>
              <a:spLocks noChangeAspect="1"/>
            </p:cNvSpPr>
            <p:nvPr/>
          </p:nvSpPr>
          <p:spPr>
            <a:xfrm>
              <a:off x="5835601" y="3308975"/>
              <a:ext cx="163643" cy="169235"/>
            </a:xfrm>
            <a:prstGeom prst="actionButtonInformation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7" name="Group 336"/>
            <p:cNvGrpSpPr/>
            <p:nvPr/>
          </p:nvGrpSpPr>
          <p:grpSpPr>
            <a:xfrm>
              <a:off x="5638506" y="3526592"/>
              <a:ext cx="613040" cy="144316"/>
              <a:chOff x="2714528" y="5957416"/>
              <a:chExt cx="385329" cy="114300"/>
            </a:xfrm>
          </p:grpSpPr>
          <p:cxnSp>
            <p:nvCxnSpPr>
              <p:cNvPr id="338" name="Straight Arrow Connector 337"/>
              <p:cNvCxnSpPr/>
              <p:nvPr/>
            </p:nvCxnSpPr>
            <p:spPr>
              <a:xfrm flipH="1">
                <a:off x="2714528" y="5957416"/>
                <a:ext cx="356137" cy="1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/>
              <p:nvPr/>
            </p:nvCxnSpPr>
            <p:spPr>
              <a:xfrm>
                <a:off x="2726204" y="6071716"/>
                <a:ext cx="373653" cy="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27CECD20-0DEC-4C44-BFF4-99F7C7CB3F74}"/>
                </a:ext>
              </a:extLst>
            </p:cNvPr>
            <p:cNvGrpSpPr/>
            <p:nvPr/>
          </p:nvGrpSpPr>
          <p:grpSpPr>
            <a:xfrm>
              <a:off x="6308185" y="2945596"/>
              <a:ext cx="1340970" cy="1220461"/>
              <a:chOff x="9001597" y="1280277"/>
              <a:chExt cx="1740621" cy="1858818"/>
            </a:xfrm>
          </p:grpSpPr>
          <p:sp>
            <p:nvSpPr>
              <p:cNvPr id="200" name="TextBox 29">
                <a:extLst>
                  <a:ext uri="{FF2B5EF4-FFF2-40B4-BE49-F238E27FC236}">
                    <a16:creationId xmlns:a16="http://schemas.microsoft.com/office/drawing/2014/main" id="{214513CD-B063-4546-96F5-6113C78A1A46}"/>
                  </a:ext>
                </a:extLst>
              </p:cNvPr>
              <p:cNvSpPr txBox="1"/>
              <p:nvPr/>
            </p:nvSpPr>
            <p:spPr>
              <a:xfrm rot="16200000">
                <a:off x="8278079" y="2003795"/>
                <a:ext cx="1855254" cy="40821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 anchorCtr="1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000" dirty="0">
                    <a:solidFill>
                      <a:srgbClr val="0070C0"/>
                    </a:solidFill>
                    <a:latin typeface="+mj-lt"/>
                  </a:rPr>
                  <a:t>          </a:t>
                </a:r>
                <a:r>
                  <a:rPr lang="pt-BR" sz="1000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</a:rPr>
                  <a:t>API LINKEDIN</a:t>
                </a:r>
              </a:p>
            </p:txBody>
          </p:sp>
          <p:sp>
            <p:nvSpPr>
              <p:cNvPr id="201" name="TextBox 99">
                <a:extLst>
                  <a:ext uri="{FF2B5EF4-FFF2-40B4-BE49-F238E27FC236}">
                    <a16:creationId xmlns:a16="http://schemas.microsoft.com/office/drawing/2014/main" id="{6CB9E182-3975-4FF3-8610-EEAE32EA40B7}"/>
                  </a:ext>
                </a:extLst>
              </p:cNvPr>
              <p:cNvSpPr txBox="1"/>
              <p:nvPr/>
            </p:nvSpPr>
            <p:spPr>
              <a:xfrm>
                <a:off x="9506435" y="1977133"/>
                <a:ext cx="1235782" cy="116196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900" dirty="0">
                    <a:solidFill>
                      <a:srgbClr val="0070C0"/>
                    </a:solidFill>
                  </a:rPr>
                  <a:t> </a:t>
                </a:r>
                <a:r>
                  <a:rPr lang="en-US" sz="900" b="1" dirty="0">
                    <a:solidFill>
                      <a:srgbClr val="0070C0"/>
                    </a:solidFill>
                  </a:rPr>
                  <a:t>FULL </a:t>
                </a:r>
                <a:endParaRPr lang="pt-BR" sz="9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2" name="TextBox 111">
                <a:extLst>
                  <a:ext uri="{FF2B5EF4-FFF2-40B4-BE49-F238E27FC236}">
                    <a16:creationId xmlns:a16="http://schemas.microsoft.com/office/drawing/2014/main" id="{FF0E19E0-DA09-4078-B4B4-FA38D8B2D971}"/>
                  </a:ext>
                </a:extLst>
              </p:cNvPr>
              <p:cNvSpPr txBox="1"/>
              <p:nvPr/>
            </p:nvSpPr>
            <p:spPr>
              <a:xfrm>
                <a:off x="9506435" y="1280277"/>
                <a:ext cx="1235783" cy="61546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 anchorCtr="0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b="1" dirty="0">
                    <a:solidFill>
                      <a:srgbClr val="0070C0"/>
                    </a:solidFill>
                  </a:rPr>
                  <a:t>BASICS</a:t>
                </a:r>
                <a:endParaRPr lang="pt-BR" sz="9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203" name="Imagem 19">
                <a:extLst>
                  <a:ext uri="{FF2B5EF4-FFF2-40B4-BE49-F238E27FC236}">
                    <a16:creationId xmlns:a16="http://schemas.microsoft.com/office/drawing/2014/main" id="{A81DCE3E-CDBB-4DDB-A75A-3D2F883C1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55752" y="2783930"/>
                <a:ext cx="318019" cy="31308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592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6143</Words>
  <Application>Microsoft Office PowerPoint</Application>
  <PresentationFormat>Widescreen</PresentationFormat>
  <Paragraphs>1261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SCHEMATIC DIAGRAM  FOR DATA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ROUTINES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LUIZ CATALDO FALBO SANTO</dc:creator>
  <cp:lastModifiedBy>Jorge Cataldo</cp:lastModifiedBy>
  <cp:revision>172</cp:revision>
  <dcterms:created xsi:type="dcterms:W3CDTF">2019-06-02T11:40:37Z</dcterms:created>
  <dcterms:modified xsi:type="dcterms:W3CDTF">2019-10-27T10:08:53Z</dcterms:modified>
</cp:coreProperties>
</file>