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4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6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EF8F-A76E-4BEF-9CCF-177199990FA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27D1-6B2C-4E33-A4ED-BAA453BA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542" y="148522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Introduction to Multivariate Analysis in 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287" y="4240666"/>
            <a:ext cx="6858000" cy="165576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Neil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McRoberts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UC Davis, nmcroberts@ucdavis.edu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Paul Esker,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Penn State University, pde6@psu.edu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6" y="328159"/>
            <a:ext cx="6219825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11" y="5432651"/>
            <a:ext cx="2724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and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94" y="1497807"/>
            <a:ext cx="5988050" cy="52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and output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71" y="1182914"/>
            <a:ext cx="6053425" cy="5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and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3" y="2234244"/>
            <a:ext cx="4145232" cy="371883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190013" y="2130201"/>
            <a:ext cx="3492480" cy="3637185"/>
            <a:chOff x="2570184" y="3044601"/>
            <a:chExt cx="3492480" cy="36371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4" y="3044601"/>
              <a:ext cx="3492480" cy="3637185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4281488" y="3729038"/>
              <a:ext cx="1300162" cy="1352550"/>
            </a:xfrm>
            <a:custGeom>
              <a:avLst/>
              <a:gdLst>
                <a:gd name="connsiteX0" fmla="*/ 209550 w 1300162"/>
                <a:gd name="connsiteY0" fmla="*/ 0 h 1352550"/>
                <a:gd name="connsiteX1" fmla="*/ 366712 w 1300162"/>
                <a:gd name="connsiteY1" fmla="*/ 4762 h 1352550"/>
                <a:gd name="connsiteX2" fmla="*/ 361950 w 1300162"/>
                <a:gd name="connsiteY2" fmla="*/ 23812 h 1352550"/>
                <a:gd name="connsiteX3" fmla="*/ 342900 w 1300162"/>
                <a:gd name="connsiteY3" fmla="*/ 52387 h 1352550"/>
                <a:gd name="connsiteX4" fmla="*/ 319087 w 1300162"/>
                <a:gd name="connsiteY4" fmla="*/ 90487 h 1352550"/>
                <a:gd name="connsiteX5" fmla="*/ 314325 w 1300162"/>
                <a:gd name="connsiteY5" fmla="*/ 104775 h 1352550"/>
                <a:gd name="connsiteX6" fmla="*/ 285750 w 1300162"/>
                <a:gd name="connsiteY6" fmla="*/ 123825 h 1352550"/>
                <a:gd name="connsiteX7" fmla="*/ 271462 w 1300162"/>
                <a:gd name="connsiteY7" fmla="*/ 152400 h 1352550"/>
                <a:gd name="connsiteX8" fmla="*/ 261937 w 1300162"/>
                <a:gd name="connsiteY8" fmla="*/ 171450 h 1352550"/>
                <a:gd name="connsiteX9" fmla="*/ 247650 w 1300162"/>
                <a:gd name="connsiteY9" fmla="*/ 180975 h 1352550"/>
                <a:gd name="connsiteX10" fmla="*/ 242887 w 1300162"/>
                <a:gd name="connsiteY10" fmla="*/ 195262 h 1352550"/>
                <a:gd name="connsiteX11" fmla="*/ 300037 w 1300162"/>
                <a:gd name="connsiteY11" fmla="*/ 200025 h 1352550"/>
                <a:gd name="connsiteX12" fmla="*/ 328612 w 1300162"/>
                <a:gd name="connsiteY12" fmla="*/ 190500 h 1352550"/>
                <a:gd name="connsiteX13" fmla="*/ 357187 w 1300162"/>
                <a:gd name="connsiteY13" fmla="*/ 176212 h 1352550"/>
                <a:gd name="connsiteX14" fmla="*/ 419100 w 1300162"/>
                <a:gd name="connsiteY14" fmla="*/ 166687 h 1352550"/>
                <a:gd name="connsiteX15" fmla="*/ 509587 w 1300162"/>
                <a:gd name="connsiteY15" fmla="*/ 157162 h 1352550"/>
                <a:gd name="connsiteX16" fmla="*/ 528637 w 1300162"/>
                <a:gd name="connsiteY16" fmla="*/ 152400 h 1352550"/>
                <a:gd name="connsiteX17" fmla="*/ 552450 w 1300162"/>
                <a:gd name="connsiteY17" fmla="*/ 147637 h 1352550"/>
                <a:gd name="connsiteX18" fmla="*/ 781050 w 1300162"/>
                <a:gd name="connsiteY18" fmla="*/ 157162 h 1352550"/>
                <a:gd name="connsiteX19" fmla="*/ 795337 w 1300162"/>
                <a:gd name="connsiteY19" fmla="*/ 161925 h 1352550"/>
                <a:gd name="connsiteX20" fmla="*/ 838200 w 1300162"/>
                <a:gd name="connsiteY20" fmla="*/ 176212 h 1352550"/>
                <a:gd name="connsiteX21" fmla="*/ 976312 w 1300162"/>
                <a:gd name="connsiteY21" fmla="*/ 185737 h 1352550"/>
                <a:gd name="connsiteX22" fmla="*/ 1014412 w 1300162"/>
                <a:gd name="connsiteY22" fmla="*/ 190500 h 1352550"/>
                <a:gd name="connsiteX23" fmla="*/ 1104900 w 1300162"/>
                <a:gd name="connsiteY23" fmla="*/ 200025 h 1352550"/>
                <a:gd name="connsiteX24" fmla="*/ 1119187 w 1300162"/>
                <a:gd name="connsiteY24" fmla="*/ 204787 h 1352550"/>
                <a:gd name="connsiteX25" fmla="*/ 1157287 w 1300162"/>
                <a:gd name="connsiteY25" fmla="*/ 214312 h 1352550"/>
                <a:gd name="connsiteX26" fmla="*/ 1195387 w 1300162"/>
                <a:gd name="connsiteY26" fmla="*/ 228600 h 1352550"/>
                <a:gd name="connsiteX27" fmla="*/ 1223962 w 1300162"/>
                <a:gd name="connsiteY27" fmla="*/ 238125 h 1352550"/>
                <a:gd name="connsiteX28" fmla="*/ 1238250 w 1300162"/>
                <a:gd name="connsiteY28" fmla="*/ 242887 h 1352550"/>
                <a:gd name="connsiteX29" fmla="*/ 1262062 w 1300162"/>
                <a:gd name="connsiteY29" fmla="*/ 266700 h 1352550"/>
                <a:gd name="connsiteX30" fmla="*/ 1276350 w 1300162"/>
                <a:gd name="connsiteY30" fmla="*/ 295275 h 1352550"/>
                <a:gd name="connsiteX31" fmla="*/ 1290637 w 1300162"/>
                <a:gd name="connsiteY31" fmla="*/ 309562 h 1352550"/>
                <a:gd name="connsiteX32" fmla="*/ 1295400 w 1300162"/>
                <a:gd name="connsiteY32" fmla="*/ 328612 h 1352550"/>
                <a:gd name="connsiteX33" fmla="*/ 1300162 w 1300162"/>
                <a:gd name="connsiteY33" fmla="*/ 342900 h 1352550"/>
                <a:gd name="connsiteX34" fmla="*/ 1295400 w 1300162"/>
                <a:gd name="connsiteY34" fmla="*/ 433387 h 1352550"/>
                <a:gd name="connsiteX35" fmla="*/ 1285875 w 1300162"/>
                <a:gd name="connsiteY35" fmla="*/ 452437 h 1352550"/>
                <a:gd name="connsiteX36" fmla="*/ 1276350 w 1300162"/>
                <a:gd name="connsiteY36" fmla="*/ 481012 h 1352550"/>
                <a:gd name="connsiteX37" fmla="*/ 1271587 w 1300162"/>
                <a:gd name="connsiteY37" fmla="*/ 495300 h 1352550"/>
                <a:gd name="connsiteX38" fmla="*/ 1262062 w 1300162"/>
                <a:gd name="connsiteY38" fmla="*/ 509587 h 1352550"/>
                <a:gd name="connsiteX39" fmla="*/ 1243012 w 1300162"/>
                <a:gd name="connsiteY39" fmla="*/ 542925 h 1352550"/>
                <a:gd name="connsiteX40" fmla="*/ 1238250 w 1300162"/>
                <a:gd name="connsiteY40" fmla="*/ 561975 h 1352550"/>
                <a:gd name="connsiteX41" fmla="*/ 1214437 w 1300162"/>
                <a:gd name="connsiteY41" fmla="*/ 595312 h 1352550"/>
                <a:gd name="connsiteX42" fmla="*/ 1200150 w 1300162"/>
                <a:gd name="connsiteY42" fmla="*/ 628650 h 1352550"/>
                <a:gd name="connsiteX43" fmla="*/ 1185862 w 1300162"/>
                <a:gd name="connsiteY43" fmla="*/ 638175 h 1352550"/>
                <a:gd name="connsiteX44" fmla="*/ 1162050 w 1300162"/>
                <a:gd name="connsiteY44" fmla="*/ 681037 h 1352550"/>
                <a:gd name="connsiteX45" fmla="*/ 1152525 w 1300162"/>
                <a:gd name="connsiteY45" fmla="*/ 695325 h 1352550"/>
                <a:gd name="connsiteX46" fmla="*/ 1143000 w 1300162"/>
                <a:gd name="connsiteY46" fmla="*/ 728662 h 1352550"/>
                <a:gd name="connsiteX47" fmla="*/ 1138237 w 1300162"/>
                <a:gd name="connsiteY47" fmla="*/ 742950 h 1352550"/>
                <a:gd name="connsiteX48" fmla="*/ 1133475 w 1300162"/>
                <a:gd name="connsiteY48" fmla="*/ 762000 h 1352550"/>
                <a:gd name="connsiteX49" fmla="*/ 1119187 w 1300162"/>
                <a:gd name="connsiteY49" fmla="*/ 804862 h 1352550"/>
                <a:gd name="connsiteX50" fmla="*/ 1114425 w 1300162"/>
                <a:gd name="connsiteY50" fmla="*/ 819150 h 1352550"/>
                <a:gd name="connsiteX51" fmla="*/ 1109662 w 1300162"/>
                <a:gd name="connsiteY51" fmla="*/ 847725 h 1352550"/>
                <a:gd name="connsiteX52" fmla="*/ 1100137 w 1300162"/>
                <a:gd name="connsiteY52" fmla="*/ 881062 h 1352550"/>
                <a:gd name="connsiteX53" fmla="*/ 1095375 w 1300162"/>
                <a:gd name="connsiteY53" fmla="*/ 900112 h 1352550"/>
                <a:gd name="connsiteX54" fmla="*/ 1085850 w 1300162"/>
                <a:gd name="connsiteY54" fmla="*/ 914400 h 1352550"/>
                <a:gd name="connsiteX55" fmla="*/ 1076325 w 1300162"/>
                <a:gd name="connsiteY55" fmla="*/ 933450 h 1352550"/>
                <a:gd name="connsiteX56" fmla="*/ 1066800 w 1300162"/>
                <a:gd name="connsiteY56" fmla="*/ 947737 h 1352550"/>
                <a:gd name="connsiteX57" fmla="*/ 1052512 w 1300162"/>
                <a:gd name="connsiteY57" fmla="*/ 952500 h 1352550"/>
                <a:gd name="connsiteX58" fmla="*/ 1038225 w 1300162"/>
                <a:gd name="connsiteY58" fmla="*/ 981075 h 1352550"/>
                <a:gd name="connsiteX59" fmla="*/ 1019175 w 1300162"/>
                <a:gd name="connsiteY59" fmla="*/ 990600 h 1352550"/>
                <a:gd name="connsiteX60" fmla="*/ 990600 w 1300162"/>
                <a:gd name="connsiteY60" fmla="*/ 1009650 h 1352550"/>
                <a:gd name="connsiteX61" fmla="*/ 976312 w 1300162"/>
                <a:gd name="connsiteY61" fmla="*/ 1023937 h 1352550"/>
                <a:gd name="connsiteX62" fmla="*/ 966787 w 1300162"/>
                <a:gd name="connsiteY62" fmla="*/ 1057275 h 1352550"/>
                <a:gd name="connsiteX63" fmla="*/ 957262 w 1300162"/>
                <a:gd name="connsiteY63" fmla="*/ 1071562 h 1352550"/>
                <a:gd name="connsiteX64" fmla="*/ 947737 w 1300162"/>
                <a:gd name="connsiteY64" fmla="*/ 1100137 h 1352550"/>
                <a:gd name="connsiteX65" fmla="*/ 942975 w 1300162"/>
                <a:gd name="connsiteY65" fmla="*/ 1114425 h 1352550"/>
                <a:gd name="connsiteX66" fmla="*/ 933450 w 1300162"/>
                <a:gd name="connsiteY66" fmla="*/ 1147762 h 1352550"/>
                <a:gd name="connsiteX67" fmla="*/ 904875 w 1300162"/>
                <a:gd name="connsiteY67" fmla="*/ 1181100 h 1352550"/>
                <a:gd name="connsiteX68" fmla="*/ 900112 w 1300162"/>
                <a:gd name="connsiteY68" fmla="*/ 1200150 h 1352550"/>
                <a:gd name="connsiteX69" fmla="*/ 885825 w 1300162"/>
                <a:gd name="connsiteY69" fmla="*/ 1209675 h 1352550"/>
                <a:gd name="connsiteX70" fmla="*/ 857250 w 1300162"/>
                <a:gd name="connsiteY70" fmla="*/ 1233487 h 1352550"/>
                <a:gd name="connsiteX71" fmla="*/ 847725 w 1300162"/>
                <a:gd name="connsiteY71" fmla="*/ 1247775 h 1352550"/>
                <a:gd name="connsiteX72" fmla="*/ 833437 w 1300162"/>
                <a:gd name="connsiteY72" fmla="*/ 1257300 h 1352550"/>
                <a:gd name="connsiteX73" fmla="*/ 800100 w 1300162"/>
                <a:gd name="connsiteY73" fmla="*/ 1271587 h 1352550"/>
                <a:gd name="connsiteX74" fmla="*/ 790575 w 1300162"/>
                <a:gd name="connsiteY74" fmla="*/ 1285875 h 1352550"/>
                <a:gd name="connsiteX75" fmla="*/ 785812 w 1300162"/>
                <a:gd name="connsiteY75" fmla="*/ 1300162 h 1352550"/>
                <a:gd name="connsiteX76" fmla="*/ 771525 w 1300162"/>
                <a:gd name="connsiteY76" fmla="*/ 1304925 h 1352550"/>
                <a:gd name="connsiteX77" fmla="*/ 742950 w 1300162"/>
                <a:gd name="connsiteY77" fmla="*/ 1295400 h 1352550"/>
                <a:gd name="connsiteX78" fmla="*/ 647700 w 1300162"/>
                <a:gd name="connsiteY78" fmla="*/ 1300162 h 1352550"/>
                <a:gd name="connsiteX79" fmla="*/ 633412 w 1300162"/>
                <a:gd name="connsiteY79" fmla="*/ 1304925 h 1352550"/>
                <a:gd name="connsiteX80" fmla="*/ 614362 w 1300162"/>
                <a:gd name="connsiteY80" fmla="*/ 1309687 h 1352550"/>
                <a:gd name="connsiteX81" fmla="*/ 585787 w 1300162"/>
                <a:gd name="connsiteY81" fmla="*/ 1323975 h 1352550"/>
                <a:gd name="connsiteX82" fmla="*/ 571500 w 1300162"/>
                <a:gd name="connsiteY82" fmla="*/ 1333500 h 1352550"/>
                <a:gd name="connsiteX83" fmla="*/ 500062 w 1300162"/>
                <a:gd name="connsiteY83" fmla="*/ 1343025 h 1352550"/>
                <a:gd name="connsiteX84" fmla="*/ 481012 w 1300162"/>
                <a:gd name="connsiteY84" fmla="*/ 1347787 h 1352550"/>
                <a:gd name="connsiteX85" fmla="*/ 466725 w 1300162"/>
                <a:gd name="connsiteY85" fmla="*/ 1352550 h 1352550"/>
                <a:gd name="connsiteX86" fmla="*/ 419100 w 1300162"/>
                <a:gd name="connsiteY86" fmla="*/ 1347787 h 1352550"/>
                <a:gd name="connsiteX87" fmla="*/ 390525 w 1300162"/>
                <a:gd name="connsiteY87" fmla="*/ 1333500 h 1352550"/>
                <a:gd name="connsiteX88" fmla="*/ 357187 w 1300162"/>
                <a:gd name="connsiteY88" fmla="*/ 1323975 h 1352550"/>
                <a:gd name="connsiteX89" fmla="*/ 342900 w 1300162"/>
                <a:gd name="connsiteY89" fmla="*/ 1319212 h 1352550"/>
                <a:gd name="connsiteX90" fmla="*/ 314325 w 1300162"/>
                <a:gd name="connsiteY90" fmla="*/ 1314450 h 1352550"/>
                <a:gd name="connsiteX91" fmla="*/ 290512 w 1300162"/>
                <a:gd name="connsiteY91" fmla="*/ 1309687 h 1352550"/>
                <a:gd name="connsiteX92" fmla="*/ 295275 w 1300162"/>
                <a:gd name="connsiteY92" fmla="*/ 1257300 h 1352550"/>
                <a:gd name="connsiteX93" fmla="*/ 314325 w 1300162"/>
                <a:gd name="connsiteY93" fmla="*/ 1228725 h 1352550"/>
                <a:gd name="connsiteX94" fmla="*/ 328612 w 1300162"/>
                <a:gd name="connsiteY94" fmla="*/ 1223962 h 1352550"/>
                <a:gd name="connsiteX95" fmla="*/ 342900 w 1300162"/>
                <a:gd name="connsiteY95" fmla="*/ 1214437 h 1352550"/>
                <a:gd name="connsiteX96" fmla="*/ 361950 w 1300162"/>
                <a:gd name="connsiteY96" fmla="*/ 1209675 h 1352550"/>
                <a:gd name="connsiteX97" fmla="*/ 395287 w 1300162"/>
                <a:gd name="connsiteY97" fmla="*/ 1190625 h 1352550"/>
                <a:gd name="connsiteX98" fmla="*/ 428625 w 1300162"/>
                <a:gd name="connsiteY98" fmla="*/ 1181100 h 1352550"/>
                <a:gd name="connsiteX99" fmla="*/ 438150 w 1300162"/>
                <a:gd name="connsiteY99" fmla="*/ 1166812 h 1352550"/>
                <a:gd name="connsiteX100" fmla="*/ 481012 w 1300162"/>
                <a:gd name="connsiteY100" fmla="*/ 1152525 h 1352550"/>
                <a:gd name="connsiteX101" fmla="*/ 495300 w 1300162"/>
                <a:gd name="connsiteY101" fmla="*/ 1147762 h 1352550"/>
                <a:gd name="connsiteX102" fmla="*/ 509587 w 1300162"/>
                <a:gd name="connsiteY102" fmla="*/ 1143000 h 1352550"/>
                <a:gd name="connsiteX103" fmla="*/ 523875 w 1300162"/>
                <a:gd name="connsiteY103" fmla="*/ 1133475 h 1352550"/>
                <a:gd name="connsiteX104" fmla="*/ 538162 w 1300162"/>
                <a:gd name="connsiteY104" fmla="*/ 1128712 h 1352550"/>
                <a:gd name="connsiteX105" fmla="*/ 561975 w 1300162"/>
                <a:gd name="connsiteY105" fmla="*/ 1119187 h 1352550"/>
                <a:gd name="connsiteX106" fmla="*/ 576262 w 1300162"/>
                <a:gd name="connsiteY106" fmla="*/ 1109662 h 1352550"/>
                <a:gd name="connsiteX107" fmla="*/ 595312 w 1300162"/>
                <a:gd name="connsiteY107" fmla="*/ 1100137 h 1352550"/>
                <a:gd name="connsiteX108" fmla="*/ 609600 w 1300162"/>
                <a:gd name="connsiteY108" fmla="*/ 1090612 h 1352550"/>
                <a:gd name="connsiteX109" fmla="*/ 642937 w 1300162"/>
                <a:gd name="connsiteY109" fmla="*/ 1071562 h 1352550"/>
                <a:gd name="connsiteX110" fmla="*/ 652462 w 1300162"/>
                <a:gd name="connsiteY110" fmla="*/ 1057275 h 1352550"/>
                <a:gd name="connsiteX111" fmla="*/ 666750 w 1300162"/>
                <a:gd name="connsiteY111" fmla="*/ 1052512 h 1352550"/>
                <a:gd name="connsiteX112" fmla="*/ 695325 w 1300162"/>
                <a:gd name="connsiteY112" fmla="*/ 1038225 h 1352550"/>
                <a:gd name="connsiteX113" fmla="*/ 704850 w 1300162"/>
                <a:gd name="connsiteY113" fmla="*/ 1023937 h 1352550"/>
                <a:gd name="connsiteX114" fmla="*/ 747712 w 1300162"/>
                <a:gd name="connsiteY114" fmla="*/ 1009650 h 1352550"/>
                <a:gd name="connsiteX115" fmla="*/ 762000 w 1300162"/>
                <a:gd name="connsiteY115" fmla="*/ 1004887 h 1352550"/>
                <a:gd name="connsiteX116" fmla="*/ 795337 w 1300162"/>
                <a:gd name="connsiteY116" fmla="*/ 985837 h 1352550"/>
                <a:gd name="connsiteX117" fmla="*/ 809625 w 1300162"/>
                <a:gd name="connsiteY117" fmla="*/ 976312 h 1352550"/>
                <a:gd name="connsiteX118" fmla="*/ 828675 w 1300162"/>
                <a:gd name="connsiteY118" fmla="*/ 971550 h 1352550"/>
                <a:gd name="connsiteX119" fmla="*/ 852487 w 1300162"/>
                <a:gd name="connsiteY119" fmla="*/ 962025 h 1352550"/>
                <a:gd name="connsiteX120" fmla="*/ 881062 w 1300162"/>
                <a:gd name="connsiteY120" fmla="*/ 952500 h 1352550"/>
                <a:gd name="connsiteX121" fmla="*/ 895350 w 1300162"/>
                <a:gd name="connsiteY121" fmla="*/ 942975 h 1352550"/>
                <a:gd name="connsiteX122" fmla="*/ 928687 w 1300162"/>
                <a:gd name="connsiteY122" fmla="*/ 938212 h 1352550"/>
                <a:gd name="connsiteX123" fmla="*/ 938212 w 1300162"/>
                <a:gd name="connsiteY123" fmla="*/ 909637 h 1352550"/>
                <a:gd name="connsiteX124" fmla="*/ 962025 w 1300162"/>
                <a:gd name="connsiteY124" fmla="*/ 904875 h 1352550"/>
                <a:gd name="connsiteX125" fmla="*/ 976312 w 1300162"/>
                <a:gd name="connsiteY125" fmla="*/ 895350 h 1352550"/>
                <a:gd name="connsiteX126" fmla="*/ 995362 w 1300162"/>
                <a:gd name="connsiteY126" fmla="*/ 881062 h 1352550"/>
                <a:gd name="connsiteX127" fmla="*/ 1009650 w 1300162"/>
                <a:gd name="connsiteY127" fmla="*/ 876300 h 1352550"/>
                <a:gd name="connsiteX128" fmla="*/ 1028700 w 1300162"/>
                <a:gd name="connsiteY128" fmla="*/ 828675 h 1352550"/>
                <a:gd name="connsiteX129" fmla="*/ 1023937 w 1300162"/>
                <a:gd name="connsiteY129" fmla="*/ 738187 h 1352550"/>
                <a:gd name="connsiteX130" fmla="*/ 1019175 w 1300162"/>
                <a:gd name="connsiteY130" fmla="*/ 723900 h 1352550"/>
                <a:gd name="connsiteX131" fmla="*/ 1009650 w 1300162"/>
                <a:gd name="connsiteY131" fmla="*/ 676275 h 1352550"/>
                <a:gd name="connsiteX132" fmla="*/ 1000125 w 1300162"/>
                <a:gd name="connsiteY132" fmla="*/ 576262 h 1352550"/>
                <a:gd name="connsiteX133" fmla="*/ 981075 w 1300162"/>
                <a:gd name="connsiteY133" fmla="*/ 547687 h 1352550"/>
                <a:gd name="connsiteX134" fmla="*/ 971550 w 1300162"/>
                <a:gd name="connsiteY134" fmla="*/ 528637 h 1352550"/>
                <a:gd name="connsiteX135" fmla="*/ 957262 w 1300162"/>
                <a:gd name="connsiteY135" fmla="*/ 514350 h 1352550"/>
                <a:gd name="connsiteX136" fmla="*/ 938212 w 1300162"/>
                <a:gd name="connsiteY136" fmla="*/ 481012 h 1352550"/>
                <a:gd name="connsiteX137" fmla="*/ 923925 w 1300162"/>
                <a:gd name="connsiteY137" fmla="*/ 476250 h 1352550"/>
                <a:gd name="connsiteX138" fmla="*/ 914400 w 1300162"/>
                <a:gd name="connsiteY138" fmla="*/ 457200 h 1352550"/>
                <a:gd name="connsiteX139" fmla="*/ 885825 w 1300162"/>
                <a:gd name="connsiteY139" fmla="*/ 438150 h 1352550"/>
                <a:gd name="connsiteX140" fmla="*/ 881062 w 1300162"/>
                <a:gd name="connsiteY140" fmla="*/ 423862 h 1352550"/>
                <a:gd name="connsiteX141" fmla="*/ 871537 w 1300162"/>
                <a:gd name="connsiteY141" fmla="*/ 409575 h 1352550"/>
                <a:gd name="connsiteX142" fmla="*/ 866775 w 1300162"/>
                <a:gd name="connsiteY142" fmla="*/ 390525 h 1352550"/>
                <a:gd name="connsiteX143" fmla="*/ 857250 w 1300162"/>
                <a:gd name="connsiteY143" fmla="*/ 376237 h 1352550"/>
                <a:gd name="connsiteX144" fmla="*/ 838200 w 1300162"/>
                <a:gd name="connsiteY144" fmla="*/ 342900 h 1352550"/>
                <a:gd name="connsiteX145" fmla="*/ 823912 w 1300162"/>
                <a:gd name="connsiteY145" fmla="*/ 338137 h 1352550"/>
                <a:gd name="connsiteX146" fmla="*/ 804862 w 1300162"/>
                <a:gd name="connsiteY146" fmla="*/ 309562 h 1352550"/>
                <a:gd name="connsiteX147" fmla="*/ 790575 w 1300162"/>
                <a:gd name="connsiteY147" fmla="*/ 304800 h 1352550"/>
                <a:gd name="connsiteX148" fmla="*/ 785812 w 1300162"/>
                <a:gd name="connsiteY148" fmla="*/ 290512 h 1352550"/>
                <a:gd name="connsiteX149" fmla="*/ 757237 w 1300162"/>
                <a:gd name="connsiteY149" fmla="*/ 280987 h 1352550"/>
                <a:gd name="connsiteX150" fmla="*/ 714375 w 1300162"/>
                <a:gd name="connsiteY150" fmla="*/ 266700 h 1352550"/>
                <a:gd name="connsiteX151" fmla="*/ 704850 w 1300162"/>
                <a:gd name="connsiteY151" fmla="*/ 252412 h 1352550"/>
                <a:gd name="connsiteX152" fmla="*/ 690562 w 1300162"/>
                <a:gd name="connsiteY152" fmla="*/ 247650 h 1352550"/>
                <a:gd name="connsiteX153" fmla="*/ 666750 w 1300162"/>
                <a:gd name="connsiteY153" fmla="*/ 209550 h 1352550"/>
                <a:gd name="connsiteX154" fmla="*/ 652462 w 1300162"/>
                <a:gd name="connsiteY154" fmla="*/ 204787 h 1352550"/>
                <a:gd name="connsiteX155" fmla="*/ 576262 w 1300162"/>
                <a:gd name="connsiteY155" fmla="*/ 209550 h 1352550"/>
                <a:gd name="connsiteX156" fmla="*/ 557212 w 1300162"/>
                <a:gd name="connsiteY156" fmla="*/ 214312 h 1352550"/>
                <a:gd name="connsiteX157" fmla="*/ 523875 w 1300162"/>
                <a:gd name="connsiteY157" fmla="*/ 219075 h 1352550"/>
                <a:gd name="connsiteX158" fmla="*/ 500062 w 1300162"/>
                <a:gd name="connsiteY158" fmla="*/ 228600 h 1352550"/>
                <a:gd name="connsiteX159" fmla="*/ 471487 w 1300162"/>
                <a:gd name="connsiteY159" fmla="*/ 238125 h 1352550"/>
                <a:gd name="connsiteX160" fmla="*/ 457200 w 1300162"/>
                <a:gd name="connsiteY160" fmla="*/ 233362 h 1352550"/>
                <a:gd name="connsiteX161" fmla="*/ 442912 w 1300162"/>
                <a:gd name="connsiteY161" fmla="*/ 219075 h 1352550"/>
                <a:gd name="connsiteX162" fmla="*/ 428625 w 1300162"/>
                <a:gd name="connsiteY162" fmla="*/ 209550 h 1352550"/>
                <a:gd name="connsiteX163" fmla="*/ 395287 w 1300162"/>
                <a:gd name="connsiteY163" fmla="*/ 228600 h 1352550"/>
                <a:gd name="connsiteX164" fmla="*/ 366712 w 1300162"/>
                <a:gd name="connsiteY164" fmla="*/ 238125 h 1352550"/>
                <a:gd name="connsiteX165" fmla="*/ 338137 w 1300162"/>
                <a:gd name="connsiteY165" fmla="*/ 252412 h 1352550"/>
                <a:gd name="connsiteX166" fmla="*/ 314325 w 1300162"/>
                <a:gd name="connsiteY166" fmla="*/ 271462 h 1352550"/>
                <a:gd name="connsiteX167" fmla="*/ 300037 w 1300162"/>
                <a:gd name="connsiteY167" fmla="*/ 285750 h 1352550"/>
                <a:gd name="connsiteX168" fmla="*/ 285750 w 1300162"/>
                <a:gd name="connsiteY168" fmla="*/ 295275 h 1352550"/>
                <a:gd name="connsiteX169" fmla="*/ 252412 w 1300162"/>
                <a:gd name="connsiteY169" fmla="*/ 304800 h 1352550"/>
                <a:gd name="connsiteX170" fmla="*/ 219075 w 1300162"/>
                <a:gd name="connsiteY170" fmla="*/ 319087 h 1352550"/>
                <a:gd name="connsiteX171" fmla="*/ 204787 w 1300162"/>
                <a:gd name="connsiteY171" fmla="*/ 328612 h 1352550"/>
                <a:gd name="connsiteX172" fmla="*/ 185737 w 1300162"/>
                <a:gd name="connsiteY172" fmla="*/ 338137 h 1352550"/>
                <a:gd name="connsiteX173" fmla="*/ 142875 w 1300162"/>
                <a:gd name="connsiteY173" fmla="*/ 347662 h 1352550"/>
                <a:gd name="connsiteX174" fmla="*/ 42862 w 1300162"/>
                <a:gd name="connsiteY174" fmla="*/ 323850 h 1352550"/>
                <a:gd name="connsiteX175" fmla="*/ 33337 w 1300162"/>
                <a:gd name="connsiteY175" fmla="*/ 309562 h 1352550"/>
                <a:gd name="connsiteX176" fmla="*/ 28575 w 1300162"/>
                <a:gd name="connsiteY176" fmla="*/ 290512 h 1352550"/>
                <a:gd name="connsiteX177" fmla="*/ 14287 w 1300162"/>
                <a:gd name="connsiteY177" fmla="*/ 285750 h 1352550"/>
                <a:gd name="connsiteX178" fmla="*/ 4762 w 1300162"/>
                <a:gd name="connsiteY178" fmla="*/ 271462 h 1352550"/>
                <a:gd name="connsiteX179" fmla="*/ 0 w 1300162"/>
                <a:gd name="connsiteY179" fmla="*/ 257175 h 1352550"/>
                <a:gd name="connsiteX180" fmla="*/ 14287 w 1300162"/>
                <a:gd name="connsiteY180" fmla="*/ 190500 h 1352550"/>
                <a:gd name="connsiteX181" fmla="*/ 28575 w 1300162"/>
                <a:gd name="connsiteY181" fmla="*/ 176212 h 1352550"/>
                <a:gd name="connsiteX182" fmla="*/ 57150 w 1300162"/>
                <a:gd name="connsiteY182" fmla="*/ 142875 h 1352550"/>
                <a:gd name="connsiteX183" fmla="*/ 61912 w 1300162"/>
                <a:gd name="connsiteY183" fmla="*/ 128587 h 1352550"/>
                <a:gd name="connsiteX184" fmla="*/ 90487 w 1300162"/>
                <a:gd name="connsiteY184" fmla="*/ 109537 h 1352550"/>
                <a:gd name="connsiteX185" fmla="*/ 119062 w 1300162"/>
                <a:gd name="connsiteY185" fmla="*/ 90487 h 1352550"/>
                <a:gd name="connsiteX186" fmla="*/ 133350 w 1300162"/>
                <a:gd name="connsiteY186" fmla="*/ 80962 h 1352550"/>
                <a:gd name="connsiteX187" fmla="*/ 152400 w 1300162"/>
                <a:gd name="connsiteY187" fmla="*/ 71437 h 1352550"/>
                <a:gd name="connsiteX188" fmla="*/ 176212 w 1300162"/>
                <a:gd name="connsiteY188" fmla="*/ 5715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1300162" h="1352550">
                  <a:moveTo>
                    <a:pt x="209550" y="0"/>
                  </a:moveTo>
                  <a:lnTo>
                    <a:pt x="366712" y="4762"/>
                  </a:lnTo>
                  <a:cubicBezTo>
                    <a:pt x="373179" y="5772"/>
                    <a:pt x="364877" y="17958"/>
                    <a:pt x="361950" y="23812"/>
                  </a:cubicBezTo>
                  <a:cubicBezTo>
                    <a:pt x="356831" y="34051"/>
                    <a:pt x="346520" y="41527"/>
                    <a:pt x="342900" y="52387"/>
                  </a:cubicBezTo>
                  <a:cubicBezTo>
                    <a:pt x="331565" y="86392"/>
                    <a:pt x="341729" y="75393"/>
                    <a:pt x="319087" y="90487"/>
                  </a:cubicBezTo>
                  <a:cubicBezTo>
                    <a:pt x="317500" y="95250"/>
                    <a:pt x="317875" y="101225"/>
                    <a:pt x="314325" y="104775"/>
                  </a:cubicBezTo>
                  <a:cubicBezTo>
                    <a:pt x="306230" y="112870"/>
                    <a:pt x="285750" y="123825"/>
                    <a:pt x="285750" y="123825"/>
                  </a:cubicBezTo>
                  <a:cubicBezTo>
                    <a:pt x="277017" y="150020"/>
                    <a:pt x="286234" y="126549"/>
                    <a:pt x="271462" y="152400"/>
                  </a:cubicBezTo>
                  <a:cubicBezTo>
                    <a:pt x="267940" y="158564"/>
                    <a:pt x="266482" y="165996"/>
                    <a:pt x="261937" y="171450"/>
                  </a:cubicBezTo>
                  <a:cubicBezTo>
                    <a:pt x="258273" y="175847"/>
                    <a:pt x="252412" y="177800"/>
                    <a:pt x="247650" y="180975"/>
                  </a:cubicBezTo>
                  <a:cubicBezTo>
                    <a:pt x="246062" y="185737"/>
                    <a:pt x="240304" y="190957"/>
                    <a:pt x="242887" y="195262"/>
                  </a:cubicBezTo>
                  <a:cubicBezTo>
                    <a:pt x="253525" y="212993"/>
                    <a:pt x="290694" y="201193"/>
                    <a:pt x="300037" y="200025"/>
                  </a:cubicBezTo>
                  <a:cubicBezTo>
                    <a:pt x="309562" y="196850"/>
                    <a:pt x="320258" y="196069"/>
                    <a:pt x="328612" y="190500"/>
                  </a:cubicBezTo>
                  <a:cubicBezTo>
                    <a:pt x="340232" y="182753"/>
                    <a:pt x="343473" y="178784"/>
                    <a:pt x="357187" y="176212"/>
                  </a:cubicBezTo>
                  <a:cubicBezTo>
                    <a:pt x="377710" y="172364"/>
                    <a:pt x="398381" y="169277"/>
                    <a:pt x="419100" y="166687"/>
                  </a:cubicBezTo>
                  <a:cubicBezTo>
                    <a:pt x="461524" y="161384"/>
                    <a:pt x="470664" y="163649"/>
                    <a:pt x="509587" y="157162"/>
                  </a:cubicBezTo>
                  <a:cubicBezTo>
                    <a:pt x="516043" y="156086"/>
                    <a:pt x="522247" y="153820"/>
                    <a:pt x="528637" y="152400"/>
                  </a:cubicBezTo>
                  <a:cubicBezTo>
                    <a:pt x="536539" y="150644"/>
                    <a:pt x="544512" y="149225"/>
                    <a:pt x="552450" y="147637"/>
                  </a:cubicBezTo>
                  <a:cubicBezTo>
                    <a:pt x="583029" y="148624"/>
                    <a:pt x="730041" y="152061"/>
                    <a:pt x="781050" y="157162"/>
                  </a:cubicBezTo>
                  <a:cubicBezTo>
                    <a:pt x="786045" y="157662"/>
                    <a:pt x="790637" y="160162"/>
                    <a:pt x="795337" y="161925"/>
                  </a:cubicBezTo>
                  <a:cubicBezTo>
                    <a:pt x="819295" y="170910"/>
                    <a:pt x="815398" y="171652"/>
                    <a:pt x="838200" y="176212"/>
                  </a:cubicBezTo>
                  <a:cubicBezTo>
                    <a:pt x="889069" y="186386"/>
                    <a:pt x="909187" y="182819"/>
                    <a:pt x="976312" y="185737"/>
                  </a:cubicBezTo>
                  <a:lnTo>
                    <a:pt x="1014412" y="190500"/>
                  </a:lnTo>
                  <a:cubicBezTo>
                    <a:pt x="1044556" y="193849"/>
                    <a:pt x="1074849" y="195927"/>
                    <a:pt x="1104900" y="200025"/>
                  </a:cubicBezTo>
                  <a:cubicBezTo>
                    <a:pt x="1109874" y="200703"/>
                    <a:pt x="1114344" y="203466"/>
                    <a:pt x="1119187" y="204787"/>
                  </a:cubicBezTo>
                  <a:cubicBezTo>
                    <a:pt x="1131817" y="208231"/>
                    <a:pt x="1144868" y="210172"/>
                    <a:pt x="1157287" y="214312"/>
                  </a:cubicBezTo>
                  <a:cubicBezTo>
                    <a:pt x="1199766" y="228473"/>
                    <a:pt x="1132719" y="205811"/>
                    <a:pt x="1195387" y="228600"/>
                  </a:cubicBezTo>
                  <a:cubicBezTo>
                    <a:pt x="1204823" y="232031"/>
                    <a:pt x="1214437" y="234950"/>
                    <a:pt x="1223962" y="238125"/>
                  </a:cubicBezTo>
                  <a:lnTo>
                    <a:pt x="1238250" y="242887"/>
                  </a:lnTo>
                  <a:cubicBezTo>
                    <a:pt x="1261581" y="289549"/>
                    <a:pt x="1232865" y="243342"/>
                    <a:pt x="1262062" y="266700"/>
                  </a:cubicBezTo>
                  <a:cubicBezTo>
                    <a:pt x="1278120" y="279546"/>
                    <a:pt x="1266490" y="280485"/>
                    <a:pt x="1276350" y="295275"/>
                  </a:cubicBezTo>
                  <a:cubicBezTo>
                    <a:pt x="1280086" y="300879"/>
                    <a:pt x="1285875" y="304800"/>
                    <a:pt x="1290637" y="309562"/>
                  </a:cubicBezTo>
                  <a:cubicBezTo>
                    <a:pt x="1292225" y="315912"/>
                    <a:pt x="1293602" y="322318"/>
                    <a:pt x="1295400" y="328612"/>
                  </a:cubicBezTo>
                  <a:cubicBezTo>
                    <a:pt x="1296779" y="333439"/>
                    <a:pt x="1300162" y="337880"/>
                    <a:pt x="1300162" y="342900"/>
                  </a:cubicBezTo>
                  <a:cubicBezTo>
                    <a:pt x="1300162" y="373104"/>
                    <a:pt x="1299306" y="403437"/>
                    <a:pt x="1295400" y="433387"/>
                  </a:cubicBezTo>
                  <a:cubicBezTo>
                    <a:pt x="1294482" y="440427"/>
                    <a:pt x="1288512" y="445845"/>
                    <a:pt x="1285875" y="452437"/>
                  </a:cubicBezTo>
                  <a:cubicBezTo>
                    <a:pt x="1282146" y="461759"/>
                    <a:pt x="1279525" y="471487"/>
                    <a:pt x="1276350" y="481012"/>
                  </a:cubicBezTo>
                  <a:cubicBezTo>
                    <a:pt x="1274762" y="485775"/>
                    <a:pt x="1274372" y="491123"/>
                    <a:pt x="1271587" y="495300"/>
                  </a:cubicBezTo>
                  <a:cubicBezTo>
                    <a:pt x="1268412" y="500062"/>
                    <a:pt x="1264902" y="504617"/>
                    <a:pt x="1262062" y="509587"/>
                  </a:cubicBezTo>
                  <a:cubicBezTo>
                    <a:pt x="1237887" y="551892"/>
                    <a:pt x="1266222" y="508108"/>
                    <a:pt x="1243012" y="542925"/>
                  </a:cubicBezTo>
                  <a:cubicBezTo>
                    <a:pt x="1241425" y="549275"/>
                    <a:pt x="1240828" y="555959"/>
                    <a:pt x="1238250" y="561975"/>
                  </a:cubicBezTo>
                  <a:cubicBezTo>
                    <a:pt x="1235929" y="567391"/>
                    <a:pt x="1216063" y="593145"/>
                    <a:pt x="1214437" y="595312"/>
                  </a:cubicBezTo>
                  <a:cubicBezTo>
                    <a:pt x="1211128" y="605239"/>
                    <a:pt x="1206690" y="620802"/>
                    <a:pt x="1200150" y="628650"/>
                  </a:cubicBezTo>
                  <a:cubicBezTo>
                    <a:pt x="1196486" y="633047"/>
                    <a:pt x="1190625" y="635000"/>
                    <a:pt x="1185862" y="638175"/>
                  </a:cubicBezTo>
                  <a:cubicBezTo>
                    <a:pt x="1177480" y="663323"/>
                    <a:pt x="1183885" y="648284"/>
                    <a:pt x="1162050" y="681037"/>
                  </a:cubicBezTo>
                  <a:cubicBezTo>
                    <a:pt x="1158875" y="685800"/>
                    <a:pt x="1154335" y="689895"/>
                    <a:pt x="1152525" y="695325"/>
                  </a:cubicBezTo>
                  <a:cubicBezTo>
                    <a:pt x="1141107" y="729574"/>
                    <a:pt x="1154958" y="686810"/>
                    <a:pt x="1143000" y="728662"/>
                  </a:cubicBezTo>
                  <a:cubicBezTo>
                    <a:pt x="1141621" y="733489"/>
                    <a:pt x="1139616" y="738123"/>
                    <a:pt x="1138237" y="742950"/>
                  </a:cubicBezTo>
                  <a:cubicBezTo>
                    <a:pt x="1136439" y="749244"/>
                    <a:pt x="1135400" y="755744"/>
                    <a:pt x="1133475" y="762000"/>
                  </a:cubicBezTo>
                  <a:cubicBezTo>
                    <a:pt x="1129046" y="776394"/>
                    <a:pt x="1123949" y="790575"/>
                    <a:pt x="1119187" y="804862"/>
                  </a:cubicBezTo>
                  <a:cubicBezTo>
                    <a:pt x="1117599" y="809625"/>
                    <a:pt x="1115250" y="814198"/>
                    <a:pt x="1114425" y="819150"/>
                  </a:cubicBezTo>
                  <a:cubicBezTo>
                    <a:pt x="1112837" y="828675"/>
                    <a:pt x="1111556" y="838256"/>
                    <a:pt x="1109662" y="847725"/>
                  </a:cubicBezTo>
                  <a:cubicBezTo>
                    <a:pt x="1104695" y="872559"/>
                    <a:pt x="1106193" y="859865"/>
                    <a:pt x="1100137" y="881062"/>
                  </a:cubicBezTo>
                  <a:cubicBezTo>
                    <a:pt x="1098339" y="887356"/>
                    <a:pt x="1097953" y="894096"/>
                    <a:pt x="1095375" y="900112"/>
                  </a:cubicBezTo>
                  <a:cubicBezTo>
                    <a:pt x="1093120" y="905373"/>
                    <a:pt x="1088690" y="909430"/>
                    <a:pt x="1085850" y="914400"/>
                  </a:cubicBezTo>
                  <a:cubicBezTo>
                    <a:pt x="1082328" y="920564"/>
                    <a:pt x="1079847" y="927286"/>
                    <a:pt x="1076325" y="933450"/>
                  </a:cubicBezTo>
                  <a:cubicBezTo>
                    <a:pt x="1073485" y="938420"/>
                    <a:pt x="1071269" y="944161"/>
                    <a:pt x="1066800" y="947737"/>
                  </a:cubicBezTo>
                  <a:cubicBezTo>
                    <a:pt x="1062880" y="950873"/>
                    <a:pt x="1057275" y="950912"/>
                    <a:pt x="1052512" y="952500"/>
                  </a:cubicBezTo>
                  <a:cubicBezTo>
                    <a:pt x="1049262" y="962252"/>
                    <a:pt x="1046747" y="973973"/>
                    <a:pt x="1038225" y="981075"/>
                  </a:cubicBezTo>
                  <a:cubicBezTo>
                    <a:pt x="1032771" y="985620"/>
                    <a:pt x="1025525" y="987425"/>
                    <a:pt x="1019175" y="990600"/>
                  </a:cubicBezTo>
                  <a:cubicBezTo>
                    <a:pt x="1009713" y="1018981"/>
                    <a:pt x="1022783" y="993559"/>
                    <a:pt x="990600" y="1009650"/>
                  </a:cubicBezTo>
                  <a:cubicBezTo>
                    <a:pt x="984576" y="1012662"/>
                    <a:pt x="981075" y="1019175"/>
                    <a:pt x="976312" y="1023937"/>
                  </a:cubicBezTo>
                  <a:cubicBezTo>
                    <a:pt x="974785" y="1030045"/>
                    <a:pt x="970205" y="1050440"/>
                    <a:pt x="966787" y="1057275"/>
                  </a:cubicBezTo>
                  <a:cubicBezTo>
                    <a:pt x="964227" y="1062394"/>
                    <a:pt x="960437" y="1066800"/>
                    <a:pt x="957262" y="1071562"/>
                  </a:cubicBezTo>
                  <a:lnTo>
                    <a:pt x="947737" y="1100137"/>
                  </a:lnTo>
                  <a:cubicBezTo>
                    <a:pt x="946150" y="1104900"/>
                    <a:pt x="944193" y="1109555"/>
                    <a:pt x="942975" y="1114425"/>
                  </a:cubicBezTo>
                  <a:cubicBezTo>
                    <a:pt x="941945" y="1118545"/>
                    <a:pt x="936485" y="1142451"/>
                    <a:pt x="933450" y="1147762"/>
                  </a:cubicBezTo>
                  <a:cubicBezTo>
                    <a:pt x="925305" y="1162015"/>
                    <a:pt x="916133" y="1169842"/>
                    <a:pt x="904875" y="1181100"/>
                  </a:cubicBezTo>
                  <a:cubicBezTo>
                    <a:pt x="903287" y="1187450"/>
                    <a:pt x="903743" y="1194704"/>
                    <a:pt x="900112" y="1200150"/>
                  </a:cubicBezTo>
                  <a:cubicBezTo>
                    <a:pt x="896937" y="1204912"/>
                    <a:pt x="889872" y="1205628"/>
                    <a:pt x="885825" y="1209675"/>
                  </a:cubicBezTo>
                  <a:cubicBezTo>
                    <a:pt x="858900" y="1236600"/>
                    <a:pt x="898117" y="1213053"/>
                    <a:pt x="857250" y="1233487"/>
                  </a:cubicBezTo>
                  <a:cubicBezTo>
                    <a:pt x="854075" y="1238250"/>
                    <a:pt x="851772" y="1243728"/>
                    <a:pt x="847725" y="1247775"/>
                  </a:cubicBezTo>
                  <a:cubicBezTo>
                    <a:pt x="843678" y="1251822"/>
                    <a:pt x="838407" y="1254460"/>
                    <a:pt x="833437" y="1257300"/>
                  </a:cubicBezTo>
                  <a:cubicBezTo>
                    <a:pt x="816958" y="1266717"/>
                    <a:pt x="816130" y="1266244"/>
                    <a:pt x="800100" y="1271587"/>
                  </a:cubicBezTo>
                  <a:cubicBezTo>
                    <a:pt x="796925" y="1276350"/>
                    <a:pt x="793135" y="1280755"/>
                    <a:pt x="790575" y="1285875"/>
                  </a:cubicBezTo>
                  <a:cubicBezTo>
                    <a:pt x="788330" y="1290365"/>
                    <a:pt x="789362" y="1296612"/>
                    <a:pt x="785812" y="1300162"/>
                  </a:cubicBezTo>
                  <a:cubicBezTo>
                    <a:pt x="782262" y="1303712"/>
                    <a:pt x="776287" y="1303337"/>
                    <a:pt x="771525" y="1304925"/>
                  </a:cubicBezTo>
                  <a:cubicBezTo>
                    <a:pt x="762000" y="1301750"/>
                    <a:pt x="752983" y="1295786"/>
                    <a:pt x="742950" y="1295400"/>
                  </a:cubicBezTo>
                  <a:cubicBezTo>
                    <a:pt x="711184" y="1294178"/>
                    <a:pt x="679370" y="1297408"/>
                    <a:pt x="647700" y="1300162"/>
                  </a:cubicBezTo>
                  <a:cubicBezTo>
                    <a:pt x="642699" y="1300597"/>
                    <a:pt x="638239" y="1303546"/>
                    <a:pt x="633412" y="1304925"/>
                  </a:cubicBezTo>
                  <a:cubicBezTo>
                    <a:pt x="627118" y="1306723"/>
                    <a:pt x="620712" y="1308100"/>
                    <a:pt x="614362" y="1309687"/>
                  </a:cubicBezTo>
                  <a:cubicBezTo>
                    <a:pt x="573419" y="1336983"/>
                    <a:pt x="625221" y="1304257"/>
                    <a:pt x="585787" y="1323975"/>
                  </a:cubicBezTo>
                  <a:cubicBezTo>
                    <a:pt x="580668" y="1326535"/>
                    <a:pt x="576930" y="1331690"/>
                    <a:pt x="571500" y="1333500"/>
                  </a:cubicBezTo>
                  <a:cubicBezTo>
                    <a:pt x="560816" y="1337061"/>
                    <a:pt x="504778" y="1342501"/>
                    <a:pt x="500062" y="1343025"/>
                  </a:cubicBezTo>
                  <a:cubicBezTo>
                    <a:pt x="493712" y="1344612"/>
                    <a:pt x="487306" y="1345989"/>
                    <a:pt x="481012" y="1347787"/>
                  </a:cubicBezTo>
                  <a:cubicBezTo>
                    <a:pt x="476185" y="1349166"/>
                    <a:pt x="471745" y="1352550"/>
                    <a:pt x="466725" y="1352550"/>
                  </a:cubicBezTo>
                  <a:cubicBezTo>
                    <a:pt x="450771" y="1352550"/>
                    <a:pt x="434975" y="1349375"/>
                    <a:pt x="419100" y="1347787"/>
                  </a:cubicBezTo>
                  <a:cubicBezTo>
                    <a:pt x="383193" y="1335820"/>
                    <a:pt x="427447" y="1351961"/>
                    <a:pt x="390525" y="1333500"/>
                  </a:cubicBezTo>
                  <a:cubicBezTo>
                    <a:pt x="382908" y="1329691"/>
                    <a:pt x="364314" y="1326011"/>
                    <a:pt x="357187" y="1323975"/>
                  </a:cubicBezTo>
                  <a:cubicBezTo>
                    <a:pt x="352360" y="1322596"/>
                    <a:pt x="347800" y="1320301"/>
                    <a:pt x="342900" y="1319212"/>
                  </a:cubicBezTo>
                  <a:cubicBezTo>
                    <a:pt x="333474" y="1317117"/>
                    <a:pt x="323826" y="1316177"/>
                    <a:pt x="314325" y="1314450"/>
                  </a:cubicBezTo>
                  <a:cubicBezTo>
                    <a:pt x="306361" y="1313002"/>
                    <a:pt x="298450" y="1311275"/>
                    <a:pt x="290512" y="1309687"/>
                  </a:cubicBezTo>
                  <a:cubicBezTo>
                    <a:pt x="282898" y="1286843"/>
                    <a:pt x="281176" y="1290199"/>
                    <a:pt x="295275" y="1257300"/>
                  </a:cubicBezTo>
                  <a:cubicBezTo>
                    <a:pt x="299784" y="1246778"/>
                    <a:pt x="303465" y="1232346"/>
                    <a:pt x="314325" y="1228725"/>
                  </a:cubicBezTo>
                  <a:cubicBezTo>
                    <a:pt x="319087" y="1227137"/>
                    <a:pt x="324122" y="1226207"/>
                    <a:pt x="328612" y="1223962"/>
                  </a:cubicBezTo>
                  <a:cubicBezTo>
                    <a:pt x="333732" y="1221402"/>
                    <a:pt x="337639" y="1216692"/>
                    <a:pt x="342900" y="1214437"/>
                  </a:cubicBezTo>
                  <a:cubicBezTo>
                    <a:pt x="348916" y="1211859"/>
                    <a:pt x="355600" y="1211262"/>
                    <a:pt x="361950" y="1209675"/>
                  </a:cubicBezTo>
                  <a:cubicBezTo>
                    <a:pt x="376299" y="1200108"/>
                    <a:pt x="378367" y="1197877"/>
                    <a:pt x="395287" y="1190625"/>
                  </a:cubicBezTo>
                  <a:cubicBezTo>
                    <a:pt x="404856" y="1186524"/>
                    <a:pt x="418952" y="1183518"/>
                    <a:pt x="428625" y="1181100"/>
                  </a:cubicBezTo>
                  <a:cubicBezTo>
                    <a:pt x="431800" y="1176337"/>
                    <a:pt x="433296" y="1169846"/>
                    <a:pt x="438150" y="1166812"/>
                  </a:cubicBezTo>
                  <a:cubicBezTo>
                    <a:pt x="438154" y="1166810"/>
                    <a:pt x="473866" y="1154907"/>
                    <a:pt x="481012" y="1152525"/>
                  </a:cubicBezTo>
                  <a:lnTo>
                    <a:pt x="495300" y="1147762"/>
                  </a:lnTo>
                  <a:lnTo>
                    <a:pt x="509587" y="1143000"/>
                  </a:lnTo>
                  <a:cubicBezTo>
                    <a:pt x="514350" y="1139825"/>
                    <a:pt x="518755" y="1136035"/>
                    <a:pt x="523875" y="1133475"/>
                  </a:cubicBezTo>
                  <a:cubicBezTo>
                    <a:pt x="528365" y="1131230"/>
                    <a:pt x="533462" y="1130475"/>
                    <a:pt x="538162" y="1128712"/>
                  </a:cubicBezTo>
                  <a:cubicBezTo>
                    <a:pt x="546167" y="1125710"/>
                    <a:pt x="554328" y="1123010"/>
                    <a:pt x="561975" y="1119187"/>
                  </a:cubicBezTo>
                  <a:cubicBezTo>
                    <a:pt x="567094" y="1116627"/>
                    <a:pt x="571292" y="1112502"/>
                    <a:pt x="576262" y="1109662"/>
                  </a:cubicBezTo>
                  <a:cubicBezTo>
                    <a:pt x="582426" y="1106140"/>
                    <a:pt x="589148" y="1103659"/>
                    <a:pt x="595312" y="1100137"/>
                  </a:cubicBezTo>
                  <a:cubicBezTo>
                    <a:pt x="600282" y="1097297"/>
                    <a:pt x="604630" y="1093452"/>
                    <a:pt x="609600" y="1090612"/>
                  </a:cubicBezTo>
                  <a:cubicBezTo>
                    <a:pt x="651888" y="1066448"/>
                    <a:pt x="608135" y="1094764"/>
                    <a:pt x="642937" y="1071562"/>
                  </a:cubicBezTo>
                  <a:cubicBezTo>
                    <a:pt x="646112" y="1066800"/>
                    <a:pt x="647993" y="1060851"/>
                    <a:pt x="652462" y="1057275"/>
                  </a:cubicBezTo>
                  <a:cubicBezTo>
                    <a:pt x="656382" y="1054139"/>
                    <a:pt x="662260" y="1054757"/>
                    <a:pt x="666750" y="1052512"/>
                  </a:cubicBezTo>
                  <a:cubicBezTo>
                    <a:pt x="703672" y="1034051"/>
                    <a:pt x="659418" y="1050192"/>
                    <a:pt x="695325" y="1038225"/>
                  </a:cubicBezTo>
                  <a:cubicBezTo>
                    <a:pt x="698500" y="1033462"/>
                    <a:pt x="699996" y="1026971"/>
                    <a:pt x="704850" y="1023937"/>
                  </a:cubicBezTo>
                  <a:cubicBezTo>
                    <a:pt x="704854" y="1023935"/>
                    <a:pt x="740566" y="1012032"/>
                    <a:pt x="747712" y="1009650"/>
                  </a:cubicBezTo>
                  <a:cubicBezTo>
                    <a:pt x="752475" y="1008062"/>
                    <a:pt x="757823" y="1007672"/>
                    <a:pt x="762000" y="1004887"/>
                  </a:cubicBezTo>
                  <a:cubicBezTo>
                    <a:pt x="796802" y="981685"/>
                    <a:pt x="753049" y="1010001"/>
                    <a:pt x="795337" y="985837"/>
                  </a:cubicBezTo>
                  <a:cubicBezTo>
                    <a:pt x="800307" y="982997"/>
                    <a:pt x="804364" y="978567"/>
                    <a:pt x="809625" y="976312"/>
                  </a:cubicBezTo>
                  <a:cubicBezTo>
                    <a:pt x="815641" y="973734"/>
                    <a:pt x="822465" y="973620"/>
                    <a:pt x="828675" y="971550"/>
                  </a:cubicBezTo>
                  <a:cubicBezTo>
                    <a:pt x="836785" y="968847"/>
                    <a:pt x="844453" y="964947"/>
                    <a:pt x="852487" y="962025"/>
                  </a:cubicBezTo>
                  <a:cubicBezTo>
                    <a:pt x="861923" y="958594"/>
                    <a:pt x="881062" y="952500"/>
                    <a:pt x="881062" y="952500"/>
                  </a:cubicBezTo>
                  <a:cubicBezTo>
                    <a:pt x="885825" y="949325"/>
                    <a:pt x="889867" y="944620"/>
                    <a:pt x="895350" y="942975"/>
                  </a:cubicBezTo>
                  <a:cubicBezTo>
                    <a:pt x="906102" y="939749"/>
                    <a:pt x="919826" y="945104"/>
                    <a:pt x="928687" y="938212"/>
                  </a:cubicBezTo>
                  <a:cubicBezTo>
                    <a:pt x="936612" y="932048"/>
                    <a:pt x="928367" y="911606"/>
                    <a:pt x="938212" y="909637"/>
                  </a:cubicBezTo>
                  <a:lnTo>
                    <a:pt x="962025" y="904875"/>
                  </a:lnTo>
                  <a:cubicBezTo>
                    <a:pt x="966787" y="901700"/>
                    <a:pt x="971655" y="898677"/>
                    <a:pt x="976312" y="895350"/>
                  </a:cubicBezTo>
                  <a:cubicBezTo>
                    <a:pt x="982771" y="890736"/>
                    <a:pt x="988470" y="885000"/>
                    <a:pt x="995362" y="881062"/>
                  </a:cubicBezTo>
                  <a:cubicBezTo>
                    <a:pt x="999721" y="878571"/>
                    <a:pt x="1004887" y="877887"/>
                    <a:pt x="1009650" y="876300"/>
                  </a:cubicBezTo>
                  <a:cubicBezTo>
                    <a:pt x="1021420" y="840990"/>
                    <a:pt x="1014685" y="856705"/>
                    <a:pt x="1028700" y="828675"/>
                  </a:cubicBezTo>
                  <a:cubicBezTo>
                    <a:pt x="1027112" y="798512"/>
                    <a:pt x="1026672" y="768267"/>
                    <a:pt x="1023937" y="738187"/>
                  </a:cubicBezTo>
                  <a:cubicBezTo>
                    <a:pt x="1023483" y="733188"/>
                    <a:pt x="1020264" y="728800"/>
                    <a:pt x="1019175" y="723900"/>
                  </a:cubicBezTo>
                  <a:cubicBezTo>
                    <a:pt x="995809" y="618752"/>
                    <a:pt x="1028634" y="752220"/>
                    <a:pt x="1009650" y="676275"/>
                  </a:cubicBezTo>
                  <a:cubicBezTo>
                    <a:pt x="1006475" y="642937"/>
                    <a:pt x="1018701" y="604126"/>
                    <a:pt x="1000125" y="576262"/>
                  </a:cubicBezTo>
                  <a:cubicBezTo>
                    <a:pt x="993775" y="566737"/>
                    <a:pt x="986195" y="557926"/>
                    <a:pt x="981075" y="547687"/>
                  </a:cubicBezTo>
                  <a:cubicBezTo>
                    <a:pt x="977900" y="541337"/>
                    <a:pt x="975677" y="534414"/>
                    <a:pt x="971550" y="528637"/>
                  </a:cubicBezTo>
                  <a:cubicBezTo>
                    <a:pt x="967635" y="523156"/>
                    <a:pt x="962025" y="519112"/>
                    <a:pt x="957262" y="514350"/>
                  </a:cubicBezTo>
                  <a:cubicBezTo>
                    <a:pt x="954919" y="509663"/>
                    <a:pt x="943821" y="485499"/>
                    <a:pt x="938212" y="481012"/>
                  </a:cubicBezTo>
                  <a:cubicBezTo>
                    <a:pt x="934292" y="477876"/>
                    <a:pt x="928687" y="477837"/>
                    <a:pt x="923925" y="476250"/>
                  </a:cubicBezTo>
                  <a:cubicBezTo>
                    <a:pt x="920750" y="469900"/>
                    <a:pt x="919420" y="462220"/>
                    <a:pt x="914400" y="457200"/>
                  </a:cubicBezTo>
                  <a:cubicBezTo>
                    <a:pt x="906305" y="449105"/>
                    <a:pt x="885825" y="438150"/>
                    <a:pt x="885825" y="438150"/>
                  </a:cubicBezTo>
                  <a:cubicBezTo>
                    <a:pt x="884237" y="433387"/>
                    <a:pt x="883307" y="428352"/>
                    <a:pt x="881062" y="423862"/>
                  </a:cubicBezTo>
                  <a:cubicBezTo>
                    <a:pt x="878502" y="418743"/>
                    <a:pt x="873792" y="414836"/>
                    <a:pt x="871537" y="409575"/>
                  </a:cubicBezTo>
                  <a:cubicBezTo>
                    <a:pt x="868959" y="403559"/>
                    <a:pt x="869353" y="396541"/>
                    <a:pt x="866775" y="390525"/>
                  </a:cubicBezTo>
                  <a:cubicBezTo>
                    <a:pt x="864520" y="385264"/>
                    <a:pt x="860090" y="381207"/>
                    <a:pt x="857250" y="376237"/>
                  </a:cubicBezTo>
                  <a:cubicBezTo>
                    <a:pt x="854289" y="371056"/>
                    <a:pt x="844307" y="347786"/>
                    <a:pt x="838200" y="342900"/>
                  </a:cubicBezTo>
                  <a:cubicBezTo>
                    <a:pt x="834280" y="339764"/>
                    <a:pt x="828675" y="339725"/>
                    <a:pt x="823912" y="338137"/>
                  </a:cubicBezTo>
                  <a:cubicBezTo>
                    <a:pt x="818919" y="323158"/>
                    <a:pt x="820152" y="319755"/>
                    <a:pt x="804862" y="309562"/>
                  </a:cubicBezTo>
                  <a:cubicBezTo>
                    <a:pt x="800685" y="306777"/>
                    <a:pt x="795337" y="306387"/>
                    <a:pt x="790575" y="304800"/>
                  </a:cubicBezTo>
                  <a:cubicBezTo>
                    <a:pt x="788987" y="300037"/>
                    <a:pt x="789897" y="293430"/>
                    <a:pt x="785812" y="290512"/>
                  </a:cubicBezTo>
                  <a:cubicBezTo>
                    <a:pt x="777642" y="284676"/>
                    <a:pt x="765591" y="286556"/>
                    <a:pt x="757237" y="280987"/>
                  </a:cubicBezTo>
                  <a:cubicBezTo>
                    <a:pt x="734916" y="266105"/>
                    <a:pt x="748596" y="272403"/>
                    <a:pt x="714375" y="266700"/>
                  </a:cubicBezTo>
                  <a:cubicBezTo>
                    <a:pt x="711200" y="261937"/>
                    <a:pt x="709320" y="255988"/>
                    <a:pt x="704850" y="252412"/>
                  </a:cubicBezTo>
                  <a:cubicBezTo>
                    <a:pt x="700930" y="249276"/>
                    <a:pt x="693480" y="251735"/>
                    <a:pt x="690562" y="247650"/>
                  </a:cubicBezTo>
                  <a:cubicBezTo>
                    <a:pt x="666429" y="213866"/>
                    <a:pt x="696687" y="224519"/>
                    <a:pt x="666750" y="209550"/>
                  </a:cubicBezTo>
                  <a:cubicBezTo>
                    <a:pt x="662260" y="207305"/>
                    <a:pt x="657225" y="206375"/>
                    <a:pt x="652462" y="204787"/>
                  </a:cubicBezTo>
                  <a:cubicBezTo>
                    <a:pt x="627062" y="206375"/>
                    <a:pt x="601585" y="207018"/>
                    <a:pt x="576262" y="209550"/>
                  </a:cubicBezTo>
                  <a:cubicBezTo>
                    <a:pt x="569749" y="210201"/>
                    <a:pt x="563652" y="213141"/>
                    <a:pt x="557212" y="214312"/>
                  </a:cubicBezTo>
                  <a:cubicBezTo>
                    <a:pt x="546168" y="216320"/>
                    <a:pt x="534987" y="217487"/>
                    <a:pt x="523875" y="219075"/>
                  </a:cubicBezTo>
                  <a:cubicBezTo>
                    <a:pt x="515937" y="222250"/>
                    <a:pt x="508096" y="225678"/>
                    <a:pt x="500062" y="228600"/>
                  </a:cubicBezTo>
                  <a:cubicBezTo>
                    <a:pt x="490626" y="232031"/>
                    <a:pt x="471487" y="238125"/>
                    <a:pt x="471487" y="238125"/>
                  </a:cubicBezTo>
                  <a:cubicBezTo>
                    <a:pt x="466725" y="236537"/>
                    <a:pt x="461377" y="236147"/>
                    <a:pt x="457200" y="233362"/>
                  </a:cubicBezTo>
                  <a:cubicBezTo>
                    <a:pt x="451596" y="229626"/>
                    <a:pt x="448086" y="223387"/>
                    <a:pt x="442912" y="219075"/>
                  </a:cubicBezTo>
                  <a:cubicBezTo>
                    <a:pt x="438515" y="215411"/>
                    <a:pt x="433387" y="212725"/>
                    <a:pt x="428625" y="209550"/>
                  </a:cubicBezTo>
                  <a:cubicBezTo>
                    <a:pt x="376305" y="222629"/>
                    <a:pt x="441715" y="202807"/>
                    <a:pt x="395287" y="228600"/>
                  </a:cubicBezTo>
                  <a:cubicBezTo>
                    <a:pt x="386510" y="233476"/>
                    <a:pt x="375066" y="232556"/>
                    <a:pt x="366712" y="238125"/>
                  </a:cubicBezTo>
                  <a:cubicBezTo>
                    <a:pt x="348248" y="250435"/>
                    <a:pt x="357855" y="245840"/>
                    <a:pt x="338137" y="252412"/>
                  </a:cubicBezTo>
                  <a:cubicBezTo>
                    <a:pt x="316834" y="284367"/>
                    <a:pt x="341929" y="253059"/>
                    <a:pt x="314325" y="271462"/>
                  </a:cubicBezTo>
                  <a:cubicBezTo>
                    <a:pt x="308721" y="275198"/>
                    <a:pt x="305211" y="281438"/>
                    <a:pt x="300037" y="285750"/>
                  </a:cubicBezTo>
                  <a:cubicBezTo>
                    <a:pt x="295640" y="289414"/>
                    <a:pt x="290869" y="292715"/>
                    <a:pt x="285750" y="295275"/>
                  </a:cubicBezTo>
                  <a:cubicBezTo>
                    <a:pt x="278922" y="298689"/>
                    <a:pt x="258509" y="303276"/>
                    <a:pt x="252412" y="304800"/>
                  </a:cubicBezTo>
                  <a:cubicBezTo>
                    <a:pt x="216546" y="328712"/>
                    <a:pt x="262127" y="300637"/>
                    <a:pt x="219075" y="319087"/>
                  </a:cubicBezTo>
                  <a:cubicBezTo>
                    <a:pt x="213814" y="321342"/>
                    <a:pt x="209757" y="325772"/>
                    <a:pt x="204787" y="328612"/>
                  </a:cubicBezTo>
                  <a:cubicBezTo>
                    <a:pt x="198623" y="332134"/>
                    <a:pt x="192262" y="335340"/>
                    <a:pt x="185737" y="338137"/>
                  </a:cubicBezTo>
                  <a:cubicBezTo>
                    <a:pt x="170812" y="344534"/>
                    <a:pt x="160007" y="344807"/>
                    <a:pt x="142875" y="347662"/>
                  </a:cubicBezTo>
                  <a:cubicBezTo>
                    <a:pt x="-3124" y="340363"/>
                    <a:pt x="64439" y="374195"/>
                    <a:pt x="42862" y="323850"/>
                  </a:cubicBezTo>
                  <a:cubicBezTo>
                    <a:pt x="40607" y="318589"/>
                    <a:pt x="36512" y="314325"/>
                    <a:pt x="33337" y="309562"/>
                  </a:cubicBezTo>
                  <a:cubicBezTo>
                    <a:pt x="31750" y="303212"/>
                    <a:pt x="32664" y="295623"/>
                    <a:pt x="28575" y="290512"/>
                  </a:cubicBezTo>
                  <a:cubicBezTo>
                    <a:pt x="25439" y="286592"/>
                    <a:pt x="18207" y="288886"/>
                    <a:pt x="14287" y="285750"/>
                  </a:cubicBezTo>
                  <a:cubicBezTo>
                    <a:pt x="9817" y="282174"/>
                    <a:pt x="7937" y="276225"/>
                    <a:pt x="4762" y="271462"/>
                  </a:cubicBezTo>
                  <a:cubicBezTo>
                    <a:pt x="3175" y="266700"/>
                    <a:pt x="0" y="262195"/>
                    <a:pt x="0" y="257175"/>
                  </a:cubicBezTo>
                  <a:cubicBezTo>
                    <a:pt x="0" y="232605"/>
                    <a:pt x="60" y="210417"/>
                    <a:pt x="14287" y="190500"/>
                  </a:cubicBezTo>
                  <a:cubicBezTo>
                    <a:pt x="18202" y="185019"/>
                    <a:pt x="24660" y="181693"/>
                    <a:pt x="28575" y="176212"/>
                  </a:cubicBezTo>
                  <a:cubicBezTo>
                    <a:pt x="53719" y="141011"/>
                    <a:pt x="18927" y="171541"/>
                    <a:pt x="57150" y="142875"/>
                  </a:cubicBezTo>
                  <a:cubicBezTo>
                    <a:pt x="58737" y="138112"/>
                    <a:pt x="58362" y="132137"/>
                    <a:pt x="61912" y="128587"/>
                  </a:cubicBezTo>
                  <a:cubicBezTo>
                    <a:pt x="70007" y="120492"/>
                    <a:pt x="90487" y="109537"/>
                    <a:pt x="90487" y="109537"/>
                  </a:cubicBezTo>
                  <a:cubicBezTo>
                    <a:pt x="107228" y="84426"/>
                    <a:pt x="90359" y="102789"/>
                    <a:pt x="119062" y="90487"/>
                  </a:cubicBezTo>
                  <a:cubicBezTo>
                    <a:pt x="124323" y="88232"/>
                    <a:pt x="128380" y="83802"/>
                    <a:pt x="133350" y="80962"/>
                  </a:cubicBezTo>
                  <a:cubicBezTo>
                    <a:pt x="139514" y="77440"/>
                    <a:pt x="146236" y="74959"/>
                    <a:pt x="152400" y="71437"/>
                  </a:cubicBezTo>
                  <a:cubicBezTo>
                    <a:pt x="192612" y="48459"/>
                    <a:pt x="147321" y="71594"/>
                    <a:pt x="176212" y="5715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14838" y="5043488"/>
              <a:ext cx="938212" cy="1009650"/>
            </a:xfrm>
            <a:custGeom>
              <a:avLst/>
              <a:gdLst>
                <a:gd name="connsiteX0" fmla="*/ 138112 w 938212"/>
                <a:gd name="connsiteY0" fmla="*/ 0 h 1009650"/>
                <a:gd name="connsiteX1" fmla="*/ 100012 w 938212"/>
                <a:gd name="connsiteY1" fmla="*/ 38100 h 1009650"/>
                <a:gd name="connsiteX2" fmla="*/ 85725 w 938212"/>
                <a:gd name="connsiteY2" fmla="*/ 47625 h 1009650"/>
                <a:gd name="connsiteX3" fmla="*/ 80962 w 938212"/>
                <a:gd name="connsiteY3" fmla="*/ 61912 h 1009650"/>
                <a:gd name="connsiteX4" fmla="*/ 57150 w 938212"/>
                <a:gd name="connsiteY4" fmla="*/ 80962 h 1009650"/>
                <a:gd name="connsiteX5" fmla="*/ 28575 w 938212"/>
                <a:gd name="connsiteY5" fmla="*/ 104775 h 1009650"/>
                <a:gd name="connsiteX6" fmla="*/ 14287 w 938212"/>
                <a:gd name="connsiteY6" fmla="*/ 223837 h 1009650"/>
                <a:gd name="connsiteX7" fmla="*/ 9525 w 938212"/>
                <a:gd name="connsiteY7" fmla="*/ 238125 h 1009650"/>
                <a:gd name="connsiteX8" fmla="*/ 0 w 938212"/>
                <a:gd name="connsiteY8" fmla="*/ 266700 h 1009650"/>
                <a:gd name="connsiteX9" fmla="*/ 9525 w 938212"/>
                <a:gd name="connsiteY9" fmla="*/ 366712 h 1009650"/>
                <a:gd name="connsiteX10" fmla="*/ 14287 w 938212"/>
                <a:gd name="connsiteY10" fmla="*/ 385762 h 1009650"/>
                <a:gd name="connsiteX11" fmla="*/ 23812 w 938212"/>
                <a:gd name="connsiteY11" fmla="*/ 400050 h 1009650"/>
                <a:gd name="connsiteX12" fmla="*/ 38100 w 938212"/>
                <a:gd name="connsiteY12" fmla="*/ 433387 h 1009650"/>
                <a:gd name="connsiteX13" fmla="*/ 52387 w 938212"/>
                <a:gd name="connsiteY13" fmla="*/ 442912 h 1009650"/>
                <a:gd name="connsiteX14" fmla="*/ 61912 w 938212"/>
                <a:gd name="connsiteY14" fmla="*/ 457200 h 1009650"/>
                <a:gd name="connsiteX15" fmla="*/ 76200 w 938212"/>
                <a:gd name="connsiteY15" fmla="*/ 461962 h 1009650"/>
                <a:gd name="connsiteX16" fmla="*/ 90487 w 938212"/>
                <a:gd name="connsiteY16" fmla="*/ 471487 h 1009650"/>
                <a:gd name="connsiteX17" fmla="*/ 104775 w 938212"/>
                <a:gd name="connsiteY17" fmla="*/ 500062 h 1009650"/>
                <a:gd name="connsiteX18" fmla="*/ 114300 w 938212"/>
                <a:gd name="connsiteY18" fmla="*/ 519112 h 1009650"/>
                <a:gd name="connsiteX19" fmla="*/ 123825 w 938212"/>
                <a:gd name="connsiteY19" fmla="*/ 533400 h 1009650"/>
                <a:gd name="connsiteX20" fmla="*/ 152400 w 938212"/>
                <a:gd name="connsiteY20" fmla="*/ 542925 h 1009650"/>
                <a:gd name="connsiteX21" fmla="*/ 185737 w 938212"/>
                <a:gd name="connsiteY21" fmla="*/ 557212 h 1009650"/>
                <a:gd name="connsiteX22" fmla="*/ 204787 w 938212"/>
                <a:gd name="connsiteY22" fmla="*/ 561975 h 1009650"/>
                <a:gd name="connsiteX23" fmla="*/ 290512 w 938212"/>
                <a:gd name="connsiteY23" fmla="*/ 566737 h 1009650"/>
                <a:gd name="connsiteX24" fmla="*/ 323850 w 938212"/>
                <a:gd name="connsiteY24" fmla="*/ 576262 h 1009650"/>
                <a:gd name="connsiteX25" fmla="*/ 342900 w 938212"/>
                <a:gd name="connsiteY25" fmla="*/ 585787 h 1009650"/>
                <a:gd name="connsiteX26" fmla="*/ 390525 w 938212"/>
                <a:gd name="connsiteY26" fmla="*/ 595312 h 1009650"/>
                <a:gd name="connsiteX27" fmla="*/ 423862 w 938212"/>
                <a:gd name="connsiteY27" fmla="*/ 604837 h 1009650"/>
                <a:gd name="connsiteX28" fmla="*/ 442912 w 938212"/>
                <a:gd name="connsiteY28" fmla="*/ 609600 h 1009650"/>
                <a:gd name="connsiteX29" fmla="*/ 452437 w 938212"/>
                <a:gd name="connsiteY29" fmla="*/ 623887 h 1009650"/>
                <a:gd name="connsiteX30" fmla="*/ 481012 w 938212"/>
                <a:gd name="connsiteY30" fmla="*/ 642937 h 1009650"/>
                <a:gd name="connsiteX31" fmla="*/ 500062 w 938212"/>
                <a:gd name="connsiteY31" fmla="*/ 666750 h 1009650"/>
                <a:gd name="connsiteX32" fmla="*/ 523875 w 938212"/>
                <a:gd name="connsiteY32" fmla="*/ 700087 h 1009650"/>
                <a:gd name="connsiteX33" fmla="*/ 533400 w 938212"/>
                <a:gd name="connsiteY33" fmla="*/ 733425 h 1009650"/>
                <a:gd name="connsiteX34" fmla="*/ 542925 w 938212"/>
                <a:gd name="connsiteY34" fmla="*/ 747712 h 1009650"/>
                <a:gd name="connsiteX35" fmla="*/ 547687 w 938212"/>
                <a:gd name="connsiteY35" fmla="*/ 771525 h 1009650"/>
                <a:gd name="connsiteX36" fmla="*/ 533400 w 938212"/>
                <a:gd name="connsiteY36" fmla="*/ 857250 h 1009650"/>
                <a:gd name="connsiteX37" fmla="*/ 528637 w 938212"/>
                <a:gd name="connsiteY37" fmla="*/ 928687 h 1009650"/>
                <a:gd name="connsiteX38" fmla="*/ 533400 w 938212"/>
                <a:gd name="connsiteY38" fmla="*/ 962025 h 1009650"/>
                <a:gd name="connsiteX39" fmla="*/ 561975 w 938212"/>
                <a:gd name="connsiteY39" fmla="*/ 981075 h 1009650"/>
                <a:gd name="connsiteX40" fmla="*/ 566737 w 938212"/>
                <a:gd name="connsiteY40" fmla="*/ 995362 h 1009650"/>
                <a:gd name="connsiteX41" fmla="*/ 595312 w 938212"/>
                <a:gd name="connsiteY41" fmla="*/ 1004887 h 1009650"/>
                <a:gd name="connsiteX42" fmla="*/ 695325 w 938212"/>
                <a:gd name="connsiteY42" fmla="*/ 1009650 h 1009650"/>
                <a:gd name="connsiteX43" fmla="*/ 757237 w 938212"/>
                <a:gd name="connsiteY43" fmla="*/ 995362 h 1009650"/>
                <a:gd name="connsiteX44" fmla="*/ 776287 w 938212"/>
                <a:gd name="connsiteY44" fmla="*/ 985837 h 1009650"/>
                <a:gd name="connsiteX45" fmla="*/ 814387 w 938212"/>
                <a:gd name="connsiteY45" fmla="*/ 981075 h 1009650"/>
                <a:gd name="connsiteX46" fmla="*/ 828675 w 938212"/>
                <a:gd name="connsiteY46" fmla="*/ 971550 h 1009650"/>
                <a:gd name="connsiteX47" fmla="*/ 847725 w 938212"/>
                <a:gd name="connsiteY47" fmla="*/ 966787 h 1009650"/>
                <a:gd name="connsiteX48" fmla="*/ 852487 w 938212"/>
                <a:gd name="connsiteY48" fmla="*/ 952500 h 1009650"/>
                <a:gd name="connsiteX49" fmla="*/ 838200 w 938212"/>
                <a:gd name="connsiteY49" fmla="*/ 876300 h 1009650"/>
                <a:gd name="connsiteX50" fmla="*/ 823912 w 938212"/>
                <a:gd name="connsiteY50" fmla="*/ 833437 h 1009650"/>
                <a:gd name="connsiteX51" fmla="*/ 819150 w 938212"/>
                <a:gd name="connsiteY51" fmla="*/ 819150 h 1009650"/>
                <a:gd name="connsiteX52" fmla="*/ 823912 w 938212"/>
                <a:gd name="connsiteY52" fmla="*/ 785812 h 1009650"/>
                <a:gd name="connsiteX53" fmla="*/ 828675 w 938212"/>
                <a:gd name="connsiteY53" fmla="*/ 771525 h 1009650"/>
                <a:gd name="connsiteX54" fmla="*/ 847725 w 938212"/>
                <a:gd name="connsiteY54" fmla="*/ 762000 h 1009650"/>
                <a:gd name="connsiteX55" fmla="*/ 862012 w 938212"/>
                <a:gd name="connsiteY55" fmla="*/ 747712 h 1009650"/>
                <a:gd name="connsiteX56" fmla="*/ 881062 w 938212"/>
                <a:gd name="connsiteY56" fmla="*/ 742950 h 1009650"/>
                <a:gd name="connsiteX57" fmla="*/ 895350 w 938212"/>
                <a:gd name="connsiteY57" fmla="*/ 714375 h 1009650"/>
                <a:gd name="connsiteX58" fmla="*/ 914400 w 938212"/>
                <a:gd name="connsiteY58" fmla="*/ 700087 h 1009650"/>
                <a:gd name="connsiteX59" fmla="*/ 928687 w 938212"/>
                <a:gd name="connsiteY59" fmla="*/ 666750 h 1009650"/>
                <a:gd name="connsiteX60" fmla="*/ 933450 w 938212"/>
                <a:gd name="connsiteY60" fmla="*/ 647700 h 1009650"/>
                <a:gd name="connsiteX61" fmla="*/ 938212 w 938212"/>
                <a:gd name="connsiteY61" fmla="*/ 633412 h 1009650"/>
                <a:gd name="connsiteX62" fmla="*/ 928687 w 938212"/>
                <a:gd name="connsiteY62" fmla="*/ 581025 h 1009650"/>
                <a:gd name="connsiteX63" fmla="*/ 923925 w 938212"/>
                <a:gd name="connsiteY63" fmla="*/ 566737 h 1009650"/>
                <a:gd name="connsiteX64" fmla="*/ 909637 w 938212"/>
                <a:gd name="connsiteY64" fmla="*/ 561975 h 1009650"/>
                <a:gd name="connsiteX65" fmla="*/ 895350 w 938212"/>
                <a:gd name="connsiteY65" fmla="*/ 533400 h 1009650"/>
                <a:gd name="connsiteX66" fmla="*/ 876300 w 938212"/>
                <a:gd name="connsiteY66" fmla="*/ 523875 h 1009650"/>
                <a:gd name="connsiteX67" fmla="*/ 842962 w 938212"/>
                <a:gd name="connsiteY67" fmla="*/ 514350 h 1009650"/>
                <a:gd name="connsiteX68" fmla="*/ 828675 w 938212"/>
                <a:gd name="connsiteY68" fmla="*/ 509587 h 1009650"/>
                <a:gd name="connsiteX69" fmla="*/ 804862 w 938212"/>
                <a:gd name="connsiteY69" fmla="*/ 490537 h 1009650"/>
                <a:gd name="connsiteX70" fmla="*/ 795337 w 938212"/>
                <a:gd name="connsiteY70" fmla="*/ 476250 h 1009650"/>
                <a:gd name="connsiteX71" fmla="*/ 766762 w 938212"/>
                <a:gd name="connsiteY71" fmla="*/ 466725 h 1009650"/>
                <a:gd name="connsiteX72" fmla="*/ 738187 w 938212"/>
                <a:gd name="connsiteY72" fmla="*/ 447675 h 1009650"/>
                <a:gd name="connsiteX73" fmla="*/ 704850 w 938212"/>
                <a:gd name="connsiteY73" fmla="*/ 433387 h 1009650"/>
                <a:gd name="connsiteX74" fmla="*/ 685800 w 938212"/>
                <a:gd name="connsiteY74" fmla="*/ 400050 h 1009650"/>
                <a:gd name="connsiteX75" fmla="*/ 657225 w 938212"/>
                <a:gd name="connsiteY75" fmla="*/ 390525 h 1009650"/>
                <a:gd name="connsiteX76" fmla="*/ 623887 w 938212"/>
                <a:gd name="connsiteY76" fmla="*/ 395287 h 1009650"/>
                <a:gd name="connsiteX77" fmla="*/ 604837 w 938212"/>
                <a:gd name="connsiteY77" fmla="*/ 400050 h 1009650"/>
                <a:gd name="connsiteX78" fmla="*/ 590550 w 938212"/>
                <a:gd name="connsiteY78" fmla="*/ 419100 h 1009650"/>
                <a:gd name="connsiteX79" fmla="*/ 571500 w 938212"/>
                <a:gd name="connsiteY79" fmla="*/ 428625 h 1009650"/>
                <a:gd name="connsiteX80" fmla="*/ 538162 w 938212"/>
                <a:gd name="connsiteY80" fmla="*/ 442912 h 1009650"/>
                <a:gd name="connsiteX81" fmla="*/ 533400 w 938212"/>
                <a:gd name="connsiteY81" fmla="*/ 457200 h 1009650"/>
                <a:gd name="connsiteX82" fmla="*/ 519112 w 938212"/>
                <a:gd name="connsiteY82" fmla="*/ 461962 h 1009650"/>
                <a:gd name="connsiteX83" fmla="*/ 447675 w 938212"/>
                <a:gd name="connsiteY83" fmla="*/ 457200 h 1009650"/>
                <a:gd name="connsiteX84" fmla="*/ 433387 w 938212"/>
                <a:gd name="connsiteY84" fmla="*/ 447675 h 1009650"/>
                <a:gd name="connsiteX85" fmla="*/ 361950 w 938212"/>
                <a:gd name="connsiteY85" fmla="*/ 433387 h 1009650"/>
                <a:gd name="connsiteX86" fmla="*/ 266700 w 938212"/>
                <a:gd name="connsiteY86" fmla="*/ 423862 h 1009650"/>
                <a:gd name="connsiteX87" fmla="*/ 238125 w 938212"/>
                <a:gd name="connsiteY87" fmla="*/ 409575 h 1009650"/>
                <a:gd name="connsiteX88" fmla="*/ 204787 w 938212"/>
                <a:gd name="connsiteY88" fmla="*/ 395287 h 1009650"/>
                <a:gd name="connsiteX89" fmla="*/ 166687 w 938212"/>
                <a:gd name="connsiteY89" fmla="*/ 390525 h 1009650"/>
                <a:gd name="connsiteX90" fmla="*/ 142875 w 938212"/>
                <a:gd name="connsiteY90" fmla="*/ 381000 h 1009650"/>
                <a:gd name="connsiteX91" fmla="*/ 114300 w 938212"/>
                <a:gd name="connsiteY91" fmla="*/ 371475 h 1009650"/>
                <a:gd name="connsiteX92" fmla="*/ 109537 w 938212"/>
                <a:gd name="connsiteY92" fmla="*/ 333375 h 1009650"/>
                <a:gd name="connsiteX93" fmla="*/ 128587 w 938212"/>
                <a:gd name="connsiteY93" fmla="*/ 328612 h 1009650"/>
                <a:gd name="connsiteX94" fmla="*/ 171450 w 938212"/>
                <a:gd name="connsiteY94" fmla="*/ 342900 h 1009650"/>
                <a:gd name="connsiteX95" fmla="*/ 180975 w 938212"/>
                <a:gd name="connsiteY95" fmla="*/ 357187 h 1009650"/>
                <a:gd name="connsiteX96" fmla="*/ 209550 w 938212"/>
                <a:gd name="connsiteY96" fmla="*/ 366712 h 1009650"/>
                <a:gd name="connsiteX97" fmla="*/ 223837 w 938212"/>
                <a:gd name="connsiteY97" fmla="*/ 371475 h 1009650"/>
                <a:gd name="connsiteX98" fmla="*/ 238125 w 938212"/>
                <a:gd name="connsiteY98" fmla="*/ 376237 h 1009650"/>
                <a:gd name="connsiteX99" fmla="*/ 257175 w 938212"/>
                <a:gd name="connsiteY99" fmla="*/ 385762 h 1009650"/>
                <a:gd name="connsiteX100" fmla="*/ 280987 w 938212"/>
                <a:gd name="connsiteY100" fmla="*/ 390525 h 1009650"/>
                <a:gd name="connsiteX101" fmla="*/ 309562 w 938212"/>
                <a:gd name="connsiteY101" fmla="*/ 381000 h 1009650"/>
                <a:gd name="connsiteX102" fmla="*/ 338137 w 938212"/>
                <a:gd name="connsiteY102" fmla="*/ 357187 h 1009650"/>
                <a:gd name="connsiteX103" fmla="*/ 352425 w 938212"/>
                <a:gd name="connsiteY103" fmla="*/ 328612 h 1009650"/>
                <a:gd name="connsiteX104" fmla="*/ 366712 w 938212"/>
                <a:gd name="connsiteY104" fmla="*/ 314325 h 1009650"/>
                <a:gd name="connsiteX105" fmla="*/ 381000 w 938212"/>
                <a:gd name="connsiteY105" fmla="*/ 304800 h 1009650"/>
                <a:gd name="connsiteX106" fmla="*/ 414337 w 938212"/>
                <a:gd name="connsiteY106" fmla="*/ 295275 h 1009650"/>
                <a:gd name="connsiteX107" fmla="*/ 428625 w 938212"/>
                <a:gd name="connsiteY107" fmla="*/ 290512 h 1009650"/>
                <a:gd name="connsiteX108" fmla="*/ 442912 w 938212"/>
                <a:gd name="connsiteY108" fmla="*/ 276225 h 1009650"/>
                <a:gd name="connsiteX109" fmla="*/ 490537 w 938212"/>
                <a:gd name="connsiteY109" fmla="*/ 247650 h 1009650"/>
                <a:gd name="connsiteX110" fmla="*/ 504825 w 938212"/>
                <a:gd name="connsiteY110" fmla="*/ 242887 h 1009650"/>
                <a:gd name="connsiteX111" fmla="*/ 547687 w 938212"/>
                <a:gd name="connsiteY111" fmla="*/ 261937 h 1009650"/>
                <a:gd name="connsiteX112" fmla="*/ 561975 w 938212"/>
                <a:gd name="connsiteY112" fmla="*/ 266700 h 1009650"/>
                <a:gd name="connsiteX113" fmla="*/ 600075 w 938212"/>
                <a:gd name="connsiteY113" fmla="*/ 261937 h 1009650"/>
                <a:gd name="connsiteX114" fmla="*/ 628650 w 938212"/>
                <a:gd name="connsiteY114" fmla="*/ 247650 h 1009650"/>
                <a:gd name="connsiteX115" fmla="*/ 642937 w 938212"/>
                <a:gd name="connsiteY115" fmla="*/ 242887 h 1009650"/>
                <a:gd name="connsiteX116" fmla="*/ 661987 w 938212"/>
                <a:gd name="connsiteY116" fmla="*/ 233362 h 1009650"/>
                <a:gd name="connsiteX117" fmla="*/ 671512 w 938212"/>
                <a:gd name="connsiteY117" fmla="*/ 214312 h 1009650"/>
                <a:gd name="connsiteX118" fmla="*/ 681037 w 938212"/>
                <a:gd name="connsiteY118" fmla="*/ 180975 h 1009650"/>
                <a:gd name="connsiteX119" fmla="*/ 676275 w 938212"/>
                <a:gd name="connsiteY119" fmla="*/ 147637 h 1009650"/>
                <a:gd name="connsiteX120" fmla="*/ 657225 w 938212"/>
                <a:gd name="connsiteY120" fmla="*/ 138112 h 1009650"/>
                <a:gd name="connsiteX121" fmla="*/ 614362 w 938212"/>
                <a:gd name="connsiteY121" fmla="*/ 128587 h 1009650"/>
                <a:gd name="connsiteX122" fmla="*/ 600075 w 938212"/>
                <a:gd name="connsiteY122" fmla="*/ 95250 h 1009650"/>
                <a:gd name="connsiteX123" fmla="*/ 604837 w 938212"/>
                <a:gd name="connsiteY123" fmla="*/ 76200 h 1009650"/>
                <a:gd name="connsiteX124" fmla="*/ 604837 w 938212"/>
                <a:gd name="connsiteY124" fmla="*/ 190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938212" h="1009650">
                  <a:moveTo>
                    <a:pt x="138112" y="0"/>
                  </a:moveTo>
                  <a:cubicBezTo>
                    <a:pt x="125412" y="12700"/>
                    <a:pt x="113302" y="26018"/>
                    <a:pt x="100012" y="38100"/>
                  </a:cubicBezTo>
                  <a:cubicBezTo>
                    <a:pt x="95777" y="41950"/>
                    <a:pt x="89301" y="43156"/>
                    <a:pt x="85725" y="47625"/>
                  </a:cubicBezTo>
                  <a:cubicBezTo>
                    <a:pt x="82589" y="51545"/>
                    <a:pt x="84229" y="58101"/>
                    <a:pt x="80962" y="61912"/>
                  </a:cubicBezTo>
                  <a:cubicBezTo>
                    <a:pt x="74347" y="69630"/>
                    <a:pt x="64800" y="74268"/>
                    <a:pt x="57150" y="80962"/>
                  </a:cubicBezTo>
                  <a:cubicBezTo>
                    <a:pt x="27814" y="106631"/>
                    <a:pt x="57814" y="85281"/>
                    <a:pt x="28575" y="104775"/>
                  </a:cubicBezTo>
                  <a:cubicBezTo>
                    <a:pt x="23284" y="205298"/>
                    <a:pt x="33364" y="166605"/>
                    <a:pt x="14287" y="223837"/>
                  </a:cubicBezTo>
                  <a:lnTo>
                    <a:pt x="9525" y="238125"/>
                  </a:lnTo>
                  <a:lnTo>
                    <a:pt x="0" y="266700"/>
                  </a:lnTo>
                  <a:cubicBezTo>
                    <a:pt x="3175" y="300037"/>
                    <a:pt x="5535" y="333462"/>
                    <a:pt x="9525" y="366712"/>
                  </a:cubicBezTo>
                  <a:cubicBezTo>
                    <a:pt x="10305" y="373211"/>
                    <a:pt x="11709" y="379746"/>
                    <a:pt x="14287" y="385762"/>
                  </a:cubicBezTo>
                  <a:cubicBezTo>
                    <a:pt x="16542" y="391023"/>
                    <a:pt x="20637" y="395287"/>
                    <a:pt x="23812" y="400050"/>
                  </a:cubicBezTo>
                  <a:cubicBezTo>
                    <a:pt x="27456" y="414624"/>
                    <a:pt x="27137" y="422424"/>
                    <a:pt x="38100" y="433387"/>
                  </a:cubicBezTo>
                  <a:cubicBezTo>
                    <a:pt x="42147" y="437434"/>
                    <a:pt x="47625" y="439737"/>
                    <a:pt x="52387" y="442912"/>
                  </a:cubicBezTo>
                  <a:cubicBezTo>
                    <a:pt x="55562" y="447675"/>
                    <a:pt x="57442" y="453624"/>
                    <a:pt x="61912" y="457200"/>
                  </a:cubicBezTo>
                  <a:cubicBezTo>
                    <a:pt x="65832" y="460336"/>
                    <a:pt x="71710" y="459717"/>
                    <a:pt x="76200" y="461962"/>
                  </a:cubicBezTo>
                  <a:cubicBezTo>
                    <a:pt x="81319" y="464522"/>
                    <a:pt x="85725" y="468312"/>
                    <a:pt x="90487" y="471487"/>
                  </a:cubicBezTo>
                  <a:cubicBezTo>
                    <a:pt x="99220" y="497684"/>
                    <a:pt x="90003" y="474211"/>
                    <a:pt x="104775" y="500062"/>
                  </a:cubicBezTo>
                  <a:cubicBezTo>
                    <a:pt x="108297" y="506226"/>
                    <a:pt x="110778" y="512948"/>
                    <a:pt x="114300" y="519112"/>
                  </a:cubicBezTo>
                  <a:cubicBezTo>
                    <a:pt x="117140" y="524082"/>
                    <a:pt x="118971" y="530366"/>
                    <a:pt x="123825" y="533400"/>
                  </a:cubicBezTo>
                  <a:cubicBezTo>
                    <a:pt x="132339" y="538721"/>
                    <a:pt x="143420" y="538435"/>
                    <a:pt x="152400" y="542925"/>
                  </a:cubicBezTo>
                  <a:cubicBezTo>
                    <a:pt x="169337" y="551393"/>
                    <a:pt x="169384" y="552540"/>
                    <a:pt x="185737" y="557212"/>
                  </a:cubicBezTo>
                  <a:cubicBezTo>
                    <a:pt x="192031" y="559010"/>
                    <a:pt x="198268" y="561382"/>
                    <a:pt x="204787" y="561975"/>
                  </a:cubicBezTo>
                  <a:cubicBezTo>
                    <a:pt x="233289" y="564566"/>
                    <a:pt x="261937" y="565150"/>
                    <a:pt x="290512" y="566737"/>
                  </a:cubicBezTo>
                  <a:cubicBezTo>
                    <a:pt x="300171" y="569152"/>
                    <a:pt x="314290" y="572165"/>
                    <a:pt x="323850" y="576262"/>
                  </a:cubicBezTo>
                  <a:cubicBezTo>
                    <a:pt x="330376" y="579059"/>
                    <a:pt x="336074" y="583837"/>
                    <a:pt x="342900" y="585787"/>
                  </a:cubicBezTo>
                  <a:cubicBezTo>
                    <a:pt x="358466" y="590235"/>
                    <a:pt x="374819" y="591385"/>
                    <a:pt x="390525" y="595312"/>
                  </a:cubicBezTo>
                  <a:cubicBezTo>
                    <a:pt x="450080" y="610202"/>
                    <a:pt x="376036" y="591172"/>
                    <a:pt x="423862" y="604837"/>
                  </a:cubicBezTo>
                  <a:cubicBezTo>
                    <a:pt x="430156" y="606635"/>
                    <a:pt x="436562" y="608012"/>
                    <a:pt x="442912" y="609600"/>
                  </a:cubicBezTo>
                  <a:cubicBezTo>
                    <a:pt x="446087" y="614362"/>
                    <a:pt x="448129" y="620118"/>
                    <a:pt x="452437" y="623887"/>
                  </a:cubicBezTo>
                  <a:cubicBezTo>
                    <a:pt x="461052" y="631425"/>
                    <a:pt x="481012" y="642937"/>
                    <a:pt x="481012" y="642937"/>
                  </a:cubicBezTo>
                  <a:cubicBezTo>
                    <a:pt x="490284" y="670752"/>
                    <a:pt x="478520" y="645208"/>
                    <a:pt x="500062" y="666750"/>
                  </a:cubicBezTo>
                  <a:cubicBezTo>
                    <a:pt x="505970" y="672658"/>
                    <a:pt x="518466" y="691974"/>
                    <a:pt x="523875" y="700087"/>
                  </a:cubicBezTo>
                  <a:cubicBezTo>
                    <a:pt x="525402" y="706195"/>
                    <a:pt x="529982" y="726590"/>
                    <a:pt x="533400" y="733425"/>
                  </a:cubicBezTo>
                  <a:cubicBezTo>
                    <a:pt x="535960" y="738544"/>
                    <a:pt x="539750" y="742950"/>
                    <a:pt x="542925" y="747712"/>
                  </a:cubicBezTo>
                  <a:cubicBezTo>
                    <a:pt x="544512" y="755650"/>
                    <a:pt x="548091" y="763440"/>
                    <a:pt x="547687" y="771525"/>
                  </a:cubicBezTo>
                  <a:cubicBezTo>
                    <a:pt x="544990" y="825461"/>
                    <a:pt x="544192" y="824869"/>
                    <a:pt x="533400" y="857250"/>
                  </a:cubicBezTo>
                  <a:cubicBezTo>
                    <a:pt x="531812" y="881062"/>
                    <a:pt x="528637" y="904822"/>
                    <a:pt x="528637" y="928687"/>
                  </a:cubicBezTo>
                  <a:cubicBezTo>
                    <a:pt x="528637" y="939913"/>
                    <a:pt x="527373" y="952554"/>
                    <a:pt x="533400" y="962025"/>
                  </a:cubicBezTo>
                  <a:cubicBezTo>
                    <a:pt x="539546" y="971683"/>
                    <a:pt x="561975" y="981075"/>
                    <a:pt x="561975" y="981075"/>
                  </a:cubicBezTo>
                  <a:cubicBezTo>
                    <a:pt x="563562" y="985837"/>
                    <a:pt x="562652" y="992444"/>
                    <a:pt x="566737" y="995362"/>
                  </a:cubicBezTo>
                  <a:cubicBezTo>
                    <a:pt x="574907" y="1001198"/>
                    <a:pt x="585283" y="1004409"/>
                    <a:pt x="595312" y="1004887"/>
                  </a:cubicBezTo>
                  <a:lnTo>
                    <a:pt x="695325" y="1009650"/>
                  </a:lnTo>
                  <a:cubicBezTo>
                    <a:pt x="718135" y="1006391"/>
                    <a:pt x="736318" y="1005821"/>
                    <a:pt x="757237" y="995362"/>
                  </a:cubicBezTo>
                  <a:cubicBezTo>
                    <a:pt x="763587" y="992187"/>
                    <a:pt x="769399" y="987559"/>
                    <a:pt x="776287" y="985837"/>
                  </a:cubicBezTo>
                  <a:cubicBezTo>
                    <a:pt x="788704" y="982733"/>
                    <a:pt x="801687" y="982662"/>
                    <a:pt x="814387" y="981075"/>
                  </a:cubicBezTo>
                  <a:cubicBezTo>
                    <a:pt x="819150" y="977900"/>
                    <a:pt x="823414" y="973805"/>
                    <a:pt x="828675" y="971550"/>
                  </a:cubicBezTo>
                  <a:cubicBezTo>
                    <a:pt x="834691" y="968972"/>
                    <a:pt x="842614" y="970876"/>
                    <a:pt x="847725" y="966787"/>
                  </a:cubicBezTo>
                  <a:cubicBezTo>
                    <a:pt x="851645" y="963651"/>
                    <a:pt x="850900" y="957262"/>
                    <a:pt x="852487" y="952500"/>
                  </a:cubicBezTo>
                  <a:cubicBezTo>
                    <a:pt x="848857" y="930720"/>
                    <a:pt x="845283" y="899911"/>
                    <a:pt x="838200" y="876300"/>
                  </a:cubicBezTo>
                  <a:cubicBezTo>
                    <a:pt x="838190" y="876267"/>
                    <a:pt x="826299" y="840597"/>
                    <a:pt x="823912" y="833437"/>
                  </a:cubicBezTo>
                  <a:lnTo>
                    <a:pt x="819150" y="819150"/>
                  </a:lnTo>
                  <a:cubicBezTo>
                    <a:pt x="820737" y="808037"/>
                    <a:pt x="821711" y="796819"/>
                    <a:pt x="823912" y="785812"/>
                  </a:cubicBezTo>
                  <a:cubicBezTo>
                    <a:pt x="824897" y="780889"/>
                    <a:pt x="825125" y="775075"/>
                    <a:pt x="828675" y="771525"/>
                  </a:cubicBezTo>
                  <a:cubicBezTo>
                    <a:pt x="833695" y="766505"/>
                    <a:pt x="841375" y="765175"/>
                    <a:pt x="847725" y="762000"/>
                  </a:cubicBezTo>
                  <a:cubicBezTo>
                    <a:pt x="852487" y="757237"/>
                    <a:pt x="856164" y="751054"/>
                    <a:pt x="862012" y="747712"/>
                  </a:cubicBezTo>
                  <a:cubicBezTo>
                    <a:pt x="867695" y="744465"/>
                    <a:pt x="875616" y="746581"/>
                    <a:pt x="881062" y="742950"/>
                  </a:cubicBezTo>
                  <a:cubicBezTo>
                    <a:pt x="899427" y="730707"/>
                    <a:pt x="883466" y="728636"/>
                    <a:pt x="895350" y="714375"/>
                  </a:cubicBezTo>
                  <a:cubicBezTo>
                    <a:pt x="900432" y="708277"/>
                    <a:pt x="908050" y="704850"/>
                    <a:pt x="914400" y="700087"/>
                  </a:cubicBezTo>
                  <a:cubicBezTo>
                    <a:pt x="928069" y="645404"/>
                    <a:pt x="908956" y="712787"/>
                    <a:pt x="928687" y="666750"/>
                  </a:cubicBezTo>
                  <a:cubicBezTo>
                    <a:pt x="931265" y="660734"/>
                    <a:pt x="931652" y="653994"/>
                    <a:pt x="933450" y="647700"/>
                  </a:cubicBezTo>
                  <a:cubicBezTo>
                    <a:pt x="934829" y="642873"/>
                    <a:pt x="936625" y="638175"/>
                    <a:pt x="938212" y="633412"/>
                  </a:cubicBezTo>
                  <a:cubicBezTo>
                    <a:pt x="934356" y="606420"/>
                    <a:pt x="935105" y="603487"/>
                    <a:pt x="928687" y="581025"/>
                  </a:cubicBezTo>
                  <a:cubicBezTo>
                    <a:pt x="927308" y="576198"/>
                    <a:pt x="927475" y="570287"/>
                    <a:pt x="923925" y="566737"/>
                  </a:cubicBezTo>
                  <a:cubicBezTo>
                    <a:pt x="920375" y="563187"/>
                    <a:pt x="914400" y="563562"/>
                    <a:pt x="909637" y="561975"/>
                  </a:cubicBezTo>
                  <a:cubicBezTo>
                    <a:pt x="906387" y="552222"/>
                    <a:pt x="903873" y="540502"/>
                    <a:pt x="895350" y="533400"/>
                  </a:cubicBezTo>
                  <a:cubicBezTo>
                    <a:pt x="889896" y="528855"/>
                    <a:pt x="882972" y="526301"/>
                    <a:pt x="876300" y="523875"/>
                  </a:cubicBezTo>
                  <a:cubicBezTo>
                    <a:pt x="865438" y="519925"/>
                    <a:pt x="854032" y="517671"/>
                    <a:pt x="842962" y="514350"/>
                  </a:cubicBezTo>
                  <a:cubicBezTo>
                    <a:pt x="838154" y="512907"/>
                    <a:pt x="833437" y="511175"/>
                    <a:pt x="828675" y="509587"/>
                  </a:cubicBezTo>
                  <a:cubicBezTo>
                    <a:pt x="801379" y="468644"/>
                    <a:pt x="837725" y="516827"/>
                    <a:pt x="804862" y="490537"/>
                  </a:cubicBezTo>
                  <a:cubicBezTo>
                    <a:pt x="800393" y="486961"/>
                    <a:pt x="800191" y="479283"/>
                    <a:pt x="795337" y="476250"/>
                  </a:cubicBezTo>
                  <a:cubicBezTo>
                    <a:pt x="786823" y="470929"/>
                    <a:pt x="766762" y="466725"/>
                    <a:pt x="766762" y="466725"/>
                  </a:cubicBezTo>
                  <a:cubicBezTo>
                    <a:pt x="757237" y="460375"/>
                    <a:pt x="749047" y="451296"/>
                    <a:pt x="738187" y="447675"/>
                  </a:cubicBezTo>
                  <a:cubicBezTo>
                    <a:pt x="717165" y="440667"/>
                    <a:pt x="728390" y="445157"/>
                    <a:pt x="704850" y="433387"/>
                  </a:cubicBezTo>
                  <a:cubicBezTo>
                    <a:pt x="703392" y="430470"/>
                    <a:pt x="690696" y="403110"/>
                    <a:pt x="685800" y="400050"/>
                  </a:cubicBezTo>
                  <a:cubicBezTo>
                    <a:pt x="677286" y="394729"/>
                    <a:pt x="657225" y="390525"/>
                    <a:pt x="657225" y="390525"/>
                  </a:cubicBezTo>
                  <a:cubicBezTo>
                    <a:pt x="646112" y="392112"/>
                    <a:pt x="634931" y="393279"/>
                    <a:pt x="623887" y="395287"/>
                  </a:cubicBezTo>
                  <a:cubicBezTo>
                    <a:pt x="617447" y="396458"/>
                    <a:pt x="610163" y="396245"/>
                    <a:pt x="604837" y="400050"/>
                  </a:cubicBezTo>
                  <a:cubicBezTo>
                    <a:pt x="598378" y="404664"/>
                    <a:pt x="596576" y="413934"/>
                    <a:pt x="590550" y="419100"/>
                  </a:cubicBezTo>
                  <a:cubicBezTo>
                    <a:pt x="585160" y="423720"/>
                    <a:pt x="577664" y="425103"/>
                    <a:pt x="571500" y="428625"/>
                  </a:cubicBezTo>
                  <a:cubicBezTo>
                    <a:pt x="545920" y="443242"/>
                    <a:pt x="569450" y="435091"/>
                    <a:pt x="538162" y="442912"/>
                  </a:cubicBezTo>
                  <a:cubicBezTo>
                    <a:pt x="536575" y="447675"/>
                    <a:pt x="536950" y="453650"/>
                    <a:pt x="533400" y="457200"/>
                  </a:cubicBezTo>
                  <a:cubicBezTo>
                    <a:pt x="529850" y="460750"/>
                    <a:pt x="524132" y="461962"/>
                    <a:pt x="519112" y="461962"/>
                  </a:cubicBezTo>
                  <a:cubicBezTo>
                    <a:pt x="495247" y="461962"/>
                    <a:pt x="471487" y="458787"/>
                    <a:pt x="447675" y="457200"/>
                  </a:cubicBezTo>
                  <a:cubicBezTo>
                    <a:pt x="442912" y="454025"/>
                    <a:pt x="438766" y="449631"/>
                    <a:pt x="433387" y="447675"/>
                  </a:cubicBezTo>
                  <a:cubicBezTo>
                    <a:pt x="410806" y="439464"/>
                    <a:pt x="385601" y="436540"/>
                    <a:pt x="361950" y="433387"/>
                  </a:cubicBezTo>
                  <a:cubicBezTo>
                    <a:pt x="314410" y="427048"/>
                    <a:pt x="322372" y="428502"/>
                    <a:pt x="266700" y="423862"/>
                  </a:cubicBezTo>
                  <a:cubicBezTo>
                    <a:pt x="239240" y="405556"/>
                    <a:pt x="265731" y="421406"/>
                    <a:pt x="238125" y="409575"/>
                  </a:cubicBezTo>
                  <a:cubicBezTo>
                    <a:pt x="226028" y="404391"/>
                    <a:pt x="217718" y="397638"/>
                    <a:pt x="204787" y="395287"/>
                  </a:cubicBezTo>
                  <a:cubicBezTo>
                    <a:pt x="192195" y="392997"/>
                    <a:pt x="179387" y="392112"/>
                    <a:pt x="166687" y="390525"/>
                  </a:cubicBezTo>
                  <a:cubicBezTo>
                    <a:pt x="158750" y="387350"/>
                    <a:pt x="150909" y="383922"/>
                    <a:pt x="142875" y="381000"/>
                  </a:cubicBezTo>
                  <a:cubicBezTo>
                    <a:pt x="133439" y="377569"/>
                    <a:pt x="114300" y="371475"/>
                    <a:pt x="114300" y="371475"/>
                  </a:cubicBezTo>
                  <a:cubicBezTo>
                    <a:pt x="97955" y="346957"/>
                    <a:pt x="82785" y="344841"/>
                    <a:pt x="109537" y="333375"/>
                  </a:cubicBezTo>
                  <a:cubicBezTo>
                    <a:pt x="115553" y="330797"/>
                    <a:pt x="122237" y="330200"/>
                    <a:pt x="128587" y="328612"/>
                  </a:cubicBezTo>
                  <a:cubicBezTo>
                    <a:pt x="147744" y="331805"/>
                    <a:pt x="158057" y="329507"/>
                    <a:pt x="171450" y="342900"/>
                  </a:cubicBezTo>
                  <a:cubicBezTo>
                    <a:pt x="175497" y="346947"/>
                    <a:pt x="176121" y="354154"/>
                    <a:pt x="180975" y="357187"/>
                  </a:cubicBezTo>
                  <a:cubicBezTo>
                    <a:pt x="189489" y="362508"/>
                    <a:pt x="200025" y="363537"/>
                    <a:pt x="209550" y="366712"/>
                  </a:cubicBezTo>
                  <a:lnTo>
                    <a:pt x="223837" y="371475"/>
                  </a:lnTo>
                  <a:cubicBezTo>
                    <a:pt x="228600" y="373063"/>
                    <a:pt x="233635" y="373992"/>
                    <a:pt x="238125" y="376237"/>
                  </a:cubicBezTo>
                  <a:cubicBezTo>
                    <a:pt x="244475" y="379412"/>
                    <a:pt x="250440" y="383517"/>
                    <a:pt x="257175" y="385762"/>
                  </a:cubicBezTo>
                  <a:cubicBezTo>
                    <a:pt x="264854" y="388322"/>
                    <a:pt x="273050" y="388937"/>
                    <a:pt x="280987" y="390525"/>
                  </a:cubicBezTo>
                  <a:cubicBezTo>
                    <a:pt x="290512" y="387350"/>
                    <a:pt x="300387" y="385078"/>
                    <a:pt x="309562" y="381000"/>
                  </a:cubicBezTo>
                  <a:cubicBezTo>
                    <a:pt x="319481" y="376592"/>
                    <a:pt x="331538" y="365106"/>
                    <a:pt x="338137" y="357187"/>
                  </a:cubicBezTo>
                  <a:cubicBezTo>
                    <a:pt x="375607" y="312222"/>
                    <a:pt x="323784" y="371574"/>
                    <a:pt x="352425" y="328612"/>
                  </a:cubicBezTo>
                  <a:cubicBezTo>
                    <a:pt x="356161" y="323008"/>
                    <a:pt x="361538" y="318637"/>
                    <a:pt x="366712" y="314325"/>
                  </a:cubicBezTo>
                  <a:cubicBezTo>
                    <a:pt x="371109" y="310661"/>
                    <a:pt x="375880" y="307360"/>
                    <a:pt x="381000" y="304800"/>
                  </a:cubicBezTo>
                  <a:cubicBezTo>
                    <a:pt x="388618" y="300991"/>
                    <a:pt x="407208" y="297312"/>
                    <a:pt x="414337" y="295275"/>
                  </a:cubicBezTo>
                  <a:cubicBezTo>
                    <a:pt x="419164" y="293896"/>
                    <a:pt x="423862" y="292100"/>
                    <a:pt x="428625" y="290512"/>
                  </a:cubicBezTo>
                  <a:cubicBezTo>
                    <a:pt x="433387" y="285750"/>
                    <a:pt x="437596" y="280360"/>
                    <a:pt x="442912" y="276225"/>
                  </a:cubicBezTo>
                  <a:cubicBezTo>
                    <a:pt x="456763" y="265452"/>
                    <a:pt x="474043" y="254719"/>
                    <a:pt x="490537" y="247650"/>
                  </a:cubicBezTo>
                  <a:cubicBezTo>
                    <a:pt x="495151" y="245672"/>
                    <a:pt x="500062" y="244475"/>
                    <a:pt x="504825" y="242887"/>
                  </a:cubicBezTo>
                  <a:cubicBezTo>
                    <a:pt x="527466" y="257982"/>
                    <a:pt x="513681" y="250601"/>
                    <a:pt x="547687" y="261937"/>
                  </a:cubicBezTo>
                  <a:lnTo>
                    <a:pt x="561975" y="266700"/>
                  </a:lnTo>
                  <a:cubicBezTo>
                    <a:pt x="574675" y="265112"/>
                    <a:pt x="587483" y="264227"/>
                    <a:pt x="600075" y="261937"/>
                  </a:cubicBezTo>
                  <a:cubicBezTo>
                    <a:pt x="618885" y="258517"/>
                    <a:pt x="611220" y="256365"/>
                    <a:pt x="628650" y="247650"/>
                  </a:cubicBezTo>
                  <a:cubicBezTo>
                    <a:pt x="633140" y="245405"/>
                    <a:pt x="638323" y="244865"/>
                    <a:pt x="642937" y="242887"/>
                  </a:cubicBezTo>
                  <a:cubicBezTo>
                    <a:pt x="649462" y="240090"/>
                    <a:pt x="655637" y="236537"/>
                    <a:pt x="661987" y="233362"/>
                  </a:cubicBezTo>
                  <a:cubicBezTo>
                    <a:pt x="665162" y="227012"/>
                    <a:pt x="668715" y="220837"/>
                    <a:pt x="671512" y="214312"/>
                  </a:cubicBezTo>
                  <a:cubicBezTo>
                    <a:pt x="675614" y="204741"/>
                    <a:pt x="678619" y="190650"/>
                    <a:pt x="681037" y="180975"/>
                  </a:cubicBezTo>
                  <a:cubicBezTo>
                    <a:pt x="679450" y="169862"/>
                    <a:pt x="681726" y="157450"/>
                    <a:pt x="676275" y="147637"/>
                  </a:cubicBezTo>
                  <a:cubicBezTo>
                    <a:pt x="672827" y="141431"/>
                    <a:pt x="663873" y="140605"/>
                    <a:pt x="657225" y="138112"/>
                  </a:cubicBezTo>
                  <a:cubicBezTo>
                    <a:pt x="649544" y="135232"/>
                    <a:pt x="620821" y="129879"/>
                    <a:pt x="614362" y="128587"/>
                  </a:cubicBezTo>
                  <a:cubicBezTo>
                    <a:pt x="612502" y="124866"/>
                    <a:pt x="600075" y="102258"/>
                    <a:pt x="600075" y="95250"/>
                  </a:cubicBezTo>
                  <a:cubicBezTo>
                    <a:pt x="600075" y="88705"/>
                    <a:pt x="604429" y="82733"/>
                    <a:pt x="604837" y="76200"/>
                  </a:cubicBezTo>
                  <a:cubicBezTo>
                    <a:pt x="606025" y="57187"/>
                    <a:pt x="604837" y="38100"/>
                    <a:pt x="604837" y="190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5250" y="5600700"/>
              <a:ext cx="288499" cy="366713"/>
            </a:xfrm>
            <a:custGeom>
              <a:avLst/>
              <a:gdLst>
                <a:gd name="connsiteX0" fmla="*/ 9525 w 288499"/>
                <a:gd name="connsiteY0" fmla="*/ 0 h 366713"/>
                <a:gd name="connsiteX1" fmla="*/ 114300 w 288499"/>
                <a:gd name="connsiteY1" fmla="*/ 9525 h 366713"/>
                <a:gd name="connsiteX2" fmla="*/ 133350 w 288499"/>
                <a:gd name="connsiteY2" fmla="*/ 14288 h 366713"/>
                <a:gd name="connsiteX3" fmla="*/ 157163 w 288499"/>
                <a:gd name="connsiteY3" fmla="*/ 19050 h 366713"/>
                <a:gd name="connsiteX4" fmla="*/ 171450 w 288499"/>
                <a:gd name="connsiteY4" fmla="*/ 28575 h 366713"/>
                <a:gd name="connsiteX5" fmla="*/ 180975 w 288499"/>
                <a:gd name="connsiteY5" fmla="*/ 42863 h 366713"/>
                <a:gd name="connsiteX6" fmla="*/ 204788 w 288499"/>
                <a:gd name="connsiteY6" fmla="*/ 47625 h 366713"/>
                <a:gd name="connsiteX7" fmla="*/ 228600 w 288499"/>
                <a:gd name="connsiteY7" fmla="*/ 66675 h 366713"/>
                <a:gd name="connsiteX8" fmla="*/ 238125 w 288499"/>
                <a:gd name="connsiteY8" fmla="*/ 80963 h 366713"/>
                <a:gd name="connsiteX9" fmla="*/ 257175 w 288499"/>
                <a:gd name="connsiteY9" fmla="*/ 100013 h 366713"/>
                <a:gd name="connsiteX10" fmla="*/ 261938 w 288499"/>
                <a:gd name="connsiteY10" fmla="*/ 114300 h 366713"/>
                <a:gd name="connsiteX11" fmla="*/ 266700 w 288499"/>
                <a:gd name="connsiteY11" fmla="*/ 133350 h 366713"/>
                <a:gd name="connsiteX12" fmla="*/ 276225 w 288499"/>
                <a:gd name="connsiteY12" fmla="*/ 147638 h 366713"/>
                <a:gd name="connsiteX13" fmla="*/ 276225 w 288499"/>
                <a:gd name="connsiteY13" fmla="*/ 342900 h 366713"/>
                <a:gd name="connsiteX14" fmla="*/ 261938 w 288499"/>
                <a:gd name="connsiteY14" fmla="*/ 352425 h 366713"/>
                <a:gd name="connsiteX15" fmla="*/ 228600 w 288499"/>
                <a:gd name="connsiteY15" fmla="*/ 366713 h 366713"/>
                <a:gd name="connsiteX16" fmla="*/ 85725 w 288499"/>
                <a:gd name="connsiteY16" fmla="*/ 357188 h 366713"/>
                <a:gd name="connsiteX17" fmla="*/ 71438 w 288499"/>
                <a:gd name="connsiteY17" fmla="*/ 347663 h 366713"/>
                <a:gd name="connsiteX18" fmla="*/ 61913 w 288499"/>
                <a:gd name="connsiteY18" fmla="*/ 333375 h 366713"/>
                <a:gd name="connsiteX19" fmla="*/ 66675 w 288499"/>
                <a:gd name="connsiteY19" fmla="*/ 300038 h 366713"/>
                <a:gd name="connsiteX20" fmla="*/ 71438 w 288499"/>
                <a:gd name="connsiteY20" fmla="*/ 285750 h 366713"/>
                <a:gd name="connsiteX21" fmla="*/ 90488 w 288499"/>
                <a:gd name="connsiteY21" fmla="*/ 280988 h 366713"/>
                <a:gd name="connsiteX22" fmla="*/ 104775 w 288499"/>
                <a:gd name="connsiteY22" fmla="*/ 271463 h 366713"/>
                <a:gd name="connsiteX23" fmla="*/ 109538 w 288499"/>
                <a:gd name="connsiteY23" fmla="*/ 257175 h 366713"/>
                <a:gd name="connsiteX24" fmla="*/ 104775 w 288499"/>
                <a:gd name="connsiteY24" fmla="*/ 171450 h 366713"/>
                <a:gd name="connsiteX25" fmla="*/ 95250 w 288499"/>
                <a:gd name="connsiteY25" fmla="*/ 157163 h 366713"/>
                <a:gd name="connsiteX26" fmla="*/ 38100 w 288499"/>
                <a:gd name="connsiteY26" fmla="*/ 147638 h 366713"/>
                <a:gd name="connsiteX27" fmla="*/ 23813 w 288499"/>
                <a:gd name="connsiteY27" fmla="*/ 138113 h 366713"/>
                <a:gd name="connsiteX28" fmla="*/ 9525 w 288499"/>
                <a:gd name="connsiteY28" fmla="*/ 104775 h 366713"/>
                <a:gd name="connsiteX29" fmla="*/ 0 w 288499"/>
                <a:gd name="connsiteY29" fmla="*/ 76200 h 366713"/>
                <a:gd name="connsiteX30" fmla="*/ 9525 w 288499"/>
                <a:gd name="connsiteY30" fmla="*/ 0 h 36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8499" h="366713">
                  <a:moveTo>
                    <a:pt x="9525" y="0"/>
                  </a:moveTo>
                  <a:cubicBezTo>
                    <a:pt x="25056" y="1294"/>
                    <a:pt x="95658" y="6862"/>
                    <a:pt x="114300" y="9525"/>
                  </a:cubicBezTo>
                  <a:cubicBezTo>
                    <a:pt x="120780" y="10451"/>
                    <a:pt x="126960" y="12868"/>
                    <a:pt x="133350" y="14288"/>
                  </a:cubicBezTo>
                  <a:cubicBezTo>
                    <a:pt x="141252" y="16044"/>
                    <a:pt x="149225" y="17463"/>
                    <a:pt x="157163" y="19050"/>
                  </a:cubicBezTo>
                  <a:cubicBezTo>
                    <a:pt x="161925" y="22225"/>
                    <a:pt x="167403" y="24528"/>
                    <a:pt x="171450" y="28575"/>
                  </a:cubicBezTo>
                  <a:cubicBezTo>
                    <a:pt x="175497" y="32623"/>
                    <a:pt x="176005" y="40023"/>
                    <a:pt x="180975" y="42863"/>
                  </a:cubicBezTo>
                  <a:cubicBezTo>
                    <a:pt x="188003" y="46879"/>
                    <a:pt x="196850" y="46038"/>
                    <a:pt x="204788" y="47625"/>
                  </a:cubicBezTo>
                  <a:cubicBezTo>
                    <a:pt x="232086" y="88574"/>
                    <a:pt x="195737" y="40384"/>
                    <a:pt x="228600" y="66675"/>
                  </a:cubicBezTo>
                  <a:cubicBezTo>
                    <a:pt x="233070" y="70251"/>
                    <a:pt x="234400" y="76617"/>
                    <a:pt x="238125" y="80963"/>
                  </a:cubicBezTo>
                  <a:cubicBezTo>
                    <a:pt x="243969" y="87781"/>
                    <a:pt x="250825" y="93663"/>
                    <a:pt x="257175" y="100013"/>
                  </a:cubicBezTo>
                  <a:cubicBezTo>
                    <a:pt x="258763" y="104775"/>
                    <a:pt x="260559" y="109473"/>
                    <a:pt x="261938" y="114300"/>
                  </a:cubicBezTo>
                  <a:cubicBezTo>
                    <a:pt x="263736" y="120594"/>
                    <a:pt x="264122" y="127334"/>
                    <a:pt x="266700" y="133350"/>
                  </a:cubicBezTo>
                  <a:cubicBezTo>
                    <a:pt x="268955" y="138611"/>
                    <a:pt x="273050" y="142875"/>
                    <a:pt x="276225" y="147638"/>
                  </a:cubicBezTo>
                  <a:cubicBezTo>
                    <a:pt x="294150" y="219331"/>
                    <a:pt x="290954" y="199296"/>
                    <a:pt x="276225" y="342900"/>
                  </a:cubicBezTo>
                  <a:cubicBezTo>
                    <a:pt x="275641" y="348594"/>
                    <a:pt x="266908" y="349585"/>
                    <a:pt x="261938" y="352425"/>
                  </a:cubicBezTo>
                  <a:cubicBezTo>
                    <a:pt x="245461" y="361841"/>
                    <a:pt x="244628" y="361370"/>
                    <a:pt x="228600" y="366713"/>
                  </a:cubicBezTo>
                  <a:cubicBezTo>
                    <a:pt x="180975" y="363538"/>
                    <a:pt x="133109" y="362932"/>
                    <a:pt x="85725" y="357188"/>
                  </a:cubicBezTo>
                  <a:cubicBezTo>
                    <a:pt x="80043" y="356499"/>
                    <a:pt x="75485" y="351710"/>
                    <a:pt x="71438" y="347663"/>
                  </a:cubicBezTo>
                  <a:cubicBezTo>
                    <a:pt x="67391" y="343615"/>
                    <a:pt x="65088" y="338138"/>
                    <a:pt x="61913" y="333375"/>
                  </a:cubicBezTo>
                  <a:cubicBezTo>
                    <a:pt x="63500" y="322263"/>
                    <a:pt x="64474" y="311045"/>
                    <a:pt x="66675" y="300038"/>
                  </a:cubicBezTo>
                  <a:cubicBezTo>
                    <a:pt x="67660" y="295115"/>
                    <a:pt x="67518" y="288886"/>
                    <a:pt x="71438" y="285750"/>
                  </a:cubicBezTo>
                  <a:cubicBezTo>
                    <a:pt x="76549" y="281661"/>
                    <a:pt x="84138" y="282575"/>
                    <a:pt x="90488" y="280988"/>
                  </a:cubicBezTo>
                  <a:cubicBezTo>
                    <a:pt x="95250" y="277813"/>
                    <a:pt x="101199" y="275932"/>
                    <a:pt x="104775" y="271463"/>
                  </a:cubicBezTo>
                  <a:cubicBezTo>
                    <a:pt x="107911" y="267543"/>
                    <a:pt x="109538" y="262195"/>
                    <a:pt x="109538" y="257175"/>
                  </a:cubicBezTo>
                  <a:cubicBezTo>
                    <a:pt x="109538" y="228556"/>
                    <a:pt x="108823" y="199781"/>
                    <a:pt x="104775" y="171450"/>
                  </a:cubicBezTo>
                  <a:cubicBezTo>
                    <a:pt x="103966" y="165784"/>
                    <a:pt x="100640" y="159088"/>
                    <a:pt x="95250" y="157163"/>
                  </a:cubicBezTo>
                  <a:cubicBezTo>
                    <a:pt x="77062" y="150668"/>
                    <a:pt x="38100" y="147638"/>
                    <a:pt x="38100" y="147638"/>
                  </a:cubicBezTo>
                  <a:cubicBezTo>
                    <a:pt x="33338" y="144463"/>
                    <a:pt x="27860" y="142160"/>
                    <a:pt x="23813" y="138113"/>
                  </a:cubicBezTo>
                  <a:cubicBezTo>
                    <a:pt x="11940" y="126240"/>
                    <a:pt x="14209" y="120389"/>
                    <a:pt x="9525" y="104775"/>
                  </a:cubicBezTo>
                  <a:cubicBezTo>
                    <a:pt x="6640" y="95158"/>
                    <a:pt x="0" y="76200"/>
                    <a:pt x="0" y="76200"/>
                  </a:cubicBezTo>
                  <a:lnTo>
                    <a:pt x="9525" y="0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628716" y="6300788"/>
              <a:ext cx="414647" cy="357187"/>
            </a:xfrm>
            <a:custGeom>
              <a:avLst/>
              <a:gdLst>
                <a:gd name="connsiteX0" fmla="*/ 95559 w 414647"/>
                <a:gd name="connsiteY0" fmla="*/ 95250 h 357187"/>
                <a:gd name="connsiteX1" fmla="*/ 90797 w 414647"/>
                <a:gd name="connsiteY1" fmla="*/ 52387 h 357187"/>
                <a:gd name="connsiteX2" fmla="*/ 86034 w 414647"/>
                <a:gd name="connsiteY2" fmla="*/ 38100 h 357187"/>
                <a:gd name="connsiteX3" fmla="*/ 71747 w 414647"/>
                <a:gd name="connsiteY3" fmla="*/ 28575 h 357187"/>
                <a:gd name="connsiteX4" fmla="*/ 66984 w 414647"/>
                <a:gd name="connsiteY4" fmla="*/ 14287 h 357187"/>
                <a:gd name="connsiteX5" fmla="*/ 38409 w 414647"/>
                <a:gd name="connsiteY5" fmla="*/ 0 h 357187"/>
                <a:gd name="connsiteX6" fmla="*/ 309 w 414647"/>
                <a:gd name="connsiteY6" fmla="*/ 23812 h 357187"/>
                <a:gd name="connsiteX7" fmla="*/ 5072 w 414647"/>
                <a:gd name="connsiteY7" fmla="*/ 109537 h 357187"/>
                <a:gd name="connsiteX8" fmla="*/ 9834 w 414647"/>
                <a:gd name="connsiteY8" fmla="*/ 123825 h 357187"/>
                <a:gd name="connsiteX9" fmla="*/ 14597 w 414647"/>
                <a:gd name="connsiteY9" fmla="*/ 142875 h 357187"/>
                <a:gd name="connsiteX10" fmla="*/ 19359 w 414647"/>
                <a:gd name="connsiteY10" fmla="*/ 157162 h 357187"/>
                <a:gd name="connsiteX11" fmla="*/ 33647 w 414647"/>
                <a:gd name="connsiteY11" fmla="*/ 214312 h 357187"/>
                <a:gd name="connsiteX12" fmla="*/ 47934 w 414647"/>
                <a:gd name="connsiteY12" fmla="*/ 223837 h 357187"/>
                <a:gd name="connsiteX13" fmla="*/ 57459 w 414647"/>
                <a:gd name="connsiteY13" fmla="*/ 257175 h 357187"/>
                <a:gd name="connsiteX14" fmla="*/ 66984 w 414647"/>
                <a:gd name="connsiteY14" fmla="*/ 290512 h 357187"/>
                <a:gd name="connsiteX15" fmla="*/ 76509 w 414647"/>
                <a:gd name="connsiteY15" fmla="*/ 309562 h 357187"/>
                <a:gd name="connsiteX16" fmla="*/ 90797 w 414647"/>
                <a:gd name="connsiteY16" fmla="*/ 319087 h 357187"/>
                <a:gd name="connsiteX17" fmla="*/ 100322 w 414647"/>
                <a:gd name="connsiteY17" fmla="*/ 333375 h 357187"/>
                <a:gd name="connsiteX18" fmla="*/ 114609 w 414647"/>
                <a:gd name="connsiteY18" fmla="*/ 338137 h 357187"/>
                <a:gd name="connsiteX19" fmla="*/ 133659 w 414647"/>
                <a:gd name="connsiteY19" fmla="*/ 357187 h 357187"/>
                <a:gd name="connsiteX20" fmla="*/ 143184 w 414647"/>
                <a:gd name="connsiteY20" fmla="*/ 342900 h 357187"/>
                <a:gd name="connsiteX21" fmla="*/ 133659 w 414647"/>
                <a:gd name="connsiteY21" fmla="*/ 314325 h 357187"/>
                <a:gd name="connsiteX22" fmla="*/ 124134 w 414647"/>
                <a:gd name="connsiteY22" fmla="*/ 257175 h 357187"/>
                <a:gd name="connsiteX23" fmla="*/ 128897 w 414647"/>
                <a:gd name="connsiteY23" fmla="*/ 185737 h 357187"/>
                <a:gd name="connsiteX24" fmla="*/ 143184 w 414647"/>
                <a:gd name="connsiteY24" fmla="*/ 180975 h 357187"/>
                <a:gd name="connsiteX25" fmla="*/ 157472 w 414647"/>
                <a:gd name="connsiteY25" fmla="*/ 185737 h 357187"/>
                <a:gd name="connsiteX26" fmla="*/ 176522 w 414647"/>
                <a:gd name="connsiteY26" fmla="*/ 190500 h 357187"/>
                <a:gd name="connsiteX27" fmla="*/ 186047 w 414647"/>
                <a:gd name="connsiteY27" fmla="*/ 209550 h 357187"/>
                <a:gd name="connsiteX28" fmla="*/ 214622 w 414647"/>
                <a:gd name="connsiteY28" fmla="*/ 228600 h 357187"/>
                <a:gd name="connsiteX29" fmla="*/ 219384 w 414647"/>
                <a:gd name="connsiteY29" fmla="*/ 242887 h 357187"/>
                <a:gd name="connsiteX30" fmla="*/ 252722 w 414647"/>
                <a:gd name="connsiteY30" fmla="*/ 257175 h 357187"/>
                <a:gd name="connsiteX31" fmla="*/ 281297 w 414647"/>
                <a:gd name="connsiteY31" fmla="*/ 266700 h 357187"/>
                <a:gd name="connsiteX32" fmla="*/ 295584 w 414647"/>
                <a:gd name="connsiteY32" fmla="*/ 295275 h 357187"/>
                <a:gd name="connsiteX33" fmla="*/ 309872 w 414647"/>
                <a:gd name="connsiteY33" fmla="*/ 300037 h 357187"/>
                <a:gd name="connsiteX34" fmla="*/ 314634 w 414647"/>
                <a:gd name="connsiteY34" fmla="*/ 314325 h 357187"/>
                <a:gd name="connsiteX35" fmla="*/ 343209 w 414647"/>
                <a:gd name="connsiteY35" fmla="*/ 328612 h 357187"/>
                <a:gd name="connsiteX36" fmla="*/ 376547 w 414647"/>
                <a:gd name="connsiteY36" fmla="*/ 347662 h 357187"/>
                <a:gd name="connsiteX37" fmla="*/ 390834 w 414647"/>
                <a:gd name="connsiteY37" fmla="*/ 357187 h 357187"/>
                <a:gd name="connsiteX38" fmla="*/ 414647 w 414647"/>
                <a:gd name="connsiteY38" fmla="*/ 314325 h 357187"/>
                <a:gd name="connsiteX39" fmla="*/ 405122 w 414647"/>
                <a:gd name="connsiteY39" fmla="*/ 238125 h 357187"/>
                <a:gd name="connsiteX40" fmla="*/ 381309 w 414647"/>
                <a:gd name="connsiteY40" fmla="*/ 233362 h 357187"/>
                <a:gd name="connsiteX41" fmla="*/ 314634 w 414647"/>
                <a:gd name="connsiteY41" fmla="*/ 228600 h 357187"/>
                <a:gd name="connsiteX42" fmla="*/ 300347 w 414647"/>
                <a:gd name="connsiteY42" fmla="*/ 223837 h 357187"/>
                <a:gd name="connsiteX43" fmla="*/ 281297 w 414647"/>
                <a:gd name="connsiteY43" fmla="*/ 190500 h 357187"/>
                <a:gd name="connsiteX44" fmla="*/ 252722 w 414647"/>
                <a:gd name="connsiteY44" fmla="*/ 171450 h 357187"/>
                <a:gd name="connsiteX45" fmla="*/ 238434 w 414647"/>
                <a:gd name="connsiteY45" fmla="*/ 161925 h 357187"/>
                <a:gd name="connsiteX46" fmla="*/ 224147 w 414647"/>
                <a:gd name="connsiteY46" fmla="*/ 147637 h 357187"/>
                <a:gd name="connsiteX47" fmla="*/ 219384 w 414647"/>
                <a:gd name="connsiteY47" fmla="*/ 133350 h 357187"/>
                <a:gd name="connsiteX48" fmla="*/ 190809 w 414647"/>
                <a:gd name="connsiteY48" fmla="*/ 114300 h 357187"/>
                <a:gd name="connsiteX49" fmla="*/ 181284 w 414647"/>
                <a:gd name="connsiteY49" fmla="*/ 100012 h 357187"/>
                <a:gd name="connsiteX50" fmla="*/ 95559 w 414647"/>
                <a:gd name="connsiteY50" fmla="*/ 95250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4647" h="357187">
                  <a:moveTo>
                    <a:pt x="95559" y="95250"/>
                  </a:moveTo>
                  <a:cubicBezTo>
                    <a:pt x="80478" y="87313"/>
                    <a:pt x="93160" y="66567"/>
                    <a:pt x="90797" y="52387"/>
                  </a:cubicBezTo>
                  <a:cubicBezTo>
                    <a:pt x="89972" y="47435"/>
                    <a:pt x="89170" y="42020"/>
                    <a:pt x="86034" y="38100"/>
                  </a:cubicBezTo>
                  <a:cubicBezTo>
                    <a:pt x="82458" y="33631"/>
                    <a:pt x="76509" y="31750"/>
                    <a:pt x="71747" y="28575"/>
                  </a:cubicBezTo>
                  <a:cubicBezTo>
                    <a:pt x="70159" y="23812"/>
                    <a:pt x="70120" y="18207"/>
                    <a:pt x="66984" y="14287"/>
                  </a:cubicBezTo>
                  <a:cubicBezTo>
                    <a:pt x="60269" y="5893"/>
                    <a:pt x="47822" y="3137"/>
                    <a:pt x="38409" y="0"/>
                  </a:cubicBezTo>
                  <a:cubicBezTo>
                    <a:pt x="29388" y="3007"/>
                    <a:pt x="1161" y="5919"/>
                    <a:pt x="309" y="23812"/>
                  </a:cubicBezTo>
                  <a:cubicBezTo>
                    <a:pt x="-1052" y="52399"/>
                    <a:pt x="2359" y="81047"/>
                    <a:pt x="5072" y="109537"/>
                  </a:cubicBezTo>
                  <a:cubicBezTo>
                    <a:pt x="5548" y="114535"/>
                    <a:pt x="8455" y="118998"/>
                    <a:pt x="9834" y="123825"/>
                  </a:cubicBezTo>
                  <a:cubicBezTo>
                    <a:pt x="11632" y="130119"/>
                    <a:pt x="12799" y="136581"/>
                    <a:pt x="14597" y="142875"/>
                  </a:cubicBezTo>
                  <a:cubicBezTo>
                    <a:pt x="15976" y="147702"/>
                    <a:pt x="18270" y="152262"/>
                    <a:pt x="19359" y="157162"/>
                  </a:cubicBezTo>
                  <a:cubicBezTo>
                    <a:pt x="20918" y="164176"/>
                    <a:pt x="26116" y="209291"/>
                    <a:pt x="33647" y="214312"/>
                  </a:cubicBezTo>
                  <a:lnTo>
                    <a:pt x="47934" y="223837"/>
                  </a:lnTo>
                  <a:cubicBezTo>
                    <a:pt x="62824" y="283390"/>
                    <a:pt x="43794" y="209348"/>
                    <a:pt x="57459" y="257175"/>
                  </a:cubicBezTo>
                  <a:cubicBezTo>
                    <a:pt x="60909" y="269250"/>
                    <a:pt x="62093" y="279100"/>
                    <a:pt x="66984" y="290512"/>
                  </a:cubicBezTo>
                  <a:cubicBezTo>
                    <a:pt x="69781" y="297038"/>
                    <a:pt x="71964" y="304108"/>
                    <a:pt x="76509" y="309562"/>
                  </a:cubicBezTo>
                  <a:cubicBezTo>
                    <a:pt x="80173" y="313959"/>
                    <a:pt x="86034" y="315912"/>
                    <a:pt x="90797" y="319087"/>
                  </a:cubicBezTo>
                  <a:cubicBezTo>
                    <a:pt x="93972" y="323850"/>
                    <a:pt x="95852" y="329799"/>
                    <a:pt x="100322" y="333375"/>
                  </a:cubicBezTo>
                  <a:cubicBezTo>
                    <a:pt x="104242" y="336511"/>
                    <a:pt x="111059" y="334587"/>
                    <a:pt x="114609" y="338137"/>
                  </a:cubicBezTo>
                  <a:cubicBezTo>
                    <a:pt x="140008" y="363536"/>
                    <a:pt x="95562" y="344489"/>
                    <a:pt x="133659" y="357187"/>
                  </a:cubicBezTo>
                  <a:cubicBezTo>
                    <a:pt x="136834" y="352425"/>
                    <a:pt x="143184" y="348624"/>
                    <a:pt x="143184" y="342900"/>
                  </a:cubicBezTo>
                  <a:cubicBezTo>
                    <a:pt x="143184" y="332860"/>
                    <a:pt x="135628" y="324170"/>
                    <a:pt x="133659" y="314325"/>
                  </a:cubicBezTo>
                  <a:cubicBezTo>
                    <a:pt x="126696" y="279505"/>
                    <a:pt x="130042" y="298525"/>
                    <a:pt x="124134" y="257175"/>
                  </a:cubicBezTo>
                  <a:cubicBezTo>
                    <a:pt x="125722" y="233362"/>
                    <a:pt x="123109" y="208890"/>
                    <a:pt x="128897" y="185737"/>
                  </a:cubicBezTo>
                  <a:cubicBezTo>
                    <a:pt x="130115" y="180867"/>
                    <a:pt x="138164" y="180975"/>
                    <a:pt x="143184" y="180975"/>
                  </a:cubicBezTo>
                  <a:cubicBezTo>
                    <a:pt x="148204" y="180975"/>
                    <a:pt x="152645" y="184358"/>
                    <a:pt x="157472" y="185737"/>
                  </a:cubicBezTo>
                  <a:cubicBezTo>
                    <a:pt x="163766" y="187535"/>
                    <a:pt x="170172" y="188912"/>
                    <a:pt x="176522" y="190500"/>
                  </a:cubicBezTo>
                  <a:cubicBezTo>
                    <a:pt x="179697" y="196850"/>
                    <a:pt x="181027" y="204530"/>
                    <a:pt x="186047" y="209550"/>
                  </a:cubicBezTo>
                  <a:cubicBezTo>
                    <a:pt x="194142" y="217645"/>
                    <a:pt x="214622" y="228600"/>
                    <a:pt x="214622" y="228600"/>
                  </a:cubicBezTo>
                  <a:cubicBezTo>
                    <a:pt x="216209" y="233362"/>
                    <a:pt x="216248" y="238967"/>
                    <a:pt x="219384" y="242887"/>
                  </a:cubicBezTo>
                  <a:cubicBezTo>
                    <a:pt x="228132" y="253822"/>
                    <a:pt x="240682" y="253563"/>
                    <a:pt x="252722" y="257175"/>
                  </a:cubicBezTo>
                  <a:cubicBezTo>
                    <a:pt x="262339" y="260060"/>
                    <a:pt x="281297" y="266700"/>
                    <a:pt x="281297" y="266700"/>
                  </a:cubicBezTo>
                  <a:cubicBezTo>
                    <a:pt x="284434" y="276112"/>
                    <a:pt x="287191" y="288561"/>
                    <a:pt x="295584" y="295275"/>
                  </a:cubicBezTo>
                  <a:cubicBezTo>
                    <a:pt x="299504" y="298411"/>
                    <a:pt x="305109" y="298450"/>
                    <a:pt x="309872" y="300037"/>
                  </a:cubicBezTo>
                  <a:cubicBezTo>
                    <a:pt x="311459" y="304800"/>
                    <a:pt x="311498" y="310405"/>
                    <a:pt x="314634" y="314325"/>
                  </a:cubicBezTo>
                  <a:cubicBezTo>
                    <a:pt x="321348" y="322718"/>
                    <a:pt x="333797" y="325475"/>
                    <a:pt x="343209" y="328612"/>
                  </a:cubicBezTo>
                  <a:cubicBezTo>
                    <a:pt x="378026" y="351822"/>
                    <a:pt x="334242" y="323487"/>
                    <a:pt x="376547" y="347662"/>
                  </a:cubicBezTo>
                  <a:cubicBezTo>
                    <a:pt x="381517" y="350502"/>
                    <a:pt x="386072" y="354012"/>
                    <a:pt x="390834" y="357187"/>
                  </a:cubicBezTo>
                  <a:cubicBezTo>
                    <a:pt x="412669" y="324435"/>
                    <a:pt x="406263" y="339472"/>
                    <a:pt x="414647" y="314325"/>
                  </a:cubicBezTo>
                  <a:cubicBezTo>
                    <a:pt x="411472" y="288925"/>
                    <a:pt x="414868" y="261795"/>
                    <a:pt x="405122" y="238125"/>
                  </a:cubicBezTo>
                  <a:cubicBezTo>
                    <a:pt x="402040" y="230640"/>
                    <a:pt x="389359" y="234209"/>
                    <a:pt x="381309" y="233362"/>
                  </a:cubicBezTo>
                  <a:cubicBezTo>
                    <a:pt x="359150" y="231029"/>
                    <a:pt x="336859" y="230187"/>
                    <a:pt x="314634" y="228600"/>
                  </a:cubicBezTo>
                  <a:cubicBezTo>
                    <a:pt x="309872" y="227012"/>
                    <a:pt x="303897" y="227387"/>
                    <a:pt x="300347" y="223837"/>
                  </a:cubicBezTo>
                  <a:cubicBezTo>
                    <a:pt x="275087" y="198575"/>
                    <a:pt x="305383" y="211575"/>
                    <a:pt x="281297" y="190500"/>
                  </a:cubicBezTo>
                  <a:cubicBezTo>
                    <a:pt x="272682" y="182962"/>
                    <a:pt x="262247" y="177800"/>
                    <a:pt x="252722" y="171450"/>
                  </a:cubicBezTo>
                  <a:cubicBezTo>
                    <a:pt x="247959" y="168275"/>
                    <a:pt x="242481" y="165973"/>
                    <a:pt x="238434" y="161925"/>
                  </a:cubicBezTo>
                  <a:lnTo>
                    <a:pt x="224147" y="147637"/>
                  </a:lnTo>
                  <a:cubicBezTo>
                    <a:pt x="222559" y="142875"/>
                    <a:pt x="222934" y="136900"/>
                    <a:pt x="219384" y="133350"/>
                  </a:cubicBezTo>
                  <a:cubicBezTo>
                    <a:pt x="211289" y="125255"/>
                    <a:pt x="190809" y="114300"/>
                    <a:pt x="190809" y="114300"/>
                  </a:cubicBezTo>
                  <a:cubicBezTo>
                    <a:pt x="187634" y="109537"/>
                    <a:pt x="186138" y="103046"/>
                    <a:pt x="181284" y="100012"/>
                  </a:cubicBezTo>
                  <a:cubicBezTo>
                    <a:pt x="162028" y="87977"/>
                    <a:pt x="110640" y="103187"/>
                    <a:pt x="95559" y="95250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76750" y="6185341"/>
              <a:ext cx="419217" cy="253559"/>
            </a:xfrm>
            <a:custGeom>
              <a:avLst/>
              <a:gdLst>
                <a:gd name="connsiteX0" fmla="*/ 419100 w 419217"/>
                <a:gd name="connsiteY0" fmla="*/ 115447 h 253559"/>
                <a:gd name="connsiteX1" fmla="*/ 390525 w 419217"/>
                <a:gd name="connsiteY1" fmla="*/ 96397 h 253559"/>
                <a:gd name="connsiteX2" fmla="*/ 357188 w 419217"/>
                <a:gd name="connsiteY2" fmla="*/ 86872 h 253559"/>
                <a:gd name="connsiteX3" fmla="*/ 323850 w 419217"/>
                <a:gd name="connsiteY3" fmla="*/ 77347 h 253559"/>
                <a:gd name="connsiteX4" fmla="*/ 285750 w 419217"/>
                <a:gd name="connsiteY4" fmla="*/ 53534 h 253559"/>
                <a:gd name="connsiteX5" fmla="*/ 271463 w 419217"/>
                <a:gd name="connsiteY5" fmla="*/ 48772 h 253559"/>
                <a:gd name="connsiteX6" fmla="*/ 257175 w 419217"/>
                <a:gd name="connsiteY6" fmla="*/ 44009 h 253559"/>
                <a:gd name="connsiteX7" fmla="*/ 247650 w 419217"/>
                <a:gd name="connsiteY7" fmla="*/ 29722 h 253559"/>
                <a:gd name="connsiteX8" fmla="*/ 219075 w 419217"/>
                <a:gd name="connsiteY8" fmla="*/ 20197 h 253559"/>
                <a:gd name="connsiteX9" fmla="*/ 138113 w 419217"/>
                <a:gd name="connsiteY9" fmla="*/ 5909 h 253559"/>
                <a:gd name="connsiteX10" fmla="*/ 119063 w 419217"/>
                <a:gd name="connsiteY10" fmla="*/ 10672 h 253559"/>
                <a:gd name="connsiteX11" fmla="*/ 104775 w 419217"/>
                <a:gd name="connsiteY11" fmla="*/ 20197 h 253559"/>
                <a:gd name="connsiteX12" fmla="*/ 85725 w 419217"/>
                <a:gd name="connsiteY12" fmla="*/ 29722 h 253559"/>
                <a:gd name="connsiteX13" fmla="*/ 61913 w 419217"/>
                <a:gd name="connsiteY13" fmla="*/ 58297 h 253559"/>
                <a:gd name="connsiteX14" fmla="*/ 47625 w 419217"/>
                <a:gd name="connsiteY14" fmla="*/ 63059 h 253559"/>
                <a:gd name="connsiteX15" fmla="*/ 42863 w 419217"/>
                <a:gd name="connsiteY15" fmla="*/ 77347 h 253559"/>
                <a:gd name="connsiteX16" fmla="*/ 14288 w 419217"/>
                <a:gd name="connsiteY16" fmla="*/ 105922 h 253559"/>
                <a:gd name="connsiteX17" fmla="*/ 9525 w 419217"/>
                <a:gd name="connsiteY17" fmla="*/ 120209 h 253559"/>
                <a:gd name="connsiteX18" fmla="*/ 0 w 419217"/>
                <a:gd name="connsiteY18" fmla="*/ 153547 h 253559"/>
                <a:gd name="connsiteX19" fmla="*/ 4763 w 419217"/>
                <a:gd name="connsiteY19" fmla="*/ 196409 h 253559"/>
                <a:gd name="connsiteX20" fmla="*/ 9525 w 419217"/>
                <a:gd name="connsiteY20" fmla="*/ 210697 h 253559"/>
                <a:gd name="connsiteX21" fmla="*/ 23813 w 419217"/>
                <a:gd name="connsiteY21" fmla="*/ 215459 h 253559"/>
                <a:gd name="connsiteX22" fmla="*/ 38100 w 419217"/>
                <a:gd name="connsiteY22" fmla="*/ 224984 h 253559"/>
                <a:gd name="connsiteX23" fmla="*/ 47625 w 419217"/>
                <a:gd name="connsiteY23" fmla="*/ 239272 h 253559"/>
                <a:gd name="connsiteX24" fmla="*/ 61913 w 419217"/>
                <a:gd name="connsiteY24" fmla="*/ 244034 h 253559"/>
                <a:gd name="connsiteX25" fmla="*/ 104775 w 419217"/>
                <a:gd name="connsiteY25" fmla="*/ 234509 h 253559"/>
                <a:gd name="connsiteX26" fmla="*/ 128588 w 419217"/>
                <a:gd name="connsiteY26" fmla="*/ 229747 h 253559"/>
                <a:gd name="connsiteX27" fmla="*/ 204788 w 419217"/>
                <a:gd name="connsiteY27" fmla="*/ 239272 h 253559"/>
                <a:gd name="connsiteX28" fmla="*/ 252413 w 419217"/>
                <a:gd name="connsiteY28" fmla="*/ 248797 h 253559"/>
                <a:gd name="connsiteX29" fmla="*/ 266700 w 419217"/>
                <a:gd name="connsiteY29" fmla="*/ 253559 h 253559"/>
                <a:gd name="connsiteX30" fmla="*/ 304800 w 419217"/>
                <a:gd name="connsiteY30" fmla="*/ 248797 h 253559"/>
                <a:gd name="connsiteX31" fmla="*/ 314325 w 419217"/>
                <a:gd name="connsiteY31" fmla="*/ 234509 h 253559"/>
                <a:gd name="connsiteX32" fmla="*/ 328613 w 419217"/>
                <a:gd name="connsiteY32" fmla="*/ 182122 h 253559"/>
                <a:gd name="connsiteX33" fmla="*/ 347663 w 419217"/>
                <a:gd name="connsiteY33" fmla="*/ 177359 h 253559"/>
                <a:gd name="connsiteX34" fmla="*/ 385763 w 419217"/>
                <a:gd name="connsiteY34" fmla="*/ 172597 h 253559"/>
                <a:gd name="connsiteX35" fmla="*/ 400050 w 419217"/>
                <a:gd name="connsiteY35" fmla="*/ 163072 h 253559"/>
                <a:gd name="connsiteX36" fmla="*/ 419100 w 419217"/>
                <a:gd name="connsiteY36" fmla="*/ 115447 h 25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9217" h="253559">
                  <a:moveTo>
                    <a:pt x="419100" y="115447"/>
                  </a:moveTo>
                  <a:cubicBezTo>
                    <a:pt x="417513" y="104335"/>
                    <a:pt x="400532" y="101957"/>
                    <a:pt x="390525" y="96397"/>
                  </a:cubicBezTo>
                  <a:cubicBezTo>
                    <a:pt x="384475" y="93036"/>
                    <a:pt x="362272" y="88325"/>
                    <a:pt x="357188" y="86872"/>
                  </a:cubicBezTo>
                  <a:cubicBezTo>
                    <a:pt x="309362" y="73208"/>
                    <a:pt x="383401" y="92233"/>
                    <a:pt x="323850" y="77347"/>
                  </a:cubicBezTo>
                  <a:cubicBezTo>
                    <a:pt x="308756" y="54705"/>
                    <a:pt x="319755" y="64869"/>
                    <a:pt x="285750" y="53534"/>
                  </a:cubicBezTo>
                  <a:lnTo>
                    <a:pt x="271463" y="48772"/>
                  </a:lnTo>
                  <a:lnTo>
                    <a:pt x="257175" y="44009"/>
                  </a:lnTo>
                  <a:cubicBezTo>
                    <a:pt x="254000" y="39247"/>
                    <a:pt x="252504" y="32755"/>
                    <a:pt x="247650" y="29722"/>
                  </a:cubicBezTo>
                  <a:cubicBezTo>
                    <a:pt x="239136" y="24401"/>
                    <a:pt x="219075" y="20197"/>
                    <a:pt x="219075" y="20197"/>
                  </a:cubicBezTo>
                  <a:cubicBezTo>
                    <a:pt x="175911" y="-8579"/>
                    <a:pt x="201901" y="111"/>
                    <a:pt x="138113" y="5909"/>
                  </a:cubicBezTo>
                  <a:cubicBezTo>
                    <a:pt x="131763" y="7497"/>
                    <a:pt x="125079" y="8094"/>
                    <a:pt x="119063" y="10672"/>
                  </a:cubicBezTo>
                  <a:cubicBezTo>
                    <a:pt x="113802" y="12927"/>
                    <a:pt x="109745" y="17357"/>
                    <a:pt x="104775" y="20197"/>
                  </a:cubicBezTo>
                  <a:cubicBezTo>
                    <a:pt x="98611" y="23719"/>
                    <a:pt x="92075" y="26547"/>
                    <a:pt x="85725" y="29722"/>
                  </a:cubicBezTo>
                  <a:cubicBezTo>
                    <a:pt x="78698" y="40262"/>
                    <a:pt x="72911" y="50965"/>
                    <a:pt x="61913" y="58297"/>
                  </a:cubicBezTo>
                  <a:cubicBezTo>
                    <a:pt x="57736" y="61082"/>
                    <a:pt x="52388" y="61472"/>
                    <a:pt x="47625" y="63059"/>
                  </a:cubicBezTo>
                  <a:cubicBezTo>
                    <a:pt x="46038" y="67822"/>
                    <a:pt x="45945" y="73384"/>
                    <a:pt x="42863" y="77347"/>
                  </a:cubicBezTo>
                  <a:cubicBezTo>
                    <a:pt x="34593" y="87980"/>
                    <a:pt x="14288" y="105922"/>
                    <a:pt x="14288" y="105922"/>
                  </a:cubicBezTo>
                  <a:cubicBezTo>
                    <a:pt x="12700" y="110684"/>
                    <a:pt x="10904" y="115382"/>
                    <a:pt x="9525" y="120209"/>
                  </a:cubicBezTo>
                  <a:cubicBezTo>
                    <a:pt x="-2438" y="162078"/>
                    <a:pt x="11422" y="119283"/>
                    <a:pt x="0" y="153547"/>
                  </a:cubicBezTo>
                  <a:cubicBezTo>
                    <a:pt x="1588" y="167834"/>
                    <a:pt x="2400" y="182229"/>
                    <a:pt x="4763" y="196409"/>
                  </a:cubicBezTo>
                  <a:cubicBezTo>
                    <a:pt x="5588" y="201361"/>
                    <a:pt x="5975" y="207147"/>
                    <a:pt x="9525" y="210697"/>
                  </a:cubicBezTo>
                  <a:cubicBezTo>
                    <a:pt x="13075" y="214247"/>
                    <a:pt x="19050" y="213872"/>
                    <a:pt x="23813" y="215459"/>
                  </a:cubicBezTo>
                  <a:cubicBezTo>
                    <a:pt x="28575" y="218634"/>
                    <a:pt x="34053" y="220937"/>
                    <a:pt x="38100" y="224984"/>
                  </a:cubicBezTo>
                  <a:cubicBezTo>
                    <a:pt x="42147" y="229032"/>
                    <a:pt x="43155" y="235696"/>
                    <a:pt x="47625" y="239272"/>
                  </a:cubicBezTo>
                  <a:cubicBezTo>
                    <a:pt x="51545" y="242408"/>
                    <a:pt x="57150" y="242447"/>
                    <a:pt x="61913" y="244034"/>
                  </a:cubicBezTo>
                  <a:lnTo>
                    <a:pt x="104775" y="234509"/>
                  </a:lnTo>
                  <a:cubicBezTo>
                    <a:pt x="112690" y="232813"/>
                    <a:pt x="120502" y="229362"/>
                    <a:pt x="128588" y="229747"/>
                  </a:cubicBezTo>
                  <a:cubicBezTo>
                    <a:pt x="154157" y="230965"/>
                    <a:pt x="179425" y="235814"/>
                    <a:pt x="204788" y="239272"/>
                  </a:cubicBezTo>
                  <a:cubicBezTo>
                    <a:pt x="222696" y="241714"/>
                    <a:pt x="235602" y="243994"/>
                    <a:pt x="252413" y="248797"/>
                  </a:cubicBezTo>
                  <a:cubicBezTo>
                    <a:pt x="257240" y="250176"/>
                    <a:pt x="261938" y="251972"/>
                    <a:pt x="266700" y="253559"/>
                  </a:cubicBezTo>
                  <a:cubicBezTo>
                    <a:pt x="279400" y="251972"/>
                    <a:pt x="292917" y="253550"/>
                    <a:pt x="304800" y="248797"/>
                  </a:cubicBezTo>
                  <a:cubicBezTo>
                    <a:pt x="310115" y="246671"/>
                    <a:pt x="312819" y="240031"/>
                    <a:pt x="314325" y="234509"/>
                  </a:cubicBezTo>
                  <a:cubicBezTo>
                    <a:pt x="317376" y="223321"/>
                    <a:pt x="313071" y="192483"/>
                    <a:pt x="328613" y="182122"/>
                  </a:cubicBezTo>
                  <a:cubicBezTo>
                    <a:pt x="334059" y="178491"/>
                    <a:pt x="341207" y="178435"/>
                    <a:pt x="347663" y="177359"/>
                  </a:cubicBezTo>
                  <a:cubicBezTo>
                    <a:pt x="360288" y="175255"/>
                    <a:pt x="373063" y="174184"/>
                    <a:pt x="385763" y="172597"/>
                  </a:cubicBezTo>
                  <a:cubicBezTo>
                    <a:pt x="390525" y="169422"/>
                    <a:pt x="396474" y="167541"/>
                    <a:pt x="400050" y="163072"/>
                  </a:cubicBezTo>
                  <a:cubicBezTo>
                    <a:pt x="405817" y="155863"/>
                    <a:pt x="420687" y="126559"/>
                    <a:pt x="419100" y="115447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33987" y="3643312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North</a:t>
              </a:r>
              <a:endParaRPr lang="en-US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5874" y="5048249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rebuchet MS" panose="020B0603020202020204" pitchFamily="34" charset="0"/>
                </a:rPr>
                <a:t>East</a:t>
              </a:r>
              <a:endParaRPr lang="en-US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9449" y="5905499"/>
              <a:ext cx="682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Trebuchet MS" panose="020B0603020202020204" pitchFamily="34" charset="0"/>
                </a:rPr>
                <a:t>West</a:t>
              </a:r>
              <a:endParaRPr lang="en-US" dirty="0">
                <a:solidFill>
                  <a:srgbClr val="FFFF00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7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variables prior to re-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1647825"/>
            <a:ext cx="5038725" cy="2343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4410075"/>
            <a:ext cx="506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3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 plot of components from </a:t>
            </a:r>
            <a:br>
              <a:rPr lang="en-US" dirty="0" smtClean="0"/>
            </a:br>
            <a:r>
              <a:rPr lang="en-US" dirty="0" smtClean="0"/>
              <a:t>PCA of correlation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4" y="1691141"/>
            <a:ext cx="60674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Loadings (latent vectors)from </a:t>
            </a:r>
            <a:br>
              <a:rPr lang="en-US" dirty="0" smtClean="0"/>
            </a:br>
            <a:r>
              <a:rPr lang="en-US" dirty="0" smtClean="0"/>
              <a:t>PCA of correlation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975983"/>
            <a:ext cx="5131768" cy="41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7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414337"/>
            <a:ext cx="67818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Loadings (latent vectors)from </a:t>
            </a:r>
            <a:br>
              <a:rPr lang="en-US" dirty="0" smtClean="0"/>
            </a:br>
            <a:r>
              <a:rPr lang="en-US" dirty="0" smtClean="0"/>
              <a:t>PCA of correlation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975983"/>
            <a:ext cx="5131768" cy="41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6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Biplot</a:t>
            </a:r>
            <a:r>
              <a:rPr lang="en-US" dirty="0" smtClean="0"/>
              <a:t> of variables and objects from PCA of correlation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2" y="1838325"/>
            <a:ext cx="54864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Biplots</a:t>
            </a:r>
            <a:r>
              <a:rPr lang="en-US" dirty="0" smtClean="0"/>
              <a:t> in </a:t>
            </a:r>
            <a:r>
              <a:rPr lang="en-US" dirty="0" err="1" smtClean="0"/>
              <a:t>univariate</a:t>
            </a:r>
            <a:r>
              <a:rPr lang="en-US" dirty="0" smtClean="0"/>
              <a:t> analysis: Inspecting two-factor interactions in ANOVA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96" y="1358198"/>
            <a:ext cx="4793633" cy="54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Outline of the workshop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Preliminaries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Getting R up and running for everyone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Making sure everyone has the work files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Some R preliminaries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Ordination methods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Principal components analysis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Principal coordinates analysis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Cluster analyses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Hierarchical clustering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Non-hierarchical clustering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Biplots</a:t>
            </a:r>
            <a:r>
              <a:rPr lang="en-US" dirty="0" smtClean="0"/>
              <a:t> in </a:t>
            </a:r>
            <a:r>
              <a:rPr lang="en-US" dirty="0" err="1" smtClean="0"/>
              <a:t>univariate</a:t>
            </a:r>
            <a:r>
              <a:rPr lang="en-US" dirty="0" smtClean="0"/>
              <a:t> analysis: Inspecting two-factor interactions in ANOVA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67" y="1386115"/>
            <a:ext cx="5200060" cy="56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8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Biplots</a:t>
            </a:r>
            <a:r>
              <a:rPr lang="en-US" dirty="0" smtClean="0"/>
              <a:t> in </a:t>
            </a:r>
            <a:r>
              <a:rPr lang="en-US" dirty="0" err="1" smtClean="0"/>
              <a:t>univariate</a:t>
            </a:r>
            <a:r>
              <a:rPr lang="en-US" dirty="0" smtClean="0"/>
              <a:t> analysis: Inspecting two-factor interactions in ANOVA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94" y="1255485"/>
            <a:ext cx="3118588" cy="5685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43" y="5660572"/>
            <a:ext cx="262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Might be worth looking at</a:t>
            </a:r>
            <a:br>
              <a:rPr lang="en-US" dirty="0" smtClean="0"/>
            </a:br>
            <a:r>
              <a:rPr lang="en-US" dirty="0" smtClean="0"/>
              <a:t>PC1 against PC3 here</a:t>
            </a:r>
          </a:p>
        </p:txBody>
      </p:sp>
    </p:spTree>
    <p:extLst>
      <p:ext uri="{BB962C8B-B14F-4D97-AF65-F5344CB8AC3E}">
        <p14:creationId xmlns:p14="http://schemas.microsoft.com/office/powerpoint/2010/main" val="17429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21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Principal Coordinates Analysis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1045029" y="1698171"/>
            <a:ext cx="1219200" cy="15602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3886" y="33020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B  C  D  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972" y="1741715"/>
            <a:ext cx="327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D</a:t>
            </a:r>
          </a:p>
          <a:p>
            <a:r>
              <a:rPr lang="en-US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0342" y="169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9827" y="1973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74799" y="2264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6056" y="2583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1027" y="2902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34457" y="1937657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9372" y="2496457"/>
            <a:ext cx="42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≥0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416" y="2524259"/>
            <a:ext cx="46431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represent the distance matrix for </a:t>
            </a:r>
            <a:br>
              <a:rPr lang="en-US" dirty="0" smtClean="0"/>
            </a:br>
            <a:r>
              <a:rPr lang="en-US" dirty="0" smtClean="0"/>
              <a:t>many objects in a small number of dimensions?</a:t>
            </a:r>
          </a:p>
          <a:p>
            <a:endParaRPr lang="en-US" dirty="0"/>
          </a:p>
          <a:p>
            <a:r>
              <a:rPr lang="en-US" dirty="0" smtClean="0"/>
              <a:t>If the objects are located in a standard 2D</a:t>
            </a:r>
            <a:br>
              <a:rPr lang="en-US" dirty="0" smtClean="0"/>
            </a:br>
            <a:r>
              <a:rPr lang="en-US" dirty="0" smtClean="0"/>
              <a:t>Euclidean space, then, yes of course,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what if the space is Euclidean but has many</a:t>
            </a:r>
            <a:br>
              <a:rPr lang="en-US" dirty="0" smtClean="0"/>
            </a:br>
            <a:r>
              <a:rPr lang="en-US" dirty="0" smtClean="0"/>
              <a:t>dimensions,</a:t>
            </a:r>
          </a:p>
          <a:p>
            <a:r>
              <a:rPr lang="en-US" dirty="0" err="1" smtClean="0"/>
              <a:t>And/Or</a:t>
            </a:r>
            <a:r>
              <a:rPr lang="en-US" dirty="0" smtClean="0"/>
              <a:t> the distances are not Euclidean?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1" y="7484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Principal Coordinates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78" y="1083128"/>
            <a:ext cx="60579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1" y="7484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Principal Coordinates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005523"/>
            <a:ext cx="5546725" cy="57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1" y="7484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Principal Coordinates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347787"/>
            <a:ext cx="6562725" cy="41624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227943" y="3432629"/>
            <a:ext cx="5297714" cy="1451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1" y="7484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Principal Coordinates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3827"/>
            <a:ext cx="5306654" cy="57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21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Cluster Analyses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4754249" y="2184867"/>
            <a:ext cx="1219200" cy="15602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3106" y="378869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B  C  D  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2192" y="2228411"/>
            <a:ext cx="327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D</a:t>
            </a:r>
          </a:p>
          <a:p>
            <a:r>
              <a:rPr lang="en-US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9562" y="2184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9047" y="2460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4019" y="2750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45276" y="307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0247" y="3389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43677" y="2424353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8592" y="2983153"/>
            <a:ext cx="42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≥0</a:t>
            </a:r>
            <a:endParaRPr lang="en-US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2050026" y="2367116"/>
            <a:ext cx="1371600" cy="120936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Matrix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2212258" y="3576484"/>
            <a:ext cx="523568" cy="10471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05232" y="4601496"/>
            <a:ext cx="210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Non-hierarchical cluster analysis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83161" y="4092676"/>
            <a:ext cx="336754" cy="11036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5734" y="5174225"/>
            <a:ext cx="210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 cluster analysis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16394" y="5309419"/>
            <a:ext cx="1" cy="789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18968" y="6095998"/>
            <a:ext cx="21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PCO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58233" y="5550309"/>
            <a:ext cx="1" cy="789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60807" y="6336888"/>
            <a:ext cx="21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Non-hierarchical cluster analysis: Re-scaling data prior to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319337"/>
            <a:ext cx="4848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Outline of the workshop (cont’d.)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Linking clustering methods with ordination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Discriminant analysis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Examining differences among known groups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Multivariate hypothesis tests (linking discriminant analysis with MANOVA)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Special topics (time permitting)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Partial Least Squares (multivariate prediction)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Correspondence analysis (analysis of joint dependence in contingency tables)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Non-hierarchical cluster analysis: Re-scaling data prior to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319337"/>
            <a:ext cx="4848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32" y="1715451"/>
            <a:ext cx="4491191" cy="49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8" y="1475913"/>
            <a:ext cx="8110845" cy="4709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5723" y="3959942"/>
            <a:ext cx="2219632" cy="53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5723" y="3959942"/>
            <a:ext cx="2219632" cy="53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Principal components analysis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257" y="1734458"/>
            <a:ext cx="858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The oldest of the multivariate ordination methods – invented by Pearson (1901)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and separately by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Hotelling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(1933).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Can think of it as a method for studying variance-covariance structure in a set of variables measured on a group of objects, OR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 method for finding low-dimensional approximation for the relative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positions of a set of points in a multi-dimensional space.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99" y="512354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Objects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9027" y="4477657"/>
            <a:ext cx="14514" cy="1770743"/>
          </a:xfrm>
          <a:prstGeom prst="straightConnector1">
            <a:avLst/>
          </a:prstGeom>
          <a:ln w="31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7140" y="44268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1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169" y="599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19941" y="4318001"/>
            <a:ext cx="1915886" cy="7257"/>
          </a:xfrm>
          <a:prstGeom prst="straightConnector1">
            <a:avLst/>
          </a:prstGeom>
          <a:ln w="31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49827" y="391885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58456" y="39043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95713" y="3686631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Variables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76915" y="4659085"/>
            <a:ext cx="1226457" cy="124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70401" y="4441371"/>
            <a:ext cx="21771" cy="149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621315" y="4963886"/>
            <a:ext cx="1727200" cy="47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991430" y="5319481"/>
            <a:ext cx="65314" cy="6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39885" y="5566227"/>
            <a:ext cx="65314" cy="6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47027" y="5116284"/>
            <a:ext cx="65314" cy="65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38913" y="5043715"/>
            <a:ext cx="79829" cy="9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03372" y="4789719"/>
            <a:ext cx="101597" cy="9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15421" y="4484921"/>
            <a:ext cx="116122" cy="123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44454" y="4956631"/>
            <a:ext cx="108861" cy="101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000171" y="49493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209143" y="436154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8228" y="5558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49450" y="3976916"/>
            <a:ext cx="3046737" cy="1659574"/>
            <a:chOff x="4530764" y="3810002"/>
            <a:chExt cx="3046737" cy="165957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530764" y="4426857"/>
              <a:ext cx="2421579" cy="1042719"/>
            </a:xfrm>
            <a:prstGeom prst="line">
              <a:avLst/>
            </a:prstGeom>
            <a:ln w="38100">
              <a:solidFill>
                <a:srgbClr val="C0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96858" y="3810002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Y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1</a:t>
              </a:r>
              <a:r>
                <a:rPr lang="en-US" dirty="0" smtClean="0">
                  <a:solidFill>
                    <a:srgbClr val="C00000"/>
                  </a:solidFill>
                </a:rPr>
                <a:t> =aX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1 </a:t>
              </a:r>
              <a:r>
                <a:rPr lang="en-US" dirty="0" smtClean="0">
                  <a:solidFill>
                    <a:srgbClr val="C00000"/>
                  </a:solidFill>
                </a:rPr>
                <a:t>+ bX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2</a:t>
              </a:r>
              <a:r>
                <a:rPr lang="en-US" dirty="0" smtClean="0">
                  <a:solidFill>
                    <a:srgbClr val="C00000"/>
                  </a:solidFill>
                </a:rPr>
                <a:t>+ cX</a:t>
              </a:r>
              <a:r>
                <a:rPr lang="en-US" baseline="-25000" dirty="0" smtClean="0">
                  <a:solidFill>
                    <a:srgbClr val="C00000"/>
                  </a:solidFill>
                </a:rPr>
                <a:t>3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190343" y="4637316"/>
            <a:ext cx="26909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At most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m-1</a:t>
            </a:r>
            <a:r>
              <a:rPr lang="en-US" dirty="0" smtClean="0">
                <a:solidFill>
                  <a:srgbClr val="C00000"/>
                </a:solidFill>
              </a:rPr>
              <a:t> =aX</a:t>
            </a:r>
            <a:r>
              <a:rPr lang="en-US" baseline="-25000" dirty="0" smtClean="0">
                <a:solidFill>
                  <a:srgbClr val="C00000"/>
                </a:solidFill>
              </a:rPr>
              <a:t>1 </a:t>
            </a:r>
            <a:r>
              <a:rPr lang="en-US" dirty="0" smtClean="0">
                <a:solidFill>
                  <a:srgbClr val="C00000"/>
                </a:solidFill>
              </a:rPr>
              <a:t>+ bX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+ cX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</a:p>
          <a:p>
            <a:endParaRPr lang="en-US" baseline="-250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rthogonal (uncorrelated)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can be extracted from </a:t>
            </a:r>
            <a:r>
              <a:rPr lang="en-US" i="1" dirty="0" smtClean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Principal components analysis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257" y="1734458"/>
            <a:ext cx="858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The method of extraction of 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… Y</a:t>
            </a:r>
            <a:r>
              <a:rPr lang="en-US" i="1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m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-1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guarantees </a:t>
            </a:r>
            <a:r>
              <a:rPr lang="en-US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(Y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) &gt; </a:t>
            </a:r>
            <a:r>
              <a:rPr lang="en-US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(Y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)… &gt; </a:t>
            </a:r>
            <a:r>
              <a:rPr lang="en-US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(Y</a:t>
            </a:r>
            <a:r>
              <a:rPr lang="en-US" i="1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m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-1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.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01489" y="2699660"/>
            <a:ext cx="7257" cy="234405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86974" y="5014690"/>
            <a:ext cx="2989943" cy="217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8957" y="5167480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1986" y="3556395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Y</a:t>
            </a:r>
            <a:r>
              <a:rPr lang="en-US" baseline="-25000" dirty="0">
                <a:solidFill>
                  <a:srgbClr val="C00000"/>
                </a:solidFill>
                <a:latin typeface="Trebuchet MS" panose="020B0603020202020204" pitchFamily="34" charset="0"/>
              </a:rPr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47371" y="3947886"/>
            <a:ext cx="87086" cy="9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32000" y="3693886"/>
            <a:ext cx="87086" cy="9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73085" y="4114800"/>
            <a:ext cx="87086" cy="9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86743" y="3497944"/>
            <a:ext cx="87086" cy="9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149599" y="4296229"/>
            <a:ext cx="87086" cy="9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6970" y="3722915"/>
            <a:ext cx="87086" cy="9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82913" y="3780972"/>
            <a:ext cx="87086" cy="9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325257" y="2612572"/>
            <a:ext cx="4701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The values of the objects along the extracted 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Y</a:t>
            </a:r>
            <a:r>
              <a:rPr lang="en-US" i="1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m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-1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 are referred to as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Principal component scores.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The distribution of the variance in the data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among the 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Y</a:t>
            </a:r>
            <a:r>
              <a:rPr lang="en-US" i="1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m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-1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is examined by looking at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the eigenvalues (latent roots,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components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The contributions of the original data variables (X</a:t>
            </a:r>
            <a:r>
              <a:rPr lang="en-US" baseline="-25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…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X</a:t>
            </a:r>
            <a:r>
              <a:rPr lang="en-US" i="1" baseline="-25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) to the </a:t>
            </a:r>
            <a:r>
              <a:rPr lang="en-US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Y</a:t>
            </a:r>
            <a:r>
              <a:rPr lang="en-US" i="1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m</a:t>
            </a:r>
            <a:r>
              <a:rPr lang="en-US" baseline="-25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-1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principal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components (principal axes) are captured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by the eigenvectors (latent vectors,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loadings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70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64" y="249012"/>
            <a:ext cx="7886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Principal components analysis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Example 1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14" y="1669145"/>
            <a:ext cx="8766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Analysis of multiple “pest” survey in winter wheat crops in Scotland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Policy-maker/sponsor question: Is there a need to maintain a regional crop health advisory system?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Are the problems faced by crops not the same everywhere?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76" y="3867150"/>
            <a:ext cx="2532048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84" y="3044601"/>
            <a:ext cx="3492480" cy="363718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281488" y="3729038"/>
            <a:ext cx="1300162" cy="1352550"/>
          </a:xfrm>
          <a:custGeom>
            <a:avLst/>
            <a:gdLst>
              <a:gd name="connsiteX0" fmla="*/ 209550 w 1300162"/>
              <a:gd name="connsiteY0" fmla="*/ 0 h 1352550"/>
              <a:gd name="connsiteX1" fmla="*/ 366712 w 1300162"/>
              <a:gd name="connsiteY1" fmla="*/ 4762 h 1352550"/>
              <a:gd name="connsiteX2" fmla="*/ 361950 w 1300162"/>
              <a:gd name="connsiteY2" fmla="*/ 23812 h 1352550"/>
              <a:gd name="connsiteX3" fmla="*/ 342900 w 1300162"/>
              <a:gd name="connsiteY3" fmla="*/ 52387 h 1352550"/>
              <a:gd name="connsiteX4" fmla="*/ 319087 w 1300162"/>
              <a:gd name="connsiteY4" fmla="*/ 90487 h 1352550"/>
              <a:gd name="connsiteX5" fmla="*/ 314325 w 1300162"/>
              <a:gd name="connsiteY5" fmla="*/ 104775 h 1352550"/>
              <a:gd name="connsiteX6" fmla="*/ 285750 w 1300162"/>
              <a:gd name="connsiteY6" fmla="*/ 123825 h 1352550"/>
              <a:gd name="connsiteX7" fmla="*/ 271462 w 1300162"/>
              <a:gd name="connsiteY7" fmla="*/ 152400 h 1352550"/>
              <a:gd name="connsiteX8" fmla="*/ 261937 w 1300162"/>
              <a:gd name="connsiteY8" fmla="*/ 171450 h 1352550"/>
              <a:gd name="connsiteX9" fmla="*/ 247650 w 1300162"/>
              <a:gd name="connsiteY9" fmla="*/ 180975 h 1352550"/>
              <a:gd name="connsiteX10" fmla="*/ 242887 w 1300162"/>
              <a:gd name="connsiteY10" fmla="*/ 195262 h 1352550"/>
              <a:gd name="connsiteX11" fmla="*/ 300037 w 1300162"/>
              <a:gd name="connsiteY11" fmla="*/ 200025 h 1352550"/>
              <a:gd name="connsiteX12" fmla="*/ 328612 w 1300162"/>
              <a:gd name="connsiteY12" fmla="*/ 190500 h 1352550"/>
              <a:gd name="connsiteX13" fmla="*/ 357187 w 1300162"/>
              <a:gd name="connsiteY13" fmla="*/ 176212 h 1352550"/>
              <a:gd name="connsiteX14" fmla="*/ 419100 w 1300162"/>
              <a:gd name="connsiteY14" fmla="*/ 166687 h 1352550"/>
              <a:gd name="connsiteX15" fmla="*/ 509587 w 1300162"/>
              <a:gd name="connsiteY15" fmla="*/ 157162 h 1352550"/>
              <a:gd name="connsiteX16" fmla="*/ 528637 w 1300162"/>
              <a:gd name="connsiteY16" fmla="*/ 152400 h 1352550"/>
              <a:gd name="connsiteX17" fmla="*/ 552450 w 1300162"/>
              <a:gd name="connsiteY17" fmla="*/ 147637 h 1352550"/>
              <a:gd name="connsiteX18" fmla="*/ 781050 w 1300162"/>
              <a:gd name="connsiteY18" fmla="*/ 157162 h 1352550"/>
              <a:gd name="connsiteX19" fmla="*/ 795337 w 1300162"/>
              <a:gd name="connsiteY19" fmla="*/ 161925 h 1352550"/>
              <a:gd name="connsiteX20" fmla="*/ 838200 w 1300162"/>
              <a:gd name="connsiteY20" fmla="*/ 176212 h 1352550"/>
              <a:gd name="connsiteX21" fmla="*/ 976312 w 1300162"/>
              <a:gd name="connsiteY21" fmla="*/ 185737 h 1352550"/>
              <a:gd name="connsiteX22" fmla="*/ 1014412 w 1300162"/>
              <a:gd name="connsiteY22" fmla="*/ 190500 h 1352550"/>
              <a:gd name="connsiteX23" fmla="*/ 1104900 w 1300162"/>
              <a:gd name="connsiteY23" fmla="*/ 200025 h 1352550"/>
              <a:gd name="connsiteX24" fmla="*/ 1119187 w 1300162"/>
              <a:gd name="connsiteY24" fmla="*/ 204787 h 1352550"/>
              <a:gd name="connsiteX25" fmla="*/ 1157287 w 1300162"/>
              <a:gd name="connsiteY25" fmla="*/ 214312 h 1352550"/>
              <a:gd name="connsiteX26" fmla="*/ 1195387 w 1300162"/>
              <a:gd name="connsiteY26" fmla="*/ 228600 h 1352550"/>
              <a:gd name="connsiteX27" fmla="*/ 1223962 w 1300162"/>
              <a:gd name="connsiteY27" fmla="*/ 238125 h 1352550"/>
              <a:gd name="connsiteX28" fmla="*/ 1238250 w 1300162"/>
              <a:gd name="connsiteY28" fmla="*/ 242887 h 1352550"/>
              <a:gd name="connsiteX29" fmla="*/ 1262062 w 1300162"/>
              <a:gd name="connsiteY29" fmla="*/ 266700 h 1352550"/>
              <a:gd name="connsiteX30" fmla="*/ 1276350 w 1300162"/>
              <a:gd name="connsiteY30" fmla="*/ 295275 h 1352550"/>
              <a:gd name="connsiteX31" fmla="*/ 1290637 w 1300162"/>
              <a:gd name="connsiteY31" fmla="*/ 309562 h 1352550"/>
              <a:gd name="connsiteX32" fmla="*/ 1295400 w 1300162"/>
              <a:gd name="connsiteY32" fmla="*/ 328612 h 1352550"/>
              <a:gd name="connsiteX33" fmla="*/ 1300162 w 1300162"/>
              <a:gd name="connsiteY33" fmla="*/ 342900 h 1352550"/>
              <a:gd name="connsiteX34" fmla="*/ 1295400 w 1300162"/>
              <a:gd name="connsiteY34" fmla="*/ 433387 h 1352550"/>
              <a:gd name="connsiteX35" fmla="*/ 1285875 w 1300162"/>
              <a:gd name="connsiteY35" fmla="*/ 452437 h 1352550"/>
              <a:gd name="connsiteX36" fmla="*/ 1276350 w 1300162"/>
              <a:gd name="connsiteY36" fmla="*/ 481012 h 1352550"/>
              <a:gd name="connsiteX37" fmla="*/ 1271587 w 1300162"/>
              <a:gd name="connsiteY37" fmla="*/ 495300 h 1352550"/>
              <a:gd name="connsiteX38" fmla="*/ 1262062 w 1300162"/>
              <a:gd name="connsiteY38" fmla="*/ 509587 h 1352550"/>
              <a:gd name="connsiteX39" fmla="*/ 1243012 w 1300162"/>
              <a:gd name="connsiteY39" fmla="*/ 542925 h 1352550"/>
              <a:gd name="connsiteX40" fmla="*/ 1238250 w 1300162"/>
              <a:gd name="connsiteY40" fmla="*/ 561975 h 1352550"/>
              <a:gd name="connsiteX41" fmla="*/ 1214437 w 1300162"/>
              <a:gd name="connsiteY41" fmla="*/ 595312 h 1352550"/>
              <a:gd name="connsiteX42" fmla="*/ 1200150 w 1300162"/>
              <a:gd name="connsiteY42" fmla="*/ 628650 h 1352550"/>
              <a:gd name="connsiteX43" fmla="*/ 1185862 w 1300162"/>
              <a:gd name="connsiteY43" fmla="*/ 638175 h 1352550"/>
              <a:gd name="connsiteX44" fmla="*/ 1162050 w 1300162"/>
              <a:gd name="connsiteY44" fmla="*/ 681037 h 1352550"/>
              <a:gd name="connsiteX45" fmla="*/ 1152525 w 1300162"/>
              <a:gd name="connsiteY45" fmla="*/ 695325 h 1352550"/>
              <a:gd name="connsiteX46" fmla="*/ 1143000 w 1300162"/>
              <a:gd name="connsiteY46" fmla="*/ 728662 h 1352550"/>
              <a:gd name="connsiteX47" fmla="*/ 1138237 w 1300162"/>
              <a:gd name="connsiteY47" fmla="*/ 742950 h 1352550"/>
              <a:gd name="connsiteX48" fmla="*/ 1133475 w 1300162"/>
              <a:gd name="connsiteY48" fmla="*/ 762000 h 1352550"/>
              <a:gd name="connsiteX49" fmla="*/ 1119187 w 1300162"/>
              <a:gd name="connsiteY49" fmla="*/ 804862 h 1352550"/>
              <a:gd name="connsiteX50" fmla="*/ 1114425 w 1300162"/>
              <a:gd name="connsiteY50" fmla="*/ 819150 h 1352550"/>
              <a:gd name="connsiteX51" fmla="*/ 1109662 w 1300162"/>
              <a:gd name="connsiteY51" fmla="*/ 847725 h 1352550"/>
              <a:gd name="connsiteX52" fmla="*/ 1100137 w 1300162"/>
              <a:gd name="connsiteY52" fmla="*/ 881062 h 1352550"/>
              <a:gd name="connsiteX53" fmla="*/ 1095375 w 1300162"/>
              <a:gd name="connsiteY53" fmla="*/ 900112 h 1352550"/>
              <a:gd name="connsiteX54" fmla="*/ 1085850 w 1300162"/>
              <a:gd name="connsiteY54" fmla="*/ 914400 h 1352550"/>
              <a:gd name="connsiteX55" fmla="*/ 1076325 w 1300162"/>
              <a:gd name="connsiteY55" fmla="*/ 933450 h 1352550"/>
              <a:gd name="connsiteX56" fmla="*/ 1066800 w 1300162"/>
              <a:gd name="connsiteY56" fmla="*/ 947737 h 1352550"/>
              <a:gd name="connsiteX57" fmla="*/ 1052512 w 1300162"/>
              <a:gd name="connsiteY57" fmla="*/ 952500 h 1352550"/>
              <a:gd name="connsiteX58" fmla="*/ 1038225 w 1300162"/>
              <a:gd name="connsiteY58" fmla="*/ 981075 h 1352550"/>
              <a:gd name="connsiteX59" fmla="*/ 1019175 w 1300162"/>
              <a:gd name="connsiteY59" fmla="*/ 990600 h 1352550"/>
              <a:gd name="connsiteX60" fmla="*/ 990600 w 1300162"/>
              <a:gd name="connsiteY60" fmla="*/ 1009650 h 1352550"/>
              <a:gd name="connsiteX61" fmla="*/ 976312 w 1300162"/>
              <a:gd name="connsiteY61" fmla="*/ 1023937 h 1352550"/>
              <a:gd name="connsiteX62" fmla="*/ 966787 w 1300162"/>
              <a:gd name="connsiteY62" fmla="*/ 1057275 h 1352550"/>
              <a:gd name="connsiteX63" fmla="*/ 957262 w 1300162"/>
              <a:gd name="connsiteY63" fmla="*/ 1071562 h 1352550"/>
              <a:gd name="connsiteX64" fmla="*/ 947737 w 1300162"/>
              <a:gd name="connsiteY64" fmla="*/ 1100137 h 1352550"/>
              <a:gd name="connsiteX65" fmla="*/ 942975 w 1300162"/>
              <a:gd name="connsiteY65" fmla="*/ 1114425 h 1352550"/>
              <a:gd name="connsiteX66" fmla="*/ 933450 w 1300162"/>
              <a:gd name="connsiteY66" fmla="*/ 1147762 h 1352550"/>
              <a:gd name="connsiteX67" fmla="*/ 904875 w 1300162"/>
              <a:gd name="connsiteY67" fmla="*/ 1181100 h 1352550"/>
              <a:gd name="connsiteX68" fmla="*/ 900112 w 1300162"/>
              <a:gd name="connsiteY68" fmla="*/ 1200150 h 1352550"/>
              <a:gd name="connsiteX69" fmla="*/ 885825 w 1300162"/>
              <a:gd name="connsiteY69" fmla="*/ 1209675 h 1352550"/>
              <a:gd name="connsiteX70" fmla="*/ 857250 w 1300162"/>
              <a:gd name="connsiteY70" fmla="*/ 1233487 h 1352550"/>
              <a:gd name="connsiteX71" fmla="*/ 847725 w 1300162"/>
              <a:gd name="connsiteY71" fmla="*/ 1247775 h 1352550"/>
              <a:gd name="connsiteX72" fmla="*/ 833437 w 1300162"/>
              <a:gd name="connsiteY72" fmla="*/ 1257300 h 1352550"/>
              <a:gd name="connsiteX73" fmla="*/ 800100 w 1300162"/>
              <a:gd name="connsiteY73" fmla="*/ 1271587 h 1352550"/>
              <a:gd name="connsiteX74" fmla="*/ 790575 w 1300162"/>
              <a:gd name="connsiteY74" fmla="*/ 1285875 h 1352550"/>
              <a:gd name="connsiteX75" fmla="*/ 785812 w 1300162"/>
              <a:gd name="connsiteY75" fmla="*/ 1300162 h 1352550"/>
              <a:gd name="connsiteX76" fmla="*/ 771525 w 1300162"/>
              <a:gd name="connsiteY76" fmla="*/ 1304925 h 1352550"/>
              <a:gd name="connsiteX77" fmla="*/ 742950 w 1300162"/>
              <a:gd name="connsiteY77" fmla="*/ 1295400 h 1352550"/>
              <a:gd name="connsiteX78" fmla="*/ 647700 w 1300162"/>
              <a:gd name="connsiteY78" fmla="*/ 1300162 h 1352550"/>
              <a:gd name="connsiteX79" fmla="*/ 633412 w 1300162"/>
              <a:gd name="connsiteY79" fmla="*/ 1304925 h 1352550"/>
              <a:gd name="connsiteX80" fmla="*/ 614362 w 1300162"/>
              <a:gd name="connsiteY80" fmla="*/ 1309687 h 1352550"/>
              <a:gd name="connsiteX81" fmla="*/ 585787 w 1300162"/>
              <a:gd name="connsiteY81" fmla="*/ 1323975 h 1352550"/>
              <a:gd name="connsiteX82" fmla="*/ 571500 w 1300162"/>
              <a:gd name="connsiteY82" fmla="*/ 1333500 h 1352550"/>
              <a:gd name="connsiteX83" fmla="*/ 500062 w 1300162"/>
              <a:gd name="connsiteY83" fmla="*/ 1343025 h 1352550"/>
              <a:gd name="connsiteX84" fmla="*/ 481012 w 1300162"/>
              <a:gd name="connsiteY84" fmla="*/ 1347787 h 1352550"/>
              <a:gd name="connsiteX85" fmla="*/ 466725 w 1300162"/>
              <a:gd name="connsiteY85" fmla="*/ 1352550 h 1352550"/>
              <a:gd name="connsiteX86" fmla="*/ 419100 w 1300162"/>
              <a:gd name="connsiteY86" fmla="*/ 1347787 h 1352550"/>
              <a:gd name="connsiteX87" fmla="*/ 390525 w 1300162"/>
              <a:gd name="connsiteY87" fmla="*/ 1333500 h 1352550"/>
              <a:gd name="connsiteX88" fmla="*/ 357187 w 1300162"/>
              <a:gd name="connsiteY88" fmla="*/ 1323975 h 1352550"/>
              <a:gd name="connsiteX89" fmla="*/ 342900 w 1300162"/>
              <a:gd name="connsiteY89" fmla="*/ 1319212 h 1352550"/>
              <a:gd name="connsiteX90" fmla="*/ 314325 w 1300162"/>
              <a:gd name="connsiteY90" fmla="*/ 1314450 h 1352550"/>
              <a:gd name="connsiteX91" fmla="*/ 290512 w 1300162"/>
              <a:gd name="connsiteY91" fmla="*/ 1309687 h 1352550"/>
              <a:gd name="connsiteX92" fmla="*/ 295275 w 1300162"/>
              <a:gd name="connsiteY92" fmla="*/ 1257300 h 1352550"/>
              <a:gd name="connsiteX93" fmla="*/ 314325 w 1300162"/>
              <a:gd name="connsiteY93" fmla="*/ 1228725 h 1352550"/>
              <a:gd name="connsiteX94" fmla="*/ 328612 w 1300162"/>
              <a:gd name="connsiteY94" fmla="*/ 1223962 h 1352550"/>
              <a:gd name="connsiteX95" fmla="*/ 342900 w 1300162"/>
              <a:gd name="connsiteY95" fmla="*/ 1214437 h 1352550"/>
              <a:gd name="connsiteX96" fmla="*/ 361950 w 1300162"/>
              <a:gd name="connsiteY96" fmla="*/ 1209675 h 1352550"/>
              <a:gd name="connsiteX97" fmla="*/ 395287 w 1300162"/>
              <a:gd name="connsiteY97" fmla="*/ 1190625 h 1352550"/>
              <a:gd name="connsiteX98" fmla="*/ 428625 w 1300162"/>
              <a:gd name="connsiteY98" fmla="*/ 1181100 h 1352550"/>
              <a:gd name="connsiteX99" fmla="*/ 438150 w 1300162"/>
              <a:gd name="connsiteY99" fmla="*/ 1166812 h 1352550"/>
              <a:gd name="connsiteX100" fmla="*/ 481012 w 1300162"/>
              <a:gd name="connsiteY100" fmla="*/ 1152525 h 1352550"/>
              <a:gd name="connsiteX101" fmla="*/ 495300 w 1300162"/>
              <a:gd name="connsiteY101" fmla="*/ 1147762 h 1352550"/>
              <a:gd name="connsiteX102" fmla="*/ 509587 w 1300162"/>
              <a:gd name="connsiteY102" fmla="*/ 1143000 h 1352550"/>
              <a:gd name="connsiteX103" fmla="*/ 523875 w 1300162"/>
              <a:gd name="connsiteY103" fmla="*/ 1133475 h 1352550"/>
              <a:gd name="connsiteX104" fmla="*/ 538162 w 1300162"/>
              <a:gd name="connsiteY104" fmla="*/ 1128712 h 1352550"/>
              <a:gd name="connsiteX105" fmla="*/ 561975 w 1300162"/>
              <a:gd name="connsiteY105" fmla="*/ 1119187 h 1352550"/>
              <a:gd name="connsiteX106" fmla="*/ 576262 w 1300162"/>
              <a:gd name="connsiteY106" fmla="*/ 1109662 h 1352550"/>
              <a:gd name="connsiteX107" fmla="*/ 595312 w 1300162"/>
              <a:gd name="connsiteY107" fmla="*/ 1100137 h 1352550"/>
              <a:gd name="connsiteX108" fmla="*/ 609600 w 1300162"/>
              <a:gd name="connsiteY108" fmla="*/ 1090612 h 1352550"/>
              <a:gd name="connsiteX109" fmla="*/ 642937 w 1300162"/>
              <a:gd name="connsiteY109" fmla="*/ 1071562 h 1352550"/>
              <a:gd name="connsiteX110" fmla="*/ 652462 w 1300162"/>
              <a:gd name="connsiteY110" fmla="*/ 1057275 h 1352550"/>
              <a:gd name="connsiteX111" fmla="*/ 666750 w 1300162"/>
              <a:gd name="connsiteY111" fmla="*/ 1052512 h 1352550"/>
              <a:gd name="connsiteX112" fmla="*/ 695325 w 1300162"/>
              <a:gd name="connsiteY112" fmla="*/ 1038225 h 1352550"/>
              <a:gd name="connsiteX113" fmla="*/ 704850 w 1300162"/>
              <a:gd name="connsiteY113" fmla="*/ 1023937 h 1352550"/>
              <a:gd name="connsiteX114" fmla="*/ 747712 w 1300162"/>
              <a:gd name="connsiteY114" fmla="*/ 1009650 h 1352550"/>
              <a:gd name="connsiteX115" fmla="*/ 762000 w 1300162"/>
              <a:gd name="connsiteY115" fmla="*/ 1004887 h 1352550"/>
              <a:gd name="connsiteX116" fmla="*/ 795337 w 1300162"/>
              <a:gd name="connsiteY116" fmla="*/ 985837 h 1352550"/>
              <a:gd name="connsiteX117" fmla="*/ 809625 w 1300162"/>
              <a:gd name="connsiteY117" fmla="*/ 976312 h 1352550"/>
              <a:gd name="connsiteX118" fmla="*/ 828675 w 1300162"/>
              <a:gd name="connsiteY118" fmla="*/ 971550 h 1352550"/>
              <a:gd name="connsiteX119" fmla="*/ 852487 w 1300162"/>
              <a:gd name="connsiteY119" fmla="*/ 962025 h 1352550"/>
              <a:gd name="connsiteX120" fmla="*/ 881062 w 1300162"/>
              <a:gd name="connsiteY120" fmla="*/ 952500 h 1352550"/>
              <a:gd name="connsiteX121" fmla="*/ 895350 w 1300162"/>
              <a:gd name="connsiteY121" fmla="*/ 942975 h 1352550"/>
              <a:gd name="connsiteX122" fmla="*/ 928687 w 1300162"/>
              <a:gd name="connsiteY122" fmla="*/ 938212 h 1352550"/>
              <a:gd name="connsiteX123" fmla="*/ 938212 w 1300162"/>
              <a:gd name="connsiteY123" fmla="*/ 909637 h 1352550"/>
              <a:gd name="connsiteX124" fmla="*/ 962025 w 1300162"/>
              <a:gd name="connsiteY124" fmla="*/ 904875 h 1352550"/>
              <a:gd name="connsiteX125" fmla="*/ 976312 w 1300162"/>
              <a:gd name="connsiteY125" fmla="*/ 895350 h 1352550"/>
              <a:gd name="connsiteX126" fmla="*/ 995362 w 1300162"/>
              <a:gd name="connsiteY126" fmla="*/ 881062 h 1352550"/>
              <a:gd name="connsiteX127" fmla="*/ 1009650 w 1300162"/>
              <a:gd name="connsiteY127" fmla="*/ 876300 h 1352550"/>
              <a:gd name="connsiteX128" fmla="*/ 1028700 w 1300162"/>
              <a:gd name="connsiteY128" fmla="*/ 828675 h 1352550"/>
              <a:gd name="connsiteX129" fmla="*/ 1023937 w 1300162"/>
              <a:gd name="connsiteY129" fmla="*/ 738187 h 1352550"/>
              <a:gd name="connsiteX130" fmla="*/ 1019175 w 1300162"/>
              <a:gd name="connsiteY130" fmla="*/ 723900 h 1352550"/>
              <a:gd name="connsiteX131" fmla="*/ 1009650 w 1300162"/>
              <a:gd name="connsiteY131" fmla="*/ 676275 h 1352550"/>
              <a:gd name="connsiteX132" fmla="*/ 1000125 w 1300162"/>
              <a:gd name="connsiteY132" fmla="*/ 576262 h 1352550"/>
              <a:gd name="connsiteX133" fmla="*/ 981075 w 1300162"/>
              <a:gd name="connsiteY133" fmla="*/ 547687 h 1352550"/>
              <a:gd name="connsiteX134" fmla="*/ 971550 w 1300162"/>
              <a:gd name="connsiteY134" fmla="*/ 528637 h 1352550"/>
              <a:gd name="connsiteX135" fmla="*/ 957262 w 1300162"/>
              <a:gd name="connsiteY135" fmla="*/ 514350 h 1352550"/>
              <a:gd name="connsiteX136" fmla="*/ 938212 w 1300162"/>
              <a:gd name="connsiteY136" fmla="*/ 481012 h 1352550"/>
              <a:gd name="connsiteX137" fmla="*/ 923925 w 1300162"/>
              <a:gd name="connsiteY137" fmla="*/ 476250 h 1352550"/>
              <a:gd name="connsiteX138" fmla="*/ 914400 w 1300162"/>
              <a:gd name="connsiteY138" fmla="*/ 457200 h 1352550"/>
              <a:gd name="connsiteX139" fmla="*/ 885825 w 1300162"/>
              <a:gd name="connsiteY139" fmla="*/ 438150 h 1352550"/>
              <a:gd name="connsiteX140" fmla="*/ 881062 w 1300162"/>
              <a:gd name="connsiteY140" fmla="*/ 423862 h 1352550"/>
              <a:gd name="connsiteX141" fmla="*/ 871537 w 1300162"/>
              <a:gd name="connsiteY141" fmla="*/ 409575 h 1352550"/>
              <a:gd name="connsiteX142" fmla="*/ 866775 w 1300162"/>
              <a:gd name="connsiteY142" fmla="*/ 390525 h 1352550"/>
              <a:gd name="connsiteX143" fmla="*/ 857250 w 1300162"/>
              <a:gd name="connsiteY143" fmla="*/ 376237 h 1352550"/>
              <a:gd name="connsiteX144" fmla="*/ 838200 w 1300162"/>
              <a:gd name="connsiteY144" fmla="*/ 342900 h 1352550"/>
              <a:gd name="connsiteX145" fmla="*/ 823912 w 1300162"/>
              <a:gd name="connsiteY145" fmla="*/ 338137 h 1352550"/>
              <a:gd name="connsiteX146" fmla="*/ 804862 w 1300162"/>
              <a:gd name="connsiteY146" fmla="*/ 309562 h 1352550"/>
              <a:gd name="connsiteX147" fmla="*/ 790575 w 1300162"/>
              <a:gd name="connsiteY147" fmla="*/ 304800 h 1352550"/>
              <a:gd name="connsiteX148" fmla="*/ 785812 w 1300162"/>
              <a:gd name="connsiteY148" fmla="*/ 290512 h 1352550"/>
              <a:gd name="connsiteX149" fmla="*/ 757237 w 1300162"/>
              <a:gd name="connsiteY149" fmla="*/ 280987 h 1352550"/>
              <a:gd name="connsiteX150" fmla="*/ 714375 w 1300162"/>
              <a:gd name="connsiteY150" fmla="*/ 266700 h 1352550"/>
              <a:gd name="connsiteX151" fmla="*/ 704850 w 1300162"/>
              <a:gd name="connsiteY151" fmla="*/ 252412 h 1352550"/>
              <a:gd name="connsiteX152" fmla="*/ 690562 w 1300162"/>
              <a:gd name="connsiteY152" fmla="*/ 247650 h 1352550"/>
              <a:gd name="connsiteX153" fmla="*/ 666750 w 1300162"/>
              <a:gd name="connsiteY153" fmla="*/ 209550 h 1352550"/>
              <a:gd name="connsiteX154" fmla="*/ 652462 w 1300162"/>
              <a:gd name="connsiteY154" fmla="*/ 204787 h 1352550"/>
              <a:gd name="connsiteX155" fmla="*/ 576262 w 1300162"/>
              <a:gd name="connsiteY155" fmla="*/ 209550 h 1352550"/>
              <a:gd name="connsiteX156" fmla="*/ 557212 w 1300162"/>
              <a:gd name="connsiteY156" fmla="*/ 214312 h 1352550"/>
              <a:gd name="connsiteX157" fmla="*/ 523875 w 1300162"/>
              <a:gd name="connsiteY157" fmla="*/ 219075 h 1352550"/>
              <a:gd name="connsiteX158" fmla="*/ 500062 w 1300162"/>
              <a:gd name="connsiteY158" fmla="*/ 228600 h 1352550"/>
              <a:gd name="connsiteX159" fmla="*/ 471487 w 1300162"/>
              <a:gd name="connsiteY159" fmla="*/ 238125 h 1352550"/>
              <a:gd name="connsiteX160" fmla="*/ 457200 w 1300162"/>
              <a:gd name="connsiteY160" fmla="*/ 233362 h 1352550"/>
              <a:gd name="connsiteX161" fmla="*/ 442912 w 1300162"/>
              <a:gd name="connsiteY161" fmla="*/ 219075 h 1352550"/>
              <a:gd name="connsiteX162" fmla="*/ 428625 w 1300162"/>
              <a:gd name="connsiteY162" fmla="*/ 209550 h 1352550"/>
              <a:gd name="connsiteX163" fmla="*/ 395287 w 1300162"/>
              <a:gd name="connsiteY163" fmla="*/ 228600 h 1352550"/>
              <a:gd name="connsiteX164" fmla="*/ 366712 w 1300162"/>
              <a:gd name="connsiteY164" fmla="*/ 238125 h 1352550"/>
              <a:gd name="connsiteX165" fmla="*/ 338137 w 1300162"/>
              <a:gd name="connsiteY165" fmla="*/ 252412 h 1352550"/>
              <a:gd name="connsiteX166" fmla="*/ 314325 w 1300162"/>
              <a:gd name="connsiteY166" fmla="*/ 271462 h 1352550"/>
              <a:gd name="connsiteX167" fmla="*/ 300037 w 1300162"/>
              <a:gd name="connsiteY167" fmla="*/ 285750 h 1352550"/>
              <a:gd name="connsiteX168" fmla="*/ 285750 w 1300162"/>
              <a:gd name="connsiteY168" fmla="*/ 295275 h 1352550"/>
              <a:gd name="connsiteX169" fmla="*/ 252412 w 1300162"/>
              <a:gd name="connsiteY169" fmla="*/ 304800 h 1352550"/>
              <a:gd name="connsiteX170" fmla="*/ 219075 w 1300162"/>
              <a:gd name="connsiteY170" fmla="*/ 319087 h 1352550"/>
              <a:gd name="connsiteX171" fmla="*/ 204787 w 1300162"/>
              <a:gd name="connsiteY171" fmla="*/ 328612 h 1352550"/>
              <a:gd name="connsiteX172" fmla="*/ 185737 w 1300162"/>
              <a:gd name="connsiteY172" fmla="*/ 338137 h 1352550"/>
              <a:gd name="connsiteX173" fmla="*/ 142875 w 1300162"/>
              <a:gd name="connsiteY173" fmla="*/ 347662 h 1352550"/>
              <a:gd name="connsiteX174" fmla="*/ 42862 w 1300162"/>
              <a:gd name="connsiteY174" fmla="*/ 323850 h 1352550"/>
              <a:gd name="connsiteX175" fmla="*/ 33337 w 1300162"/>
              <a:gd name="connsiteY175" fmla="*/ 309562 h 1352550"/>
              <a:gd name="connsiteX176" fmla="*/ 28575 w 1300162"/>
              <a:gd name="connsiteY176" fmla="*/ 290512 h 1352550"/>
              <a:gd name="connsiteX177" fmla="*/ 14287 w 1300162"/>
              <a:gd name="connsiteY177" fmla="*/ 285750 h 1352550"/>
              <a:gd name="connsiteX178" fmla="*/ 4762 w 1300162"/>
              <a:gd name="connsiteY178" fmla="*/ 271462 h 1352550"/>
              <a:gd name="connsiteX179" fmla="*/ 0 w 1300162"/>
              <a:gd name="connsiteY179" fmla="*/ 257175 h 1352550"/>
              <a:gd name="connsiteX180" fmla="*/ 14287 w 1300162"/>
              <a:gd name="connsiteY180" fmla="*/ 190500 h 1352550"/>
              <a:gd name="connsiteX181" fmla="*/ 28575 w 1300162"/>
              <a:gd name="connsiteY181" fmla="*/ 176212 h 1352550"/>
              <a:gd name="connsiteX182" fmla="*/ 57150 w 1300162"/>
              <a:gd name="connsiteY182" fmla="*/ 142875 h 1352550"/>
              <a:gd name="connsiteX183" fmla="*/ 61912 w 1300162"/>
              <a:gd name="connsiteY183" fmla="*/ 128587 h 1352550"/>
              <a:gd name="connsiteX184" fmla="*/ 90487 w 1300162"/>
              <a:gd name="connsiteY184" fmla="*/ 109537 h 1352550"/>
              <a:gd name="connsiteX185" fmla="*/ 119062 w 1300162"/>
              <a:gd name="connsiteY185" fmla="*/ 90487 h 1352550"/>
              <a:gd name="connsiteX186" fmla="*/ 133350 w 1300162"/>
              <a:gd name="connsiteY186" fmla="*/ 80962 h 1352550"/>
              <a:gd name="connsiteX187" fmla="*/ 152400 w 1300162"/>
              <a:gd name="connsiteY187" fmla="*/ 71437 h 1352550"/>
              <a:gd name="connsiteX188" fmla="*/ 176212 w 1300162"/>
              <a:gd name="connsiteY188" fmla="*/ 571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300162" h="1352550">
                <a:moveTo>
                  <a:pt x="209550" y="0"/>
                </a:moveTo>
                <a:lnTo>
                  <a:pt x="366712" y="4762"/>
                </a:lnTo>
                <a:cubicBezTo>
                  <a:pt x="373179" y="5772"/>
                  <a:pt x="364877" y="17958"/>
                  <a:pt x="361950" y="23812"/>
                </a:cubicBezTo>
                <a:cubicBezTo>
                  <a:pt x="356831" y="34051"/>
                  <a:pt x="346520" y="41527"/>
                  <a:pt x="342900" y="52387"/>
                </a:cubicBezTo>
                <a:cubicBezTo>
                  <a:pt x="331565" y="86392"/>
                  <a:pt x="341729" y="75393"/>
                  <a:pt x="319087" y="90487"/>
                </a:cubicBezTo>
                <a:cubicBezTo>
                  <a:pt x="317500" y="95250"/>
                  <a:pt x="317875" y="101225"/>
                  <a:pt x="314325" y="104775"/>
                </a:cubicBezTo>
                <a:cubicBezTo>
                  <a:pt x="306230" y="112870"/>
                  <a:pt x="285750" y="123825"/>
                  <a:pt x="285750" y="123825"/>
                </a:cubicBezTo>
                <a:cubicBezTo>
                  <a:pt x="277017" y="150020"/>
                  <a:pt x="286234" y="126549"/>
                  <a:pt x="271462" y="152400"/>
                </a:cubicBezTo>
                <a:cubicBezTo>
                  <a:pt x="267940" y="158564"/>
                  <a:pt x="266482" y="165996"/>
                  <a:pt x="261937" y="171450"/>
                </a:cubicBezTo>
                <a:cubicBezTo>
                  <a:pt x="258273" y="175847"/>
                  <a:pt x="252412" y="177800"/>
                  <a:pt x="247650" y="180975"/>
                </a:cubicBezTo>
                <a:cubicBezTo>
                  <a:pt x="246062" y="185737"/>
                  <a:pt x="240304" y="190957"/>
                  <a:pt x="242887" y="195262"/>
                </a:cubicBezTo>
                <a:cubicBezTo>
                  <a:pt x="253525" y="212993"/>
                  <a:pt x="290694" y="201193"/>
                  <a:pt x="300037" y="200025"/>
                </a:cubicBezTo>
                <a:cubicBezTo>
                  <a:pt x="309562" y="196850"/>
                  <a:pt x="320258" y="196069"/>
                  <a:pt x="328612" y="190500"/>
                </a:cubicBezTo>
                <a:cubicBezTo>
                  <a:pt x="340232" y="182753"/>
                  <a:pt x="343473" y="178784"/>
                  <a:pt x="357187" y="176212"/>
                </a:cubicBezTo>
                <a:cubicBezTo>
                  <a:pt x="377710" y="172364"/>
                  <a:pt x="398381" y="169277"/>
                  <a:pt x="419100" y="166687"/>
                </a:cubicBezTo>
                <a:cubicBezTo>
                  <a:pt x="461524" y="161384"/>
                  <a:pt x="470664" y="163649"/>
                  <a:pt x="509587" y="157162"/>
                </a:cubicBezTo>
                <a:cubicBezTo>
                  <a:pt x="516043" y="156086"/>
                  <a:pt x="522247" y="153820"/>
                  <a:pt x="528637" y="152400"/>
                </a:cubicBezTo>
                <a:cubicBezTo>
                  <a:pt x="536539" y="150644"/>
                  <a:pt x="544512" y="149225"/>
                  <a:pt x="552450" y="147637"/>
                </a:cubicBezTo>
                <a:cubicBezTo>
                  <a:pt x="583029" y="148624"/>
                  <a:pt x="730041" y="152061"/>
                  <a:pt x="781050" y="157162"/>
                </a:cubicBezTo>
                <a:cubicBezTo>
                  <a:pt x="786045" y="157662"/>
                  <a:pt x="790637" y="160162"/>
                  <a:pt x="795337" y="161925"/>
                </a:cubicBezTo>
                <a:cubicBezTo>
                  <a:pt x="819295" y="170910"/>
                  <a:pt x="815398" y="171652"/>
                  <a:pt x="838200" y="176212"/>
                </a:cubicBezTo>
                <a:cubicBezTo>
                  <a:pt x="889069" y="186386"/>
                  <a:pt x="909187" y="182819"/>
                  <a:pt x="976312" y="185737"/>
                </a:cubicBezTo>
                <a:lnTo>
                  <a:pt x="1014412" y="190500"/>
                </a:lnTo>
                <a:cubicBezTo>
                  <a:pt x="1044556" y="193849"/>
                  <a:pt x="1074849" y="195927"/>
                  <a:pt x="1104900" y="200025"/>
                </a:cubicBezTo>
                <a:cubicBezTo>
                  <a:pt x="1109874" y="200703"/>
                  <a:pt x="1114344" y="203466"/>
                  <a:pt x="1119187" y="204787"/>
                </a:cubicBezTo>
                <a:cubicBezTo>
                  <a:pt x="1131817" y="208231"/>
                  <a:pt x="1144868" y="210172"/>
                  <a:pt x="1157287" y="214312"/>
                </a:cubicBezTo>
                <a:cubicBezTo>
                  <a:pt x="1199766" y="228473"/>
                  <a:pt x="1132719" y="205811"/>
                  <a:pt x="1195387" y="228600"/>
                </a:cubicBezTo>
                <a:cubicBezTo>
                  <a:pt x="1204823" y="232031"/>
                  <a:pt x="1214437" y="234950"/>
                  <a:pt x="1223962" y="238125"/>
                </a:cubicBezTo>
                <a:lnTo>
                  <a:pt x="1238250" y="242887"/>
                </a:lnTo>
                <a:cubicBezTo>
                  <a:pt x="1261581" y="289549"/>
                  <a:pt x="1232865" y="243342"/>
                  <a:pt x="1262062" y="266700"/>
                </a:cubicBezTo>
                <a:cubicBezTo>
                  <a:pt x="1278120" y="279546"/>
                  <a:pt x="1266490" y="280485"/>
                  <a:pt x="1276350" y="295275"/>
                </a:cubicBezTo>
                <a:cubicBezTo>
                  <a:pt x="1280086" y="300879"/>
                  <a:pt x="1285875" y="304800"/>
                  <a:pt x="1290637" y="309562"/>
                </a:cubicBezTo>
                <a:cubicBezTo>
                  <a:pt x="1292225" y="315912"/>
                  <a:pt x="1293602" y="322318"/>
                  <a:pt x="1295400" y="328612"/>
                </a:cubicBezTo>
                <a:cubicBezTo>
                  <a:pt x="1296779" y="333439"/>
                  <a:pt x="1300162" y="337880"/>
                  <a:pt x="1300162" y="342900"/>
                </a:cubicBezTo>
                <a:cubicBezTo>
                  <a:pt x="1300162" y="373104"/>
                  <a:pt x="1299306" y="403437"/>
                  <a:pt x="1295400" y="433387"/>
                </a:cubicBezTo>
                <a:cubicBezTo>
                  <a:pt x="1294482" y="440427"/>
                  <a:pt x="1288512" y="445845"/>
                  <a:pt x="1285875" y="452437"/>
                </a:cubicBezTo>
                <a:cubicBezTo>
                  <a:pt x="1282146" y="461759"/>
                  <a:pt x="1279525" y="471487"/>
                  <a:pt x="1276350" y="481012"/>
                </a:cubicBezTo>
                <a:cubicBezTo>
                  <a:pt x="1274762" y="485775"/>
                  <a:pt x="1274372" y="491123"/>
                  <a:pt x="1271587" y="495300"/>
                </a:cubicBezTo>
                <a:cubicBezTo>
                  <a:pt x="1268412" y="500062"/>
                  <a:pt x="1264902" y="504617"/>
                  <a:pt x="1262062" y="509587"/>
                </a:cubicBezTo>
                <a:cubicBezTo>
                  <a:pt x="1237887" y="551892"/>
                  <a:pt x="1266222" y="508108"/>
                  <a:pt x="1243012" y="542925"/>
                </a:cubicBezTo>
                <a:cubicBezTo>
                  <a:pt x="1241425" y="549275"/>
                  <a:pt x="1240828" y="555959"/>
                  <a:pt x="1238250" y="561975"/>
                </a:cubicBezTo>
                <a:cubicBezTo>
                  <a:pt x="1235929" y="567391"/>
                  <a:pt x="1216063" y="593145"/>
                  <a:pt x="1214437" y="595312"/>
                </a:cubicBezTo>
                <a:cubicBezTo>
                  <a:pt x="1211128" y="605239"/>
                  <a:pt x="1206690" y="620802"/>
                  <a:pt x="1200150" y="628650"/>
                </a:cubicBezTo>
                <a:cubicBezTo>
                  <a:pt x="1196486" y="633047"/>
                  <a:pt x="1190625" y="635000"/>
                  <a:pt x="1185862" y="638175"/>
                </a:cubicBezTo>
                <a:cubicBezTo>
                  <a:pt x="1177480" y="663323"/>
                  <a:pt x="1183885" y="648284"/>
                  <a:pt x="1162050" y="681037"/>
                </a:cubicBezTo>
                <a:cubicBezTo>
                  <a:pt x="1158875" y="685800"/>
                  <a:pt x="1154335" y="689895"/>
                  <a:pt x="1152525" y="695325"/>
                </a:cubicBezTo>
                <a:cubicBezTo>
                  <a:pt x="1141107" y="729574"/>
                  <a:pt x="1154958" y="686810"/>
                  <a:pt x="1143000" y="728662"/>
                </a:cubicBezTo>
                <a:cubicBezTo>
                  <a:pt x="1141621" y="733489"/>
                  <a:pt x="1139616" y="738123"/>
                  <a:pt x="1138237" y="742950"/>
                </a:cubicBezTo>
                <a:cubicBezTo>
                  <a:pt x="1136439" y="749244"/>
                  <a:pt x="1135400" y="755744"/>
                  <a:pt x="1133475" y="762000"/>
                </a:cubicBezTo>
                <a:cubicBezTo>
                  <a:pt x="1129046" y="776394"/>
                  <a:pt x="1123949" y="790575"/>
                  <a:pt x="1119187" y="804862"/>
                </a:cubicBezTo>
                <a:cubicBezTo>
                  <a:pt x="1117599" y="809625"/>
                  <a:pt x="1115250" y="814198"/>
                  <a:pt x="1114425" y="819150"/>
                </a:cubicBezTo>
                <a:cubicBezTo>
                  <a:pt x="1112837" y="828675"/>
                  <a:pt x="1111556" y="838256"/>
                  <a:pt x="1109662" y="847725"/>
                </a:cubicBezTo>
                <a:cubicBezTo>
                  <a:pt x="1104695" y="872559"/>
                  <a:pt x="1106193" y="859865"/>
                  <a:pt x="1100137" y="881062"/>
                </a:cubicBezTo>
                <a:cubicBezTo>
                  <a:pt x="1098339" y="887356"/>
                  <a:pt x="1097953" y="894096"/>
                  <a:pt x="1095375" y="900112"/>
                </a:cubicBezTo>
                <a:cubicBezTo>
                  <a:pt x="1093120" y="905373"/>
                  <a:pt x="1088690" y="909430"/>
                  <a:pt x="1085850" y="914400"/>
                </a:cubicBezTo>
                <a:cubicBezTo>
                  <a:pt x="1082328" y="920564"/>
                  <a:pt x="1079847" y="927286"/>
                  <a:pt x="1076325" y="933450"/>
                </a:cubicBezTo>
                <a:cubicBezTo>
                  <a:pt x="1073485" y="938420"/>
                  <a:pt x="1071269" y="944161"/>
                  <a:pt x="1066800" y="947737"/>
                </a:cubicBezTo>
                <a:cubicBezTo>
                  <a:pt x="1062880" y="950873"/>
                  <a:pt x="1057275" y="950912"/>
                  <a:pt x="1052512" y="952500"/>
                </a:cubicBezTo>
                <a:cubicBezTo>
                  <a:pt x="1049262" y="962252"/>
                  <a:pt x="1046747" y="973973"/>
                  <a:pt x="1038225" y="981075"/>
                </a:cubicBezTo>
                <a:cubicBezTo>
                  <a:pt x="1032771" y="985620"/>
                  <a:pt x="1025525" y="987425"/>
                  <a:pt x="1019175" y="990600"/>
                </a:cubicBezTo>
                <a:cubicBezTo>
                  <a:pt x="1009713" y="1018981"/>
                  <a:pt x="1022783" y="993559"/>
                  <a:pt x="990600" y="1009650"/>
                </a:cubicBezTo>
                <a:cubicBezTo>
                  <a:pt x="984576" y="1012662"/>
                  <a:pt x="981075" y="1019175"/>
                  <a:pt x="976312" y="1023937"/>
                </a:cubicBezTo>
                <a:cubicBezTo>
                  <a:pt x="974785" y="1030045"/>
                  <a:pt x="970205" y="1050440"/>
                  <a:pt x="966787" y="1057275"/>
                </a:cubicBezTo>
                <a:cubicBezTo>
                  <a:pt x="964227" y="1062394"/>
                  <a:pt x="960437" y="1066800"/>
                  <a:pt x="957262" y="1071562"/>
                </a:cubicBezTo>
                <a:lnTo>
                  <a:pt x="947737" y="1100137"/>
                </a:lnTo>
                <a:cubicBezTo>
                  <a:pt x="946150" y="1104900"/>
                  <a:pt x="944193" y="1109555"/>
                  <a:pt x="942975" y="1114425"/>
                </a:cubicBezTo>
                <a:cubicBezTo>
                  <a:pt x="941945" y="1118545"/>
                  <a:pt x="936485" y="1142451"/>
                  <a:pt x="933450" y="1147762"/>
                </a:cubicBezTo>
                <a:cubicBezTo>
                  <a:pt x="925305" y="1162015"/>
                  <a:pt x="916133" y="1169842"/>
                  <a:pt x="904875" y="1181100"/>
                </a:cubicBezTo>
                <a:cubicBezTo>
                  <a:pt x="903287" y="1187450"/>
                  <a:pt x="903743" y="1194704"/>
                  <a:pt x="900112" y="1200150"/>
                </a:cubicBezTo>
                <a:cubicBezTo>
                  <a:pt x="896937" y="1204912"/>
                  <a:pt x="889872" y="1205628"/>
                  <a:pt x="885825" y="1209675"/>
                </a:cubicBezTo>
                <a:cubicBezTo>
                  <a:pt x="858900" y="1236600"/>
                  <a:pt x="898117" y="1213053"/>
                  <a:pt x="857250" y="1233487"/>
                </a:cubicBezTo>
                <a:cubicBezTo>
                  <a:pt x="854075" y="1238250"/>
                  <a:pt x="851772" y="1243728"/>
                  <a:pt x="847725" y="1247775"/>
                </a:cubicBezTo>
                <a:cubicBezTo>
                  <a:pt x="843678" y="1251822"/>
                  <a:pt x="838407" y="1254460"/>
                  <a:pt x="833437" y="1257300"/>
                </a:cubicBezTo>
                <a:cubicBezTo>
                  <a:pt x="816958" y="1266717"/>
                  <a:pt x="816130" y="1266244"/>
                  <a:pt x="800100" y="1271587"/>
                </a:cubicBezTo>
                <a:cubicBezTo>
                  <a:pt x="796925" y="1276350"/>
                  <a:pt x="793135" y="1280755"/>
                  <a:pt x="790575" y="1285875"/>
                </a:cubicBezTo>
                <a:cubicBezTo>
                  <a:pt x="788330" y="1290365"/>
                  <a:pt x="789362" y="1296612"/>
                  <a:pt x="785812" y="1300162"/>
                </a:cubicBezTo>
                <a:cubicBezTo>
                  <a:pt x="782262" y="1303712"/>
                  <a:pt x="776287" y="1303337"/>
                  <a:pt x="771525" y="1304925"/>
                </a:cubicBezTo>
                <a:cubicBezTo>
                  <a:pt x="762000" y="1301750"/>
                  <a:pt x="752983" y="1295786"/>
                  <a:pt x="742950" y="1295400"/>
                </a:cubicBezTo>
                <a:cubicBezTo>
                  <a:pt x="711184" y="1294178"/>
                  <a:pt x="679370" y="1297408"/>
                  <a:pt x="647700" y="1300162"/>
                </a:cubicBezTo>
                <a:cubicBezTo>
                  <a:pt x="642699" y="1300597"/>
                  <a:pt x="638239" y="1303546"/>
                  <a:pt x="633412" y="1304925"/>
                </a:cubicBezTo>
                <a:cubicBezTo>
                  <a:pt x="627118" y="1306723"/>
                  <a:pt x="620712" y="1308100"/>
                  <a:pt x="614362" y="1309687"/>
                </a:cubicBezTo>
                <a:cubicBezTo>
                  <a:pt x="573419" y="1336983"/>
                  <a:pt x="625221" y="1304257"/>
                  <a:pt x="585787" y="1323975"/>
                </a:cubicBezTo>
                <a:cubicBezTo>
                  <a:pt x="580668" y="1326535"/>
                  <a:pt x="576930" y="1331690"/>
                  <a:pt x="571500" y="1333500"/>
                </a:cubicBezTo>
                <a:cubicBezTo>
                  <a:pt x="560816" y="1337061"/>
                  <a:pt x="504778" y="1342501"/>
                  <a:pt x="500062" y="1343025"/>
                </a:cubicBezTo>
                <a:cubicBezTo>
                  <a:pt x="493712" y="1344612"/>
                  <a:pt x="487306" y="1345989"/>
                  <a:pt x="481012" y="1347787"/>
                </a:cubicBezTo>
                <a:cubicBezTo>
                  <a:pt x="476185" y="1349166"/>
                  <a:pt x="471745" y="1352550"/>
                  <a:pt x="466725" y="1352550"/>
                </a:cubicBezTo>
                <a:cubicBezTo>
                  <a:pt x="450771" y="1352550"/>
                  <a:pt x="434975" y="1349375"/>
                  <a:pt x="419100" y="1347787"/>
                </a:cubicBezTo>
                <a:cubicBezTo>
                  <a:pt x="383193" y="1335820"/>
                  <a:pt x="427447" y="1351961"/>
                  <a:pt x="390525" y="1333500"/>
                </a:cubicBezTo>
                <a:cubicBezTo>
                  <a:pt x="382908" y="1329691"/>
                  <a:pt x="364314" y="1326011"/>
                  <a:pt x="357187" y="1323975"/>
                </a:cubicBezTo>
                <a:cubicBezTo>
                  <a:pt x="352360" y="1322596"/>
                  <a:pt x="347800" y="1320301"/>
                  <a:pt x="342900" y="1319212"/>
                </a:cubicBezTo>
                <a:cubicBezTo>
                  <a:pt x="333474" y="1317117"/>
                  <a:pt x="323826" y="1316177"/>
                  <a:pt x="314325" y="1314450"/>
                </a:cubicBezTo>
                <a:cubicBezTo>
                  <a:pt x="306361" y="1313002"/>
                  <a:pt x="298450" y="1311275"/>
                  <a:pt x="290512" y="1309687"/>
                </a:cubicBezTo>
                <a:cubicBezTo>
                  <a:pt x="282898" y="1286843"/>
                  <a:pt x="281176" y="1290199"/>
                  <a:pt x="295275" y="1257300"/>
                </a:cubicBezTo>
                <a:cubicBezTo>
                  <a:pt x="299784" y="1246778"/>
                  <a:pt x="303465" y="1232346"/>
                  <a:pt x="314325" y="1228725"/>
                </a:cubicBezTo>
                <a:cubicBezTo>
                  <a:pt x="319087" y="1227137"/>
                  <a:pt x="324122" y="1226207"/>
                  <a:pt x="328612" y="1223962"/>
                </a:cubicBezTo>
                <a:cubicBezTo>
                  <a:pt x="333732" y="1221402"/>
                  <a:pt x="337639" y="1216692"/>
                  <a:pt x="342900" y="1214437"/>
                </a:cubicBezTo>
                <a:cubicBezTo>
                  <a:pt x="348916" y="1211859"/>
                  <a:pt x="355600" y="1211262"/>
                  <a:pt x="361950" y="1209675"/>
                </a:cubicBezTo>
                <a:cubicBezTo>
                  <a:pt x="376299" y="1200108"/>
                  <a:pt x="378367" y="1197877"/>
                  <a:pt x="395287" y="1190625"/>
                </a:cubicBezTo>
                <a:cubicBezTo>
                  <a:pt x="404856" y="1186524"/>
                  <a:pt x="418952" y="1183518"/>
                  <a:pt x="428625" y="1181100"/>
                </a:cubicBezTo>
                <a:cubicBezTo>
                  <a:pt x="431800" y="1176337"/>
                  <a:pt x="433296" y="1169846"/>
                  <a:pt x="438150" y="1166812"/>
                </a:cubicBezTo>
                <a:cubicBezTo>
                  <a:pt x="438154" y="1166810"/>
                  <a:pt x="473866" y="1154907"/>
                  <a:pt x="481012" y="1152525"/>
                </a:cubicBezTo>
                <a:lnTo>
                  <a:pt x="495300" y="1147762"/>
                </a:lnTo>
                <a:lnTo>
                  <a:pt x="509587" y="1143000"/>
                </a:lnTo>
                <a:cubicBezTo>
                  <a:pt x="514350" y="1139825"/>
                  <a:pt x="518755" y="1136035"/>
                  <a:pt x="523875" y="1133475"/>
                </a:cubicBezTo>
                <a:cubicBezTo>
                  <a:pt x="528365" y="1131230"/>
                  <a:pt x="533462" y="1130475"/>
                  <a:pt x="538162" y="1128712"/>
                </a:cubicBezTo>
                <a:cubicBezTo>
                  <a:pt x="546167" y="1125710"/>
                  <a:pt x="554328" y="1123010"/>
                  <a:pt x="561975" y="1119187"/>
                </a:cubicBezTo>
                <a:cubicBezTo>
                  <a:pt x="567094" y="1116627"/>
                  <a:pt x="571292" y="1112502"/>
                  <a:pt x="576262" y="1109662"/>
                </a:cubicBezTo>
                <a:cubicBezTo>
                  <a:pt x="582426" y="1106140"/>
                  <a:pt x="589148" y="1103659"/>
                  <a:pt x="595312" y="1100137"/>
                </a:cubicBezTo>
                <a:cubicBezTo>
                  <a:pt x="600282" y="1097297"/>
                  <a:pt x="604630" y="1093452"/>
                  <a:pt x="609600" y="1090612"/>
                </a:cubicBezTo>
                <a:cubicBezTo>
                  <a:pt x="651888" y="1066448"/>
                  <a:pt x="608135" y="1094764"/>
                  <a:pt x="642937" y="1071562"/>
                </a:cubicBezTo>
                <a:cubicBezTo>
                  <a:pt x="646112" y="1066800"/>
                  <a:pt x="647993" y="1060851"/>
                  <a:pt x="652462" y="1057275"/>
                </a:cubicBezTo>
                <a:cubicBezTo>
                  <a:pt x="656382" y="1054139"/>
                  <a:pt x="662260" y="1054757"/>
                  <a:pt x="666750" y="1052512"/>
                </a:cubicBezTo>
                <a:cubicBezTo>
                  <a:pt x="703672" y="1034051"/>
                  <a:pt x="659418" y="1050192"/>
                  <a:pt x="695325" y="1038225"/>
                </a:cubicBezTo>
                <a:cubicBezTo>
                  <a:pt x="698500" y="1033462"/>
                  <a:pt x="699996" y="1026971"/>
                  <a:pt x="704850" y="1023937"/>
                </a:cubicBezTo>
                <a:cubicBezTo>
                  <a:pt x="704854" y="1023935"/>
                  <a:pt x="740566" y="1012032"/>
                  <a:pt x="747712" y="1009650"/>
                </a:cubicBezTo>
                <a:cubicBezTo>
                  <a:pt x="752475" y="1008062"/>
                  <a:pt x="757823" y="1007672"/>
                  <a:pt x="762000" y="1004887"/>
                </a:cubicBezTo>
                <a:cubicBezTo>
                  <a:pt x="796802" y="981685"/>
                  <a:pt x="753049" y="1010001"/>
                  <a:pt x="795337" y="985837"/>
                </a:cubicBezTo>
                <a:cubicBezTo>
                  <a:pt x="800307" y="982997"/>
                  <a:pt x="804364" y="978567"/>
                  <a:pt x="809625" y="976312"/>
                </a:cubicBezTo>
                <a:cubicBezTo>
                  <a:pt x="815641" y="973734"/>
                  <a:pt x="822465" y="973620"/>
                  <a:pt x="828675" y="971550"/>
                </a:cubicBezTo>
                <a:cubicBezTo>
                  <a:pt x="836785" y="968847"/>
                  <a:pt x="844453" y="964947"/>
                  <a:pt x="852487" y="962025"/>
                </a:cubicBezTo>
                <a:cubicBezTo>
                  <a:pt x="861923" y="958594"/>
                  <a:pt x="881062" y="952500"/>
                  <a:pt x="881062" y="952500"/>
                </a:cubicBezTo>
                <a:cubicBezTo>
                  <a:pt x="885825" y="949325"/>
                  <a:pt x="889867" y="944620"/>
                  <a:pt x="895350" y="942975"/>
                </a:cubicBezTo>
                <a:cubicBezTo>
                  <a:pt x="906102" y="939749"/>
                  <a:pt x="919826" y="945104"/>
                  <a:pt x="928687" y="938212"/>
                </a:cubicBezTo>
                <a:cubicBezTo>
                  <a:pt x="936612" y="932048"/>
                  <a:pt x="928367" y="911606"/>
                  <a:pt x="938212" y="909637"/>
                </a:cubicBezTo>
                <a:lnTo>
                  <a:pt x="962025" y="904875"/>
                </a:lnTo>
                <a:cubicBezTo>
                  <a:pt x="966787" y="901700"/>
                  <a:pt x="971655" y="898677"/>
                  <a:pt x="976312" y="895350"/>
                </a:cubicBezTo>
                <a:cubicBezTo>
                  <a:pt x="982771" y="890736"/>
                  <a:pt x="988470" y="885000"/>
                  <a:pt x="995362" y="881062"/>
                </a:cubicBezTo>
                <a:cubicBezTo>
                  <a:pt x="999721" y="878571"/>
                  <a:pt x="1004887" y="877887"/>
                  <a:pt x="1009650" y="876300"/>
                </a:cubicBezTo>
                <a:cubicBezTo>
                  <a:pt x="1021420" y="840990"/>
                  <a:pt x="1014685" y="856705"/>
                  <a:pt x="1028700" y="828675"/>
                </a:cubicBezTo>
                <a:cubicBezTo>
                  <a:pt x="1027112" y="798512"/>
                  <a:pt x="1026672" y="768267"/>
                  <a:pt x="1023937" y="738187"/>
                </a:cubicBezTo>
                <a:cubicBezTo>
                  <a:pt x="1023483" y="733188"/>
                  <a:pt x="1020264" y="728800"/>
                  <a:pt x="1019175" y="723900"/>
                </a:cubicBezTo>
                <a:cubicBezTo>
                  <a:pt x="995809" y="618752"/>
                  <a:pt x="1028634" y="752220"/>
                  <a:pt x="1009650" y="676275"/>
                </a:cubicBezTo>
                <a:cubicBezTo>
                  <a:pt x="1006475" y="642937"/>
                  <a:pt x="1018701" y="604126"/>
                  <a:pt x="1000125" y="576262"/>
                </a:cubicBezTo>
                <a:cubicBezTo>
                  <a:pt x="993775" y="566737"/>
                  <a:pt x="986195" y="557926"/>
                  <a:pt x="981075" y="547687"/>
                </a:cubicBezTo>
                <a:cubicBezTo>
                  <a:pt x="977900" y="541337"/>
                  <a:pt x="975677" y="534414"/>
                  <a:pt x="971550" y="528637"/>
                </a:cubicBezTo>
                <a:cubicBezTo>
                  <a:pt x="967635" y="523156"/>
                  <a:pt x="962025" y="519112"/>
                  <a:pt x="957262" y="514350"/>
                </a:cubicBezTo>
                <a:cubicBezTo>
                  <a:pt x="954919" y="509663"/>
                  <a:pt x="943821" y="485499"/>
                  <a:pt x="938212" y="481012"/>
                </a:cubicBezTo>
                <a:cubicBezTo>
                  <a:pt x="934292" y="477876"/>
                  <a:pt x="928687" y="477837"/>
                  <a:pt x="923925" y="476250"/>
                </a:cubicBezTo>
                <a:cubicBezTo>
                  <a:pt x="920750" y="469900"/>
                  <a:pt x="919420" y="462220"/>
                  <a:pt x="914400" y="457200"/>
                </a:cubicBezTo>
                <a:cubicBezTo>
                  <a:pt x="906305" y="449105"/>
                  <a:pt x="885825" y="438150"/>
                  <a:pt x="885825" y="438150"/>
                </a:cubicBezTo>
                <a:cubicBezTo>
                  <a:pt x="884237" y="433387"/>
                  <a:pt x="883307" y="428352"/>
                  <a:pt x="881062" y="423862"/>
                </a:cubicBezTo>
                <a:cubicBezTo>
                  <a:pt x="878502" y="418743"/>
                  <a:pt x="873792" y="414836"/>
                  <a:pt x="871537" y="409575"/>
                </a:cubicBezTo>
                <a:cubicBezTo>
                  <a:pt x="868959" y="403559"/>
                  <a:pt x="869353" y="396541"/>
                  <a:pt x="866775" y="390525"/>
                </a:cubicBezTo>
                <a:cubicBezTo>
                  <a:pt x="864520" y="385264"/>
                  <a:pt x="860090" y="381207"/>
                  <a:pt x="857250" y="376237"/>
                </a:cubicBezTo>
                <a:cubicBezTo>
                  <a:pt x="854289" y="371056"/>
                  <a:pt x="844307" y="347786"/>
                  <a:pt x="838200" y="342900"/>
                </a:cubicBezTo>
                <a:cubicBezTo>
                  <a:pt x="834280" y="339764"/>
                  <a:pt x="828675" y="339725"/>
                  <a:pt x="823912" y="338137"/>
                </a:cubicBezTo>
                <a:cubicBezTo>
                  <a:pt x="818919" y="323158"/>
                  <a:pt x="820152" y="319755"/>
                  <a:pt x="804862" y="309562"/>
                </a:cubicBezTo>
                <a:cubicBezTo>
                  <a:pt x="800685" y="306777"/>
                  <a:pt x="795337" y="306387"/>
                  <a:pt x="790575" y="304800"/>
                </a:cubicBezTo>
                <a:cubicBezTo>
                  <a:pt x="788987" y="300037"/>
                  <a:pt x="789897" y="293430"/>
                  <a:pt x="785812" y="290512"/>
                </a:cubicBezTo>
                <a:cubicBezTo>
                  <a:pt x="777642" y="284676"/>
                  <a:pt x="765591" y="286556"/>
                  <a:pt x="757237" y="280987"/>
                </a:cubicBezTo>
                <a:cubicBezTo>
                  <a:pt x="734916" y="266105"/>
                  <a:pt x="748596" y="272403"/>
                  <a:pt x="714375" y="266700"/>
                </a:cubicBezTo>
                <a:cubicBezTo>
                  <a:pt x="711200" y="261937"/>
                  <a:pt x="709320" y="255988"/>
                  <a:pt x="704850" y="252412"/>
                </a:cubicBezTo>
                <a:cubicBezTo>
                  <a:pt x="700930" y="249276"/>
                  <a:pt x="693480" y="251735"/>
                  <a:pt x="690562" y="247650"/>
                </a:cubicBezTo>
                <a:cubicBezTo>
                  <a:pt x="666429" y="213866"/>
                  <a:pt x="696687" y="224519"/>
                  <a:pt x="666750" y="209550"/>
                </a:cubicBezTo>
                <a:cubicBezTo>
                  <a:pt x="662260" y="207305"/>
                  <a:pt x="657225" y="206375"/>
                  <a:pt x="652462" y="204787"/>
                </a:cubicBezTo>
                <a:cubicBezTo>
                  <a:pt x="627062" y="206375"/>
                  <a:pt x="601585" y="207018"/>
                  <a:pt x="576262" y="209550"/>
                </a:cubicBezTo>
                <a:cubicBezTo>
                  <a:pt x="569749" y="210201"/>
                  <a:pt x="563652" y="213141"/>
                  <a:pt x="557212" y="214312"/>
                </a:cubicBezTo>
                <a:cubicBezTo>
                  <a:pt x="546168" y="216320"/>
                  <a:pt x="534987" y="217487"/>
                  <a:pt x="523875" y="219075"/>
                </a:cubicBezTo>
                <a:cubicBezTo>
                  <a:pt x="515937" y="222250"/>
                  <a:pt x="508096" y="225678"/>
                  <a:pt x="500062" y="228600"/>
                </a:cubicBezTo>
                <a:cubicBezTo>
                  <a:pt x="490626" y="232031"/>
                  <a:pt x="471487" y="238125"/>
                  <a:pt x="471487" y="238125"/>
                </a:cubicBezTo>
                <a:cubicBezTo>
                  <a:pt x="466725" y="236537"/>
                  <a:pt x="461377" y="236147"/>
                  <a:pt x="457200" y="233362"/>
                </a:cubicBezTo>
                <a:cubicBezTo>
                  <a:pt x="451596" y="229626"/>
                  <a:pt x="448086" y="223387"/>
                  <a:pt x="442912" y="219075"/>
                </a:cubicBezTo>
                <a:cubicBezTo>
                  <a:pt x="438515" y="215411"/>
                  <a:pt x="433387" y="212725"/>
                  <a:pt x="428625" y="209550"/>
                </a:cubicBezTo>
                <a:cubicBezTo>
                  <a:pt x="376305" y="222629"/>
                  <a:pt x="441715" y="202807"/>
                  <a:pt x="395287" y="228600"/>
                </a:cubicBezTo>
                <a:cubicBezTo>
                  <a:pt x="386510" y="233476"/>
                  <a:pt x="375066" y="232556"/>
                  <a:pt x="366712" y="238125"/>
                </a:cubicBezTo>
                <a:cubicBezTo>
                  <a:pt x="348248" y="250435"/>
                  <a:pt x="357855" y="245840"/>
                  <a:pt x="338137" y="252412"/>
                </a:cubicBezTo>
                <a:cubicBezTo>
                  <a:pt x="316834" y="284367"/>
                  <a:pt x="341929" y="253059"/>
                  <a:pt x="314325" y="271462"/>
                </a:cubicBezTo>
                <a:cubicBezTo>
                  <a:pt x="308721" y="275198"/>
                  <a:pt x="305211" y="281438"/>
                  <a:pt x="300037" y="285750"/>
                </a:cubicBezTo>
                <a:cubicBezTo>
                  <a:pt x="295640" y="289414"/>
                  <a:pt x="290869" y="292715"/>
                  <a:pt x="285750" y="295275"/>
                </a:cubicBezTo>
                <a:cubicBezTo>
                  <a:pt x="278922" y="298689"/>
                  <a:pt x="258509" y="303276"/>
                  <a:pt x="252412" y="304800"/>
                </a:cubicBezTo>
                <a:cubicBezTo>
                  <a:pt x="216546" y="328712"/>
                  <a:pt x="262127" y="300637"/>
                  <a:pt x="219075" y="319087"/>
                </a:cubicBezTo>
                <a:cubicBezTo>
                  <a:pt x="213814" y="321342"/>
                  <a:pt x="209757" y="325772"/>
                  <a:pt x="204787" y="328612"/>
                </a:cubicBezTo>
                <a:cubicBezTo>
                  <a:pt x="198623" y="332134"/>
                  <a:pt x="192262" y="335340"/>
                  <a:pt x="185737" y="338137"/>
                </a:cubicBezTo>
                <a:cubicBezTo>
                  <a:pt x="170812" y="344534"/>
                  <a:pt x="160007" y="344807"/>
                  <a:pt x="142875" y="347662"/>
                </a:cubicBezTo>
                <a:cubicBezTo>
                  <a:pt x="-3124" y="340363"/>
                  <a:pt x="64439" y="374195"/>
                  <a:pt x="42862" y="323850"/>
                </a:cubicBezTo>
                <a:cubicBezTo>
                  <a:pt x="40607" y="318589"/>
                  <a:pt x="36512" y="314325"/>
                  <a:pt x="33337" y="309562"/>
                </a:cubicBezTo>
                <a:cubicBezTo>
                  <a:pt x="31750" y="303212"/>
                  <a:pt x="32664" y="295623"/>
                  <a:pt x="28575" y="290512"/>
                </a:cubicBezTo>
                <a:cubicBezTo>
                  <a:pt x="25439" y="286592"/>
                  <a:pt x="18207" y="288886"/>
                  <a:pt x="14287" y="285750"/>
                </a:cubicBezTo>
                <a:cubicBezTo>
                  <a:pt x="9817" y="282174"/>
                  <a:pt x="7937" y="276225"/>
                  <a:pt x="4762" y="271462"/>
                </a:cubicBezTo>
                <a:cubicBezTo>
                  <a:pt x="3175" y="266700"/>
                  <a:pt x="0" y="262195"/>
                  <a:pt x="0" y="257175"/>
                </a:cubicBezTo>
                <a:cubicBezTo>
                  <a:pt x="0" y="232605"/>
                  <a:pt x="60" y="210417"/>
                  <a:pt x="14287" y="190500"/>
                </a:cubicBezTo>
                <a:cubicBezTo>
                  <a:pt x="18202" y="185019"/>
                  <a:pt x="24660" y="181693"/>
                  <a:pt x="28575" y="176212"/>
                </a:cubicBezTo>
                <a:cubicBezTo>
                  <a:pt x="53719" y="141011"/>
                  <a:pt x="18927" y="171541"/>
                  <a:pt x="57150" y="142875"/>
                </a:cubicBezTo>
                <a:cubicBezTo>
                  <a:pt x="58737" y="138112"/>
                  <a:pt x="58362" y="132137"/>
                  <a:pt x="61912" y="128587"/>
                </a:cubicBezTo>
                <a:cubicBezTo>
                  <a:pt x="70007" y="120492"/>
                  <a:pt x="90487" y="109537"/>
                  <a:pt x="90487" y="109537"/>
                </a:cubicBezTo>
                <a:cubicBezTo>
                  <a:pt x="107228" y="84426"/>
                  <a:pt x="90359" y="102789"/>
                  <a:pt x="119062" y="90487"/>
                </a:cubicBezTo>
                <a:cubicBezTo>
                  <a:pt x="124323" y="88232"/>
                  <a:pt x="128380" y="83802"/>
                  <a:pt x="133350" y="80962"/>
                </a:cubicBezTo>
                <a:cubicBezTo>
                  <a:pt x="139514" y="77440"/>
                  <a:pt x="146236" y="74959"/>
                  <a:pt x="152400" y="71437"/>
                </a:cubicBezTo>
                <a:cubicBezTo>
                  <a:pt x="192612" y="48459"/>
                  <a:pt x="147321" y="71594"/>
                  <a:pt x="176212" y="5715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414838" y="5043488"/>
            <a:ext cx="938212" cy="1009650"/>
          </a:xfrm>
          <a:custGeom>
            <a:avLst/>
            <a:gdLst>
              <a:gd name="connsiteX0" fmla="*/ 138112 w 938212"/>
              <a:gd name="connsiteY0" fmla="*/ 0 h 1009650"/>
              <a:gd name="connsiteX1" fmla="*/ 100012 w 938212"/>
              <a:gd name="connsiteY1" fmla="*/ 38100 h 1009650"/>
              <a:gd name="connsiteX2" fmla="*/ 85725 w 938212"/>
              <a:gd name="connsiteY2" fmla="*/ 47625 h 1009650"/>
              <a:gd name="connsiteX3" fmla="*/ 80962 w 938212"/>
              <a:gd name="connsiteY3" fmla="*/ 61912 h 1009650"/>
              <a:gd name="connsiteX4" fmla="*/ 57150 w 938212"/>
              <a:gd name="connsiteY4" fmla="*/ 80962 h 1009650"/>
              <a:gd name="connsiteX5" fmla="*/ 28575 w 938212"/>
              <a:gd name="connsiteY5" fmla="*/ 104775 h 1009650"/>
              <a:gd name="connsiteX6" fmla="*/ 14287 w 938212"/>
              <a:gd name="connsiteY6" fmla="*/ 223837 h 1009650"/>
              <a:gd name="connsiteX7" fmla="*/ 9525 w 938212"/>
              <a:gd name="connsiteY7" fmla="*/ 238125 h 1009650"/>
              <a:gd name="connsiteX8" fmla="*/ 0 w 938212"/>
              <a:gd name="connsiteY8" fmla="*/ 266700 h 1009650"/>
              <a:gd name="connsiteX9" fmla="*/ 9525 w 938212"/>
              <a:gd name="connsiteY9" fmla="*/ 366712 h 1009650"/>
              <a:gd name="connsiteX10" fmla="*/ 14287 w 938212"/>
              <a:gd name="connsiteY10" fmla="*/ 385762 h 1009650"/>
              <a:gd name="connsiteX11" fmla="*/ 23812 w 938212"/>
              <a:gd name="connsiteY11" fmla="*/ 400050 h 1009650"/>
              <a:gd name="connsiteX12" fmla="*/ 38100 w 938212"/>
              <a:gd name="connsiteY12" fmla="*/ 433387 h 1009650"/>
              <a:gd name="connsiteX13" fmla="*/ 52387 w 938212"/>
              <a:gd name="connsiteY13" fmla="*/ 442912 h 1009650"/>
              <a:gd name="connsiteX14" fmla="*/ 61912 w 938212"/>
              <a:gd name="connsiteY14" fmla="*/ 457200 h 1009650"/>
              <a:gd name="connsiteX15" fmla="*/ 76200 w 938212"/>
              <a:gd name="connsiteY15" fmla="*/ 461962 h 1009650"/>
              <a:gd name="connsiteX16" fmla="*/ 90487 w 938212"/>
              <a:gd name="connsiteY16" fmla="*/ 471487 h 1009650"/>
              <a:gd name="connsiteX17" fmla="*/ 104775 w 938212"/>
              <a:gd name="connsiteY17" fmla="*/ 500062 h 1009650"/>
              <a:gd name="connsiteX18" fmla="*/ 114300 w 938212"/>
              <a:gd name="connsiteY18" fmla="*/ 519112 h 1009650"/>
              <a:gd name="connsiteX19" fmla="*/ 123825 w 938212"/>
              <a:gd name="connsiteY19" fmla="*/ 533400 h 1009650"/>
              <a:gd name="connsiteX20" fmla="*/ 152400 w 938212"/>
              <a:gd name="connsiteY20" fmla="*/ 542925 h 1009650"/>
              <a:gd name="connsiteX21" fmla="*/ 185737 w 938212"/>
              <a:gd name="connsiteY21" fmla="*/ 557212 h 1009650"/>
              <a:gd name="connsiteX22" fmla="*/ 204787 w 938212"/>
              <a:gd name="connsiteY22" fmla="*/ 561975 h 1009650"/>
              <a:gd name="connsiteX23" fmla="*/ 290512 w 938212"/>
              <a:gd name="connsiteY23" fmla="*/ 566737 h 1009650"/>
              <a:gd name="connsiteX24" fmla="*/ 323850 w 938212"/>
              <a:gd name="connsiteY24" fmla="*/ 576262 h 1009650"/>
              <a:gd name="connsiteX25" fmla="*/ 342900 w 938212"/>
              <a:gd name="connsiteY25" fmla="*/ 585787 h 1009650"/>
              <a:gd name="connsiteX26" fmla="*/ 390525 w 938212"/>
              <a:gd name="connsiteY26" fmla="*/ 595312 h 1009650"/>
              <a:gd name="connsiteX27" fmla="*/ 423862 w 938212"/>
              <a:gd name="connsiteY27" fmla="*/ 604837 h 1009650"/>
              <a:gd name="connsiteX28" fmla="*/ 442912 w 938212"/>
              <a:gd name="connsiteY28" fmla="*/ 609600 h 1009650"/>
              <a:gd name="connsiteX29" fmla="*/ 452437 w 938212"/>
              <a:gd name="connsiteY29" fmla="*/ 623887 h 1009650"/>
              <a:gd name="connsiteX30" fmla="*/ 481012 w 938212"/>
              <a:gd name="connsiteY30" fmla="*/ 642937 h 1009650"/>
              <a:gd name="connsiteX31" fmla="*/ 500062 w 938212"/>
              <a:gd name="connsiteY31" fmla="*/ 666750 h 1009650"/>
              <a:gd name="connsiteX32" fmla="*/ 523875 w 938212"/>
              <a:gd name="connsiteY32" fmla="*/ 700087 h 1009650"/>
              <a:gd name="connsiteX33" fmla="*/ 533400 w 938212"/>
              <a:gd name="connsiteY33" fmla="*/ 733425 h 1009650"/>
              <a:gd name="connsiteX34" fmla="*/ 542925 w 938212"/>
              <a:gd name="connsiteY34" fmla="*/ 747712 h 1009650"/>
              <a:gd name="connsiteX35" fmla="*/ 547687 w 938212"/>
              <a:gd name="connsiteY35" fmla="*/ 771525 h 1009650"/>
              <a:gd name="connsiteX36" fmla="*/ 533400 w 938212"/>
              <a:gd name="connsiteY36" fmla="*/ 857250 h 1009650"/>
              <a:gd name="connsiteX37" fmla="*/ 528637 w 938212"/>
              <a:gd name="connsiteY37" fmla="*/ 928687 h 1009650"/>
              <a:gd name="connsiteX38" fmla="*/ 533400 w 938212"/>
              <a:gd name="connsiteY38" fmla="*/ 962025 h 1009650"/>
              <a:gd name="connsiteX39" fmla="*/ 561975 w 938212"/>
              <a:gd name="connsiteY39" fmla="*/ 981075 h 1009650"/>
              <a:gd name="connsiteX40" fmla="*/ 566737 w 938212"/>
              <a:gd name="connsiteY40" fmla="*/ 995362 h 1009650"/>
              <a:gd name="connsiteX41" fmla="*/ 595312 w 938212"/>
              <a:gd name="connsiteY41" fmla="*/ 1004887 h 1009650"/>
              <a:gd name="connsiteX42" fmla="*/ 695325 w 938212"/>
              <a:gd name="connsiteY42" fmla="*/ 1009650 h 1009650"/>
              <a:gd name="connsiteX43" fmla="*/ 757237 w 938212"/>
              <a:gd name="connsiteY43" fmla="*/ 995362 h 1009650"/>
              <a:gd name="connsiteX44" fmla="*/ 776287 w 938212"/>
              <a:gd name="connsiteY44" fmla="*/ 985837 h 1009650"/>
              <a:gd name="connsiteX45" fmla="*/ 814387 w 938212"/>
              <a:gd name="connsiteY45" fmla="*/ 981075 h 1009650"/>
              <a:gd name="connsiteX46" fmla="*/ 828675 w 938212"/>
              <a:gd name="connsiteY46" fmla="*/ 971550 h 1009650"/>
              <a:gd name="connsiteX47" fmla="*/ 847725 w 938212"/>
              <a:gd name="connsiteY47" fmla="*/ 966787 h 1009650"/>
              <a:gd name="connsiteX48" fmla="*/ 852487 w 938212"/>
              <a:gd name="connsiteY48" fmla="*/ 952500 h 1009650"/>
              <a:gd name="connsiteX49" fmla="*/ 838200 w 938212"/>
              <a:gd name="connsiteY49" fmla="*/ 876300 h 1009650"/>
              <a:gd name="connsiteX50" fmla="*/ 823912 w 938212"/>
              <a:gd name="connsiteY50" fmla="*/ 833437 h 1009650"/>
              <a:gd name="connsiteX51" fmla="*/ 819150 w 938212"/>
              <a:gd name="connsiteY51" fmla="*/ 819150 h 1009650"/>
              <a:gd name="connsiteX52" fmla="*/ 823912 w 938212"/>
              <a:gd name="connsiteY52" fmla="*/ 785812 h 1009650"/>
              <a:gd name="connsiteX53" fmla="*/ 828675 w 938212"/>
              <a:gd name="connsiteY53" fmla="*/ 771525 h 1009650"/>
              <a:gd name="connsiteX54" fmla="*/ 847725 w 938212"/>
              <a:gd name="connsiteY54" fmla="*/ 762000 h 1009650"/>
              <a:gd name="connsiteX55" fmla="*/ 862012 w 938212"/>
              <a:gd name="connsiteY55" fmla="*/ 747712 h 1009650"/>
              <a:gd name="connsiteX56" fmla="*/ 881062 w 938212"/>
              <a:gd name="connsiteY56" fmla="*/ 742950 h 1009650"/>
              <a:gd name="connsiteX57" fmla="*/ 895350 w 938212"/>
              <a:gd name="connsiteY57" fmla="*/ 714375 h 1009650"/>
              <a:gd name="connsiteX58" fmla="*/ 914400 w 938212"/>
              <a:gd name="connsiteY58" fmla="*/ 700087 h 1009650"/>
              <a:gd name="connsiteX59" fmla="*/ 928687 w 938212"/>
              <a:gd name="connsiteY59" fmla="*/ 666750 h 1009650"/>
              <a:gd name="connsiteX60" fmla="*/ 933450 w 938212"/>
              <a:gd name="connsiteY60" fmla="*/ 647700 h 1009650"/>
              <a:gd name="connsiteX61" fmla="*/ 938212 w 938212"/>
              <a:gd name="connsiteY61" fmla="*/ 633412 h 1009650"/>
              <a:gd name="connsiteX62" fmla="*/ 928687 w 938212"/>
              <a:gd name="connsiteY62" fmla="*/ 581025 h 1009650"/>
              <a:gd name="connsiteX63" fmla="*/ 923925 w 938212"/>
              <a:gd name="connsiteY63" fmla="*/ 566737 h 1009650"/>
              <a:gd name="connsiteX64" fmla="*/ 909637 w 938212"/>
              <a:gd name="connsiteY64" fmla="*/ 561975 h 1009650"/>
              <a:gd name="connsiteX65" fmla="*/ 895350 w 938212"/>
              <a:gd name="connsiteY65" fmla="*/ 533400 h 1009650"/>
              <a:gd name="connsiteX66" fmla="*/ 876300 w 938212"/>
              <a:gd name="connsiteY66" fmla="*/ 523875 h 1009650"/>
              <a:gd name="connsiteX67" fmla="*/ 842962 w 938212"/>
              <a:gd name="connsiteY67" fmla="*/ 514350 h 1009650"/>
              <a:gd name="connsiteX68" fmla="*/ 828675 w 938212"/>
              <a:gd name="connsiteY68" fmla="*/ 509587 h 1009650"/>
              <a:gd name="connsiteX69" fmla="*/ 804862 w 938212"/>
              <a:gd name="connsiteY69" fmla="*/ 490537 h 1009650"/>
              <a:gd name="connsiteX70" fmla="*/ 795337 w 938212"/>
              <a:gd name="connsiteY70" fmla="*/ 476250 h 1009650"/>
              <a:gd name="connsiteX71" fmla="*/ 766762 w 938212"/>
              <a:gd name="connsiteY71" fmla="*/ 466725 h 1009650"/>
              <a:gd name="connsiteX72" fmla="*/ 738187 w 938212"/>
              <a:gd name="connsiteY72" fmla="*/ 447675 h 1009650"/>
              <a:gd name="connsiteX73" fmla="*/ 704850 w 938212"/>
              <a:gd name="connsiteY73" fmla="*/ 433387 h 1009650"/>
              <a:gd name="connsiteX74" fmla="*/ 685800 w 938212"/>
              <a:gd name="connsiteY74" fmla="*/ 400050 h 1009650"/>
              <a:gd name="connsiteX75" fmla="*/ 657225 w 938212"/>
              <a:gd name="connsiteY75" fmla="*/ 390525 h 1009650"/>
              <a:gd name="connsiteX76" fmla="*/ 623887 w 938212"/>
              <a:gd name="connsiteY76" fmla="*/ 395287 h 1009650"/>
              <a:gd name="connsiteX77" fmla="*/ 604837 w 938212"/>
              <a:gd name="connsiteY77" fmla="*/ 400050 h 1009650"/>
              <a:gd name="connsiteX78" fmla="*/ 590550 w 938212"/>
              <a:gd name="connsiteY78" fmla="*/ 419100 h 1009650"/>
              <a:gd name="connsiteX79" fmla="*/ 571500 w 938212"/>
              <a:gd name="connsiteY79" fmla="*/ 428625 h 1009650"/>
              <a:gd name="connsiteX80" fmla="*/ 538162 w 938212"/>
              <a:gd name="connsiteY80" fmla="*/ 442912 h 1009650"/>
              <a:gd name="connsiteX81" fmla="*/ 533400 w 938212"/>
              <a:gd name="connsiteY81" fmla="*/ 457200 h 1009650"/>
              <a:gd name="connsiteX82" fmla="*/ 519112 w 938212"/>
              <a:gd name="connsiteY82" fmla="*/ 461962 h 1009650"/>
              <a:gd name="connsiteX83" fmla="*/ 447675 w 938212"/>
              <a:gd name="connsiteY83" fmla="*/ 457200 h 1009650"/>
              <a:gd name="connsiteX84" fmla="*/ 433387 w 938212"/>
              <a:gd name="connsiteY84" fmla="*/ 447675 h 1009650"/>
              <a:gd name="connsiteX85" fmla="*/ 361950 w 938212"/>
              <a:gd name="connsiteY85" fmla="*/ 433387 h 1009650"/>
              <a:gd name="connsiteX86" fmla="*/ 266700 w 938212"/>
              <a:gd name="connsiteY86" fmla="*/ 423862 h 1009650"/>
              <a:gd name="connsiteX87" fmla="*/ 238125 w 938212"/>
              <a:gd name="connsiteY87" fmla="*/ 409575 h 1009650"/>
              <a:gd name="connsiteX88" fmla="*/ 204787 w 938212"/>
              <a:gd name="connsiteY88" fmla="*/ 395287 h 1009650"/>
              <a:gd name="connsiteX89" fmla="*/ 166687 w 938212"/>
              <a:gd name="connsiteY89" fmla="*/ 390525 h 1009650"/>
              <a:gd name="connsiteX90" fmla="*/ 142875 w 938212"/>
              <a:gd name="connsiteY90" fmla="*/ 381000 h 1009650"/>
              <a:gd name="connsiteX91" fmla="*/ 114300 w 938212"/>
              <a:gd name="connsiteY91" fmla="*/ 371475 h 1009650"/>
              <a:gd name="connsiteX92" fmla="*/ 109537 w 938212"/>
              <a:gd name="connsiteY92" fmla="*/ 333375 h 1009650"/>
              <a:gd name="connsiteX93" fmla="*/ 128587 w 938212"/>
              <a:gd name="connsiteY93" fmla="*/ 328612 h 1009650"/>
              <a:gd name="connsiteX94" fmla="*/ 171450 w 938212"/>
              <a:gd name="connsiteY94" fmla="*/ 342900 h 1009650"/>
              <a:gd name="connsiteX95" fmla="*/ 180975 w 938212"/>
              <a:gd name="connsiteY95" fmla="*/ 357187 h 1009650"/>
              <a:gd name="connsiteX96" fmla="*/ 209550 w 938212"/>
              <a:gd name="connsiteY96" fmla="*/ 366712 h 1009650"/>
              <a:gd name="connsiteX97" fmla="*/ 223837 w 938212"/>
              <a:gd name="connsiteY97" fmla="*/ 371475 h 1009650"/>
              <a:gd name="connsiteX98" fmla="*/ 238125 w 938212"/>
              <a:gd name="connsiteY98" fmla="*/ 376237 h 1009650"/>
              <a:gd name="connsiteX99" fmla="*/ 257175 w 938212"/>
              <a:gd name="connsiteY99" fmla="*/ 385762 h 1009650"/>
              <a:gd name="connsiteX100" fmla="*/ 280987 w 938212"/>
              <a:gd name="connsiteY100" fmla="*/ 390525 h 1009650"/>
              <a:gd name="connsiteX101" fmla="*/ 309562 w 938212"/>
              <a:gd name="connsiteY101" fmla="*/ 381000 h 1009650"/>
              <a:gd name="connsiteX102" fmla="*/ 338137 w 938212"/>
              <a:gd name="connsiteY102" fmla="*/ 357187 h 1009650"/>
              <a:gd name="connsiteX103" fmla="*/ 352425 w 938212"/>
              <a:gd name="connsiteY103" fmla="*/ 328612 h 1009650"/>
              <a:gd name="connsiteX104" fmla="*/ 366712 w 938212"/>
              <a:gd name="connsiteY104" fmla="*/ 314325 h 1009650"/>
              <a:gd name="connsiteX105" fmla="*/ 381000 w 938212"/>
              <a:gd name="connsiteY105" fmla="*/ 304800 h 1009650"/>
              <a:gd name="connsiteX106" fmla="*/ 414337 w 938212"/>
              <a:gd name="connsiteY106" fmla="*/ 295275 h 1009650"/>
              <a:gd name="connsiteX107" fmla="*/ 428625 w 938212"/>
              <a:gd name="connsiteY107" fmla="*/ 290512 h 1009650"/>
              <a:gd name="connsiteX108" fmla="*/ 442912 w 938212"/>
              <a:gd name="connsiteY108" fmla="*/ 276225 h 1009650"/>
              <a:gd name="connsiteX109" fmla="*/ 490537 w 938212"/>
              <a:gd name="connsiteY109" fmla="*/ 247650 h 1009650"/>
              <a:gd name="connsiteX110" fmla="*/ 504825 w 938212"/>
              <a:gd name="connsiteY110" fmla="*/ 242887 h 1009650"/>
              <a:gd name="connsiteX111" fmla="*/ 547687 w 938212"/>
              <a:gd name="connsiteY111" fmla="*/ 261937 h 1009650"/>
              <a:gd name="connsiteX112" fmla="*/ 561975 w 938212"/>
              <a:gd name="connsiteY112" fmla="*/ 266700 h 1009650"/>
              <a:gd name="connsiteX113" fmla="*/ 600075 w 938212"/>
              <a:gd name="connsiteY113" fmla="*/ 261937 h 1009650"/>
              <a:gd name="connsiteX114" fmla="*/ 628650 w 938212"/>
              <a:gd name="connsiteY114" fmla="*/ 247650 h 1009650"/>
              <a:gd name="connsiteX115" fmla="*/ 642937 w 938212"/>
              <a:gd name="connsiteY115" fmla="*/ 242887 h 1009650"/>
              <a:gd name="connsiteX116" fmla="*/ 661987 w 938212"/>
              <a:gd name="connsiteY116" fmla="*/ 233362 h 1009650"/>
              <a:gd name="connsiteX117" fmla="*/ 671512 w 938212"/>
              <a:gd name="connsiteY117" fmla="*/ 214312 h 1009650"/>
              <a:gd name="connsiteX118" fmla="*/ 681037 w 938212"/>
              <a:gd name="connsiteY118" fmla="*/ 180975 h 1009650"/>
              <a:gd name="connsiteX119" fmla="*/ 676275 w 938212"/>
              <a:gd name="connsiteY119" fmla="*/ 147637 h 1009650"/>
              <a:gd name="connsiteX120" fmla="*/ 657225 w 938212"/>
              <a:gd name="connsiteY120" fmla="*/ 138112 h 1009650"/>
              <a:gd name="connsiteX121" fmla="*/ 614362 w 938212"/>
              <a:gd name="connsiteY121" fmla="*/ 128587 h 1009650"/>
              <a:gd name="connsiteX122" fmla="*/ 600075 w 938212"/>
              <a:gd name="connsiteY122" fmla="*/ 95250 h 1009650"/>
              <a:gd name="connsiteX123" fmla="*/ 604837 w 938212"/>
              <a:gd name="connsiteY123" fmla="*/ 76200 h 1009650"/>
              <a:gd name="connsiteX124" fmla="*/ 604837 w 938212"/>
              <a:gd name="connsiteY124" fmla="*/ 190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938212" h="1009650">
                <a:moveTo>
                  <a:pt x="138112" y="0"/>
                </a:moveTo>
                <a:cubicBezTo>
                  <a:pt x="125412" y="12700"/>
                  <a:pt x="113302" y="26018"/>
                  <a:pt x="100012" y="38100"/>
                </a:cubicBezTo>
                <a:cubicBezTo>
                  <a:pt x="95777" y="41950"/>
                  <a:pt x="89301" y="43156"/>
                  <a:pt x="85725" y="47625"/>
                </a:cubicBezTo>
                <a:cubicBezTo>
                  <a:pt x="82589" y="51545"/>
                  <a:pt x="84229" y="58101"/>
                  <a:pt x="80962" y="61912"/>
                </a:cubicBezTo>
                <a:cubicBezTo>
                  <a:pt x="74347" y="69630"/>
                  <a:pt x="64800" y="74268"/>
                  <a:pt x="57150" y="80962"/>
                </a:cubicBezTo>
                <a:cubicBezTo>
                  <a:pt x="27814" y="106631"/>
                  <a:pt x="57814" y="85281"/>
                  <a:pt x="28575" y="104775"/>
                </a:cubicBezTo>
                <a:cubicBezTo>
                  <a:pt x="23284" y="205298"/>
                  <a:pt x="33364" y="166605"/>
                  <a:pt x="14287" y="223837"/>
                </a:cubicBezTo>
                <a:lnTo>
                  <a:pt x="9525" y="238125"/>
                </a:lnTo>
                <a:lnTo>
                  <a:pt x="0" y="266700"/>
                </a:lnTo>
                <a:cubicBezTo>
                  <a:pt x="3175" y="300037"/>
                  <a:pt x="5535" y="333462"/>
                  <a:pt x="9525" y="366712"/>
                </a:cubicBezTo>
                <a:cubicBezTo>
                  <a:pt x="10305" y="373211"/>
                  <a:pt x="11709" y="379746"/>
                  <a:pt x="14287" y="385762"/>
                </a:cubicBezTo>
                <a:cubicBezTo>
                  <a:pt x="16542" y="391023"/>
                  <a:pt x="20637" y="395287"/>
                  <a:pt x="23812" y="400050"/>
                </a:cubicBezTo>
                <a:cubicBezTo>
                  <a:pt x="27456" y="414624"/>
                  <a:pt x="27137" y="422424"/>
                  <a:pt x="38100" y="433387"/>
                </a:cubicBezTo>
                <a:cubicBezTo>
                  <a:pt x="42147" y="437434"/>
                  <a:pt x="47625" y="439737"/>
                  <a:pt x="52387" y="442912"/>
                </a:cubicBezTo>
                <a:cubicBezTo>
                  <a:pt x="55562" y="447675"/>
                  <a:pt x="57442" y="453624"/>
                  <a:pt x="61912" y="457200"/>
                </a:cubicBezTo>
                <a:cubicBezTo>
                  <a:pt x="65832" y="460336"/>
                  <a:pt x="71710" y="459717"/>
                  <a:pt x="76200" y="461962"/>
                </a:cubicBezTo>
                <a:cubicBezTo>
                  <a:pt x="81319" y="464522"/>
                  <a:pt x="85725" y="468312"/>
                  <a:pt x="90487" y="471487"/>
                </a:cubicBezTo>
                <a:cubicBezTo>
                  <a:pt x="99220" y="497684"/>
                  <a:pt x="90003" y="474211"/>
                  <a:pt x="104775" y="500062"/>
                </a:cubicBezTo>
                <a:cubicBezTo>
                  <a:pt x="108297" y="506226"/>
                  <a:pt x="110778" y="512948"/>
                  <a:pt x="114300" y="519112"/>
                </a:cubicBezTo>
                <a:cubicBezTo>
                  <a:pt x="117140" y="524082"/>
                  <a:pt x="118971" y="530366"/>
                  <a:pt x="123825" y="533400"/>
                </a:cubicBezTo>
                <a:cubicBezTo>
                  <a:pt x="132339" y="538721"/>
                  <a:pt x="143420" y="538435"/>
                  <a:pt x="152400" y="542925"/>
                </a:cubicBezTo>
                <a:cubicBezTo>
                  <a:pt x="169337" y="551393"/>
                  <a:pt x="169384" y="552540"/>
                  <a:pt x="185737" y="557212"/>
                </a:cubicBezTo>
                <a:cubicBezTo>
                  <a:pt x="192031" y="559010"/>
                  <a:pt x="198268" y="561382"/>
                  <a:pt x="204787" y="561975"/>
                </a:cubicBezTo>
                <a:cubicBezTo>
                  <a:pt x="233289" y="564566"/>
                  <a:pt x="261937" y="565150"/>
                  <a:pt x="290512" y="566737"/>
                </a:cubicBezTo>
                <a:cubicBezTo>
                  <a:pt x="300171" y="569152"/>
                  <a:pt x="314290" y="572165"/>
                  <a:pt x="323850" y="576262"/>
                </a:cubicBezTo>
                <a:cubicBezTo>
                  <a:pt x="330376" y="579059"/>
                  <a:pt x="336074" y="583837"/>
                  <a:pt x="342900" y="585787"/>
                </a:cubicBezTo>
                <a:cubicBezTo>
                  <a:pt x="358466" y="590235"/>
                  <a:pt x="374819" y="591385"/>
                  <a:pt x="390525" y="595312"/>
                </a:cubicBezTo>
                <a:cubicBezTo>
                  <a:pt x="450080" y="610202"/>
                  <a:pt x="376036" y="591172"/>
                  <a:pt x="423862" y="604837"/>
                </a:cubicBezTo>
                <a:cubicBezTo>
                  <a:pt x="430156" y="606635"/>
                  <a:pt x="436562" y="608012"/>
                  <a:pt x="442912" y="609600"/>
                </a:cubicBezTo>
                <a:cubicBezTo>
                  <a:pt x="446087" y="614362"/>
                  <a:pt x="448129" y="620118"/>
                  <a:pt x="452437" y="623887"/>
                </a:cubicBezTo>
                <a:cubicBezTo>
                  <a:pt x="461052" y="631425"/>
                  <a:pt x="481012" y="642937"/>
                  <a:pt x="481012" y="642937"/>
                </a:cubicBezTo>
                <a:cubicBezTo>
                  <a:pt x="490284" y="670752"/>
                  <a:pt x="478520" y="645208"/>
                  <a:pt x="500062" y="666750"/>
                </a:cubicBezTo>
                <a:cubicBezTo>
                  <a:pt x="505970" y="672658"/>
                  <a:pt x="518466" y="691974"/>
                  <a:pt x="523875" y="700087"/>
                </a:cubicBezTo>
                <a:cubicBezTo>
                  <a:pt x="525402" y="706195"/>
                  <a:pt x="529982" y="726590"/>
                  <a:pt x="533400" y="733425"/>
                </a:cubicBezTo>
                <a:cubicBezTo>
                  <a:pt x="535960" y="738544"/>
                  <a:pt x="539750" y="742950"/>
                  <a:pt x="542925" y="747712"/>
                </a:cubicBezTo>
                <a:cubicBezTo>
                  <a:pt x="544512" y="755650"/>
                  <a:pt x="548091" y="763440"/>
                  <a:pt x="547687" y="771525"/>
                </a:cubicBezTo>
                <a:cubicBezTo>
                  <a:pt x="544990" y="825461"/>
                  <a:pt x="544192" y="824869"/>
                  <a:pt x="533400" y="857250"/>
                </a:cubicBezTo>
                <a:cubicBezTo>
                  <a:pt x="531812" y="881062"/>
                  <a:pt x="528637" y="904822"/>
                  <a:pt x="528637" y="928687"/>
                </a:cubicBezTo>
                <a:cubicBezTo>
                  <a:pt x="528637" y="939913"/>
                  <a:pt x="527373" y="952554"/>
                  <a:pt x="533400" y="962025"/>
                </a:cubicBezTo>
                <a:cubicBezTo>
                  <a:pt x="539546" y="971683"/>
                  <a:pt x="561975" y="981075"/>
                  <a:pt x="561975" y="981075"/>
                </a:cubicBezTo>
                <a:cubicBezTo>
                  <a:pt x="563562" y="985837"/>
                  <a:pt x="562652" y="992444"/>
                  <a:pt x="566737" y="995362"/>
                </a:cubicBezTo>
                <a:cubicBezTo>
                  <a:pt x="574907" y="1001198"/>
                  <a:pt x="585283" y="1004409"/>
                  <a:pt x="595312" y="1004887"/>
                </a:cubicBezTo>
                <a:lnTo>
                  <a:pt x="695325" y="1009650"/>
                </a:lnTo>
                <a:cubicBezTo>
                  <a:pt x="718135" y="1006391"/>
                  <a:pt x="736318" y="1005821"/>
                  <a:pt x="757237" y="995362"/>
                </a:cubicBezTo>
                <a:cubicBezTo>
                  <a:pt x="763587" y="992187"/>
                  <a:pt x="769399" y="987559"/>
                  <a:pt x="776287" y="985837"/>
                </a:cubicBezTo>
                <a:cubicBezTo>
                  <a:pt x="788704" y="982733"/>
                  <a:pt x="801687" y="982662"/>
                  <a:pt x="814387" y="981075"/>
                </a:cubicBezTo>
                <a:cubicBezTo>
                  <a:pt x="819150" y="977900"/>
                  <a:pt x="823414" y="973805"/>
                  <a:pt x="828675" y="971550"/>
                </a:cubicBezTo>
                <a:cubicBezTo>
                  <a:pt x="834691" y="968972"/>
                  <a:pt x="842614" y="970876"/>
                  <a:pt x="847725" y="966787"/>
                </a:cubicBezTo>
                <a:cubicBezTo>
                  <a:pt x="851645" y="963651"/>
                  <a:pt x="850900" y="957262"/>
                  <a:pt x="852487" y="952500"/>
                </a:cubicBezTo>
                <a:cubicBezTo>
                  <a:pt x="848857" y="930720"/>
                  <a:pt x="845283" y="899911"/>
                  <a:pt x="838200" y="876300"/>
                </a:cubicBezTo>
                <a:cubicBezTo>
                  <a:pt x="838190" y="876267"/>
                  <a:pt x="826299" y="840597"/>
                  <a:pt x="823912" y="833437"/>
                </a:cubicBezTo>
                <a:lnTo>
                  <a:pt x="819150" y="819150"/>
                </a:lnTo>
                <a:cubicBezTo>
                  <a:pt x="820737" y="808037"/>
                  <a:pt x="821711" y="796819"/>
                  <a:pt x="823912" y="785812"/>
                </a:cubicBezTo>
                <a:cubicBezTo>
                  <a:pt x="824897" y="780889"/>
                  <a:pt x="825125" y="775075"/>
                  <a:pt x="828675" y="771525"/>
                </a:cubicBezTo>
                <a:cubicBezTo>
                  <a:pt x="833695" y="766505"/>
                  <a:pt x="841375" y="765175"/>
                  <a:pt x="847725" y="762000"/>
                </a:cubicBezTo>
                <a:cubicBezTo>
                  <a:pt x="852487" y="757237"/>
                  <a:pt x="856164" y="751054"/>
                  <a:pt x="862012" y="747712"/>
                </a:cubicBezTo>
                <a:cubicBezTo>
                  <a:pt x="867695" y="744465"/>
                  <a:pt x="875616" y="746581"/>
                  <a:pt x="881062" y="742950"/>
                </a:cubicBezTo>
                <a:cubicBezTo>
                  <a:pt x="899427" y="730707"/>
                  <a:pt x="883466" y="728636"/>
                  <a:pt x="895350" y="714375"/>
                </a:cubicBezTo>
                <a:cubicBezTo>
                  <a:pt x="900432" y="708277"/>
                  <a:pt x="908050" y="704850"/>
                  <a:pt x="914400" y="700087"/>
                </a:cubicBezTo>
                <a:cubicBezTo>
                  <a:pt x="928069" y="645404"/>
                  <a:pt x="908956" y="712787"/>
                  <a:pt x="928687" y="666750"/>
                </a:cubicBezTo>
                <a:cubicBezTo>
                  <a:pt x="931265" y="660734"/>
                  <a:pt x="931652" y="653994"/>
                  <a:pt x="933450" y="647700"/>
                </a:cubicBezTo>
                <a:cubicBezTo>
                  <a:pt x="934829" y="642873"/>
                  <a:pt x="936625" y="638175"/>
                  <a:pt x="938212" y="633412"/>
                </a:cubicBezTo>
                <a:cubicBezTo>
                  <a:pt x="934356" y="606420"/>
                  <a:pt x="935105" y="603487"/>
                  <a:pt x="928687" y="581025"/>
                </a:cubicBezTo>
                <a:cubicBezTo>
                  <a:pt x="927308" y="576198"/>
                  <a:pt x="927475" y="570287"/>
                  <a:pt x="923925" y="566737"/>
                </a:cubicBezTo>
                <a:cubicBezTo>
                  <a:pt x="920375" y="563187"/>
                  <a:pt x="914400" y="563562"/>
                  <a:pt x="909637" y="561975"/>
                </a:cubicBezTo>
                <a:cubicBezTo>
                  <a:pt x="906387" y="552222"/>
                  <a:pt x="903873" y="540502"/>
                  <a:pt x="895350" y="533400"/>
                </a:cubicBezTo>
                <a:cubicBezTo>
                  <a:pt x="889896" y="528855"/>
                  <a:pt x="882972" y="526301"/>
                  <a:pt x="876300" y="523875"/>
                </a:cubicBezTo>
                <a:cubicBezTo>
                  <a:pt x="865438" y="519925"/>
                  <a:pt x="854032" y="517671"/>
                  <a:pt x="842962" y="514350"/>
                </a:cubicBezTo>
                <a:cubicBezTo>
                  <a:pt x="838154" y="512907"/>
                  <a:pt x="833437" y="511175"/>
                  <a:pt x="828675" y="509587"/>
                </a:cubicBezTo>
                <a:cubicBezTo>
                  <a:pt x="801379" y="468644"/>
                  <a:pt x="837725" y="516827"/>
                  <a:pt x="804862" y="490537"/>
                </a:cubicBezTo>
                <a:cubicBezTo>
                  <a:pt x="800393" y="486961"/>
                  <a:pt x="800191" y="479283"/>
                  <a:pt x="795337" y="476250"/>
                </a:cubicBezTo>
                <a:cubicBezTo>
                  <a:pt x="786823" y="470929"/>
                  <a:pt x="766762" y="466725"/>
                  <a:pt x="766762" y="466725"/>
                </a:cubicBezTo>
                <a:cubicBezTo>
                  <a:pt x="757237" y="460375"/>
                  <a:pt x="749047" y="451296"/>
                  <a:pt x="738187" y="447675"/>
                </a:cubicBezTo>
                <a:cubicBezTo>
                  <a:pt x="717165" y="440667"/>
                  <a:pt x="728390" y="445157"/>
                  <a:pt x="704850" y="433387"/>
                </a:cubicBezTo>
                <a:cubicBezTo>
                  <a:pt x="703392" y="430470"/>
                  <a:pt x="690696" y="403110"/>
                  <a:pt x="685800" y="400050"/>
                </a:cubicBezTo>
                <a:cubicBezTo>
                  <a:pt x="677286" y="394729"/>
                  <a:pt x="657225" y="390525"/>
                  <a:pt x="657225" y="390525"/>
                </a:cubicBezTo>
                <a:cubicBezTo>
                  <a:pt x="646112" y="392112"/>
                  <a:pt x="634931" y="393279"/>
                  <a:pt x="623887" y="395287"/>
                </a:cubicBezTo>
                <a:cubicBezTo>
                  <a:pt x="617447" y="396458"/>
                  <a:pt x="610163" y="396245"/>
                  <a:pt x="604837" y="400050"/>
                </a:cubicBezTo>
                <a:cubicBezTo>
                  <a:pt x="598378" y="404664"/>
                  <a:pt x="596576" y="413934"/>
                  <a:pt x="590550" y="419100"/>
                </a:cubicBezTo>
                <a:cubicBezTo>
                  <a:pt x="585160" y="423720"/>
                  <a:pt x="577664" y="425103"/>
                  <a:pt x="571500" y="428625"/>
                </a:cubicBezTo>
                <a:cubicBezTo>
                  <a:pt x="545920" y="443242"/>
                  <a:pt x="569450" y="435091"/>
                  <a:pt x="538162" y="442912"/>
                </a:cubicBezTo>
                <a:cubicBezTo>
                  <a:pt x="536575" y="447675"/>
                  <a:pt x="536950" y="453650"/>
                  <a:pt x="533400" y="457200"/>
                </a:cubicBezTo>
                <a:cubicBezTo>
                  <a:pt x="529850" y="460750"/>
                  <a:pt x="524132" y="461962"/>
                  <a:pt x="519112" y="461962"/>
                </a:cubicBezTo>
                <a:cubicBezTo>
                  <a:pt x="495247" y="461962"/>
                  <a:pt x="471487" y="458787"/>
                  <a:pt x="447675" y="457200"/>
                </a:cubicBezTo>
                <a:cubicBezTo>
                  <a:pt x="442912" y="454025"/>
                  <a:pt x="438766" y="449631"/>
                  <a:pt x="433387" y="447675"/>
                </a:cubicBezTo>
                <a:cubicBezTo>
                  <a:pt x="410806" y="439464"/>
                  <a:pt x="385601" y="436540"/>
                  <a:pt x="361950" y="433387"/>
                </a:cubicBezTo>
                <a:cubicBezTo>
                  <a:pt x="314410" y="427048"/>
                  <a:pt x="322372" y="428502"/>
                  <a:pt x="266700" y="423862"/>
                </a:cubicBezTo>
                <a:cubicBezTo>
                  <a:pt x="239240" y="405556"/>
                  <a:pt x="265731" y="421406"/>
                  <a:pt x="238125" y="409575"/>
                </a:cubicBezTo>
                <a:cubicBezTo>
                  <a:pt x="226028" y="404391"/>
                  <a:pt x="217718" y="397638"/>
                  <a:pt x="204787" y="395287"/>
                </a:cubicBezTo>
                <a:cubicBezTo>
                  <a:pt x="192195" y="392997"/>
                  <a:pt x="179387" y="392112"/>
                  <a:pt x="166687" y="390525"/>
                </a:cubicBezTo>
                <a:cubicBezTo>
                  <a:pt x="158750" y="387350"/>
                  <a:pt x="150909" y="383922"/>
                  <a:pt x="142875" y="381000"/>
                </a:cubicBezTo>
                <a:cubicBezTo>
                  <a:pt x="133439" y="377569"/>
                  <a:pt x="114300" y="371475"/>
                  <a:pt x="114300" y="371475"/>
                </a:cubicBezTo>
                <a:cubicBezTo>
                  <a:pt x="97955" y="346957"/>
                  <a:pt x="82785" y="344841"/>
                  <a:pt x="109537" y="333375"/>
                </a:cubicBezTo>
                <a:cubicBezTo>
                  <a:pt x="115553" y="330797"/>
                  <a:pt x="122237" y="330200"/>
                  <a:pt x="128587" y="328612"/>
                </a:cubicBezTo>
                <a:cubicBezTo>
                  <a:pt x="147744" y="331805"/>
                  <a:pt x="158057" y="329507"/>
                  <a:pt x="171450" y="342900"/>
                </a:cubicBezTo>
                <a:cubicBezTo>
                  <a:pt x="175497" y="346947"/>
                  <a:pt x="176121" y="354154"/>
                  <a:pt x="180975" y="357187"/>
                </a:cubicBezTo>
                <a:cubicBezTo>
                  <a:pt x="189489" y="362508"/>
                  <a:pt x="200025" y="363537"/>
                  <a:pt x="209550" y="366712"/>
                </a:cubicBezTo>
                <a:lnTo>
                  <a:pt x="223837" y="371475"/>
                </a:lnTo>
                <a:cubicBezTo>
                  <a:pt x="228600" y="373063"/>
                  <a:pt x="233635" y="373992"/>
                  <a:pt x="238125" y="376237"/>
                </a:cubicBezTo>
                <a:cubicBezTo>
                  <a:pt x="244475" y="379412"/>
                  <a:pt x="250440" y="383517"/>
                  <a:pt x="257175" y="385762"/>
                </a:cubicBezTo>
                <a:cubicBezTo>
                  <a:pt x="264854" y="388322"/>
                  <a:pt x="273050" y="388937"/>
                  <a:pt x="280987" y="390525"/>
                </a:cubicBezTo>
                <a:cubicBezTo>
                  <a:pt x="290512" y="387350"/>
                  <a:pt x="300387" y="385078"/>
                  <a:pt x="309562" y="381000"/>
                </a:cubicBezTo>
                <a:cubicBezTo>
                  <a:pt x="319481" y="376592"/>
                  <a:pt x="331538" y="365106"/>
                  <a:pt x="338137" y="357187"/>
                </a:cubicBezTo>
                <a:cubicBezTo>
                  <a:pt x="375607" y="312222"/>
                  <a:pt x="323784" y="371574"/>
                  <a:pt x="352425" y="328612"/>
                </a:cubicBezTo>
                <a:cubicBezTo>
                  <a:pt x="356161" y="323008"/>
                  <a:pt x="361538" y="318637"/>
                  <a:pt x="366712" y="314325"/>
                </a:cubicBezTo>
                <a:cubicBezTo>
                  <a:pt x="371109" y="310661"/>
                  <a:pt x="375880" y="307360"/>
                  <a:pt x="381000" y="304800"/>
                </a:cubicBezTo>
                <a:cubicBezTo>
                  <a:pt x="388618" y="300991"/>
                  <a:pt x="407208" y="297312"/>
                  <a:pt x="414337" y="295275"/>
                </a:cubicBezTo>
                <a:cubicBezTo>
                  <a:pt x="419164" y="293896"/>
                  <a:pt x="423862" y="292100"/>
                  <a:pt x="428625" y="290512"/>
                </a:cubicBezTo>
                <a:cubicBezTo>
                  <a:pt x="433387" y="285750"/>
                  <a:pt x="437596" y="280360"/>
                  <a:pt x="442912" y="276225"/>
                </a:cubicBezTo>
                <a:cubicBezTo>
                  <a:pt x="456763" y="265452"/>
                  <a:pt x="474043" y="254719"/>
                  <a:pt x="490537" y="247650"/>
                </a:cubicBezTo>
                <a:cubicBezTo>
                  <a:pt x="495151" y="245672"/>
                  <a:pt x="500062" y="244475"/>
                  <a:pt x="504825" y="242887"/>
                </a:cubicBezTo>
                <a:cubicBezTo>
                  <a:pt x="527466" y="257982"/>
                  <a:pt x="513681" y="250601"/>
                  <a:pt x="547687" y="261937"/>
                </a:cubicBezTo>
                <a:lnTo>
                  <a:pt x="561975" y="266700"/>
                </a:lnTo>
                <a:cubicBezTo>
                  <a:pt x="574675" y="265112"/>
                  <a:pt x="587483" y="264227"/>
                  <a:pt x="600075" y="261937"/>
                </a:cubicBezTo>
                <a:cubicBezTo>
                  <a:pt x="618885" y="258517"/>
                  <a:pt x="611220" y="256365"/>
                  <a:pt x="628650" y="247650"/>
                </a:cubicBezTo>
                <a:cubicBezTo>
                  <a:pt x="633140" y="245405"/>
                  <a:pt x="638323" y="244865"/>
                  <a:pt x="642937" y="242887"/>
                </a:cubicBezTo>
                <a:cubicBezTo>
                  <a:pt x="649462" y="240090"/>
                  <a:pt x="655637" y="236537"/>
                  <a:pt x="661987" y="233362"/>
                </a:cubicBezTo>
                <a:cubicBezTo>
                  <a:pt x="665162" y="227012"/>
                  <a:pt x="668715" y="220837"/>
                  <a:pt x="671512" y="214312"/>
                </a:cubicBezTo>
                <a:cubicBezTo>
                  <a:pt x="675614" y="204741"/>
                  <a:pt x="678619" y="190650"/>
                  <a:pt x="681037" y="180975"/>
                </a:cubicBezTo>
                <a:cubicBezTo>
                  <a:pt x="679450" y="169862"/>
                  <a:pt x="681726" y="157450"/>
                  <a:pt x="676275" y="147637"/>
                </a:cubicBezTo>
                <a:cubicBezTo>
                  <a:pt x="672827" y="141431"/>
                  <a:pt x="663873" y="140605"/>
                  <a:pt x="657225" y="138112"/>
                </a:cubicBezTo>
                <a:cubicBezTo>
                  <a:pt x="649544" y="135232"/>
                  <a:pt x="620821" y="129879"/>
                  <a:pt x="614362" y="128587"/>
                </a:cubicBezTo>
                <a:cubicBezTo>
                  <a:pt x="612502" y="124866"/>
                  <a:pt x="600075" y="102258"/>
                  <a:pt x="600075" y="95250"/>
                </a:cubicBezTo>
                <a:cubicBezTo>
                  <a:pt x="600075" y="88705"/>
                  <a:pt x="604429" y="82733"/>
                  <a:pt x="604837" y="76200"/>
                </a:cubicBezTo>
                <a:cubicBezTo>
                  <a:pt x="606025" y="57187"/>
                  <a:pt x="604837" y="38100"/>
                  <a:pt x="604837" y="190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05250" y="5600700"/>
            <a:ext cx="288499" cy="366713"/>
          </a:xfrm>
          <a:custGeom>
            <a:avLst/>
            <a:gdLst>
              <a:gd name="connsiteX0" fmla="*/ 9525 w 288499"/>
              <a:gd name="connsiteY0" fmla="*/ 0 h 366713"/>
              <a:gd name="connsiteX1" fmla="*/ 114300 w 288499"/>
              <a:gd name="connsiteY1" fmla="*/ 9525 h 366713"/>
              <a:gd name="connsiteX2" fmla="*/ 133350 w 288499"/>
              <a:gd name="connsiteY2" fmla="*/ 14288 h 366713"/>
              <a:gd name="connsiteX3" fmla="*/ 157163 w 288499"/>
              <a:gd name="connsiteY3" fmla="*/ 19050 h 366713"/>
              <a:gd name="connsiteX4" fmla="*/ 171450 w 288499"/>
              <a:gd name="connsiteY4" fmla="*/ 28575 h 366713"/>
              <a:gd name="connsiteX5" fmla="*/ 180975 w 288499"/>
              <a:gd name="connsiteY5" fmla="*/ 42863 h 366713"/>
              <a:gd name="connsiteX6" fmla="*/ 204788 w 288499"/>
              <a:gd name="connsiteY6" fmla="*/ 47625 h 366713"/>
              <a:gd name="connsiteX7" fmla="*/ 228600 w 288499"/>
              <a:gd name="connsiteY7" fmla="*/ 66675 h 366713"/>
              <a:gd name="connsiteX8" fmla="*/ 238125 w 288499"/>
              <a:gd name="connsiteY8" fmla="*/ 80963 h 366713"/>
              <a:gd name="connsiteX9" fmla="*/ 257175 w 288499"/>
              <a:gd name="connsiteY9" fmla="*/ 100013 h 366713"/>
              <a:gd name="connsiteX10" fmla="*/ 261938 w 288499"/>
              <a:gd name="connsiteY10" fmla="*/ 114300 h 366713"/>
              <a:gd name="connsiteX11" fmla="*/ 266700 w 288499"/>
              <a:gd name="connsiteY11" fmla="*/ 133350 h 366713"/>
              <a:gd name="connsiteX12" fmla="*/ 276225 w 288499"/>
              <a:gd name="connsiteY12" fmla="*/ 147638 h 366713"/>
              <a:gd name="connsiteX13" fmla="*/ 276225 w 288499"/>
              <a:gd name="connsiteY13" fmla="*/ 342900 h 366713"/>
              <a:gd name="connsiteX14" fmla="*/ 261938 w 288499"/>
              <a:gd name="connsiteY14" fmla="*/ 352425 h 366713"/>
              <a:gd name="connsiteX15" fmla="*/ 228600 w 288499"/>
              <a:gd name="connsiteY15" fmla="*/ 366713 h 366713"/>
              <a:gd name="connsiteX16" fmla="*/ 85725 w 288499"/>
              <a:gd name="connsiteY16" fmla="*/ 357188 h 366713"/>
              <a:gd name="connsiteX17" fmla="*/ 71438 w 288499"/>
              <a:gd name="connsiteY17" fmla="*/ 347663 h 366713"/>
              <a:gd name="connsiteX18" fmla="*/ 61913 w 288499"/>
              <a:gd name="connsiteY18" fmla="*/ 333375 h 366713"/>
              <a:gd name="connsiteX19" fmla="*/ 66675 w 288499"/>
              <a:gd name="connsiteY19" fmla="*/ 300038 h 366713"/>
              <a:gd name="connsiteX20" fmla="*/ 71438 w 288499"/>
              <a:gd name="connsiteY20" fmla="*/ 285750 h 366713"/>
              <a:gd name="connsiteX21" fmla="*/ 90488 w 288499"/>
              <a:gd name="connsiteY21" fmla="*/ 280988 h 366713"/>
              <a:gd name="connsiteX22" fmla="*/ 104775 w 288499"/>
              <a:gd name="connsiteY22" fmla="*/ 271463 h 366713"/>
              <a:gd name="connsiteX23" fmla="*/ 109538 w 288499"/>
              <a:gd name="connsiteY23" fmla="*/ 257175 h 366713"/>
              <a:gd name="connsiteX24" fmla="*/ 104775 w 288499"/>
              <a:gd name="connsiteY24" fmla="*/ 171450 h 366713"/>
              <a:gd name="connsiteX25" fmla="*/ 95250 w 288499"/>
              <a:gd name="connsiteY25" fmla="*/ 157163 h 366713"/>
              <a:gd name="connsiteX26" fmla="*/ 38100 w 288499"/>
              <a:gd name="connsiteY26" fmla="*/ 147638 h 366713"/>
              <a:gd name="connsiteX27" fmla="*/ 23813 w 288499"/>
              <a:gd name="connsiteY27" fmla="*/ 138113 h 366713"/>
              <a:gd name="connsiteX28" fmla="*/ 9525 w 288499"/>
              <a:gd name="connsiteY28" fmla="*/ 104775 h 366713"/>
              <a:gd name="connsiteX29" fmla="*/ 0 w 288499"/>
              <a:gd name="connsiteY29" fmla="*/ 76200 h 366713"/>
              <a:gd name="connsiteX30" fmla="*/ 9525 w 288499"/>
              <a:gd name="connsiteY30" fmla="*/ 0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8499" h="366713">
                <a:moveTo>
                  <a:pt x="9525" y="0"/>
                </a:moveTo>
                <a:cubicBezTo>
                  <a:pt x="25056" y="1294"/>
                  <a:pt x="95658" y="6862"/>
                  <a:pt x="114300" y="9525"/>
                </a:cubicBezTo>
                <a:cubicBezTo>
                  <a:pt x="120780" y="10451"/>
                  <a:pt x="126960" y="12868"/>
                  <a:pt x="133350" y="14288"/>
                </a:cubicBezTo>
                <a:cubicBezTo>
                  <a:pt x="141252" y="16044"/>
                  <a:pt x="149225" y="17463"/>
                  <a:pt x="157163" y="19050"/>
                </a:cubicBezTo>
                <a:cubicBezTo>
                  <a:pt x="161925" y="22225"/>
                  <a:pt x="167403" y="24528"/>
                  <a:pt x="171450" y="28575"/>
                </a:cubicBezTo>
                <a:cubicBezTo>
                  <a:pt x="175497" y="32623"/>
                  <a:pt x="176005" y="40023"/>
                  <a:pt x="180975" y="42863"/>
                </a:cubicBezTo>
                <a:cubicBezTo>
                  <a:pt x="188003" y="46879"/>
                  <a:pt x="196850" y="46038"/>
                  <a:pt x="204788" y="47625"/>
                </a:cubicBezTo>
                <a:cubicBezTo>
                  <a:pt x="232086" y="88574"/>
                  <a:pt x="195737" y="40384"/>
                  <a:pt x="228600" y="66675"/>
                </a:cubicBezTo>
                <a:cubicBezTo>
                  <a:pt x="233070" y="70251"/>
                  <a:pt x="234400" y="76617"/>
                  <a:pt x="238125" y="80963"/>
                </a:cubicBezTo>
                <a:cubicBezTo>
                  <a:pt x="243969" y="87781"/>
                  <a:pt x="250825" y="93663"/>
                  <a:pt x="257175" y="100013"/>
                </a:cubicBezTo>
                <a:cubicBezTo>
                  <a:pt x="258763" y="104775"/>
                  <a:pt x="260559" y="109473"/>
                  <a:pt x="261938" y="114300"/>
                </a:cubicBezTo>
                <a:cubicBezTo>
                  <a:pt x="263736" y="120594"/>
                  <a:pt x="264122" y="127334"/>
                  <a:pt x="266700" y="133350"/>
                </a:cubicBezTo>
                <a:cubicBezTo>
                  <a:pt x="268955" y="138611"/>
                  <a:pt x="273050" y="142875"/>
                  <a:pt x="276225" y="147638"/>
                </a:cubicBezTo>
                <a:cubicBezTo>
                  <a:pt x="294150" y="219331"/>
                  <a:pt x="290954" y="199296"/>
                  <a:pt x="276225" y="342900"/>
                </a:cubicBezTo>
                <a:cubicBezTo>
                  <a:pt x="275641" y="348594"/>
                  <a:pt x="266908" y="349585"/>
                  <a:pt x="261938" y="352425"/>
                </a:cubicBezTo>
                <a:cubicBezTo>
                  <a:pt x="245461" y="361841"/>
                  <a:pt x="244628" y="361370"/>
                  <a:pt x="228600" y="366713"/>
                </a:cubicBezTo>
                <a:cubicBezTo>
                  <a:pt x="180975" y="363538"/>
                  <a:pt x="133109" y="362932"/>
                  <a:pt x="85725" y="357188"/>
                </a:cubicBezTo>
                <a:cubicBezTo>
                  <a:pt x="80043" y="356499"/>
                  <a:pt x="75485" y="351710"/>
                  <a:pt x="71438" y="347663"/>
                </a:cubicBezTo>
                <a:cubicBezTo>
                  <a:pt x="67391" y="343615"/>
                  <a:pt x="65088" y="338138"/>
                  <a:pt x="61913" y="333375"/>
                </a:cubicBezTo>
                <a:cubicBezTo>
                  <a:pt x="63500" y="322263"/>
                  <a:pt x="64474" y="311045"/>
                  <a:pt x="66675" y="300038"/>
                </a:cubicBezTo>
                <a:cubicBezTo>
                  <a:pt x="67660" y="295115"/>
                  <a:pt x="67518" y="288886"/>
                  <a:pt x="71438" y="285750"/>
                </a:cubicBezTo>
                <a:cubicBezTo>
                  <a:pt x="76549" y="281661"/>
                  <a:pt x="84138" y="282575"/>
                  <a:pt x="90488" y="280988"/>
                </a:cubicBezTo>
                <a:cubicBezTo>
                  <a:pt x="95250" y="277813"/>
                  <a:pt x="101199" y="275932"/>
                  <a:pt x="104775" y="271463"/>
                </a:cubicBezTo>
                <a:cubicBezTo>
                  <a:pt x="107911" y="267543"/>
                  <a:pt x="109538" y="262195"/>
                  <a:pt x="109538" y="257175"/>
                </a:cubicBezTo>
                <a:cubicBezTo>
                  <a:pt x="109538" y="228556"/>
                  <a:pt x="108823" y="199781"/>
                  <a:pt x="104775" y="171450"/>
                </a:cubicBezTo>
                <a:cubicBezTo>
                  <a:pt x="103966" y="165784"/>
                  <a:pt x="100640" y="159088"/>
                  <a:pt x="95250" y="157163"/>
                </a:cubicBezTo>
                <a:cubicBezTo>
                  <a:pt x="77062" y="150668"/>
                  <a:pt x="38100" y="147638"/>
                  <a:pt x="38100" y="147638"/>
                </a:cubicBezTo>
                <a:cubicBezTo>
                  <a:pt x="33338" y="144463"/>
                  <a:pt x="27860" y="142160"/>
                  <a:pt x="23813" y="138113"/>
                </a:cubicBezTo>
                <a:cubicBezTo>
                  <a:pt x="11940" y="126240"/>
                  <a:pt x="14209" y="120389"/>
                  <a:pt x="9525" y="104775"/>
                </a:cubicBezTo>
                <a:cubicBezTo>
                  <a:pt x="6640" y="95158"/>
                  <a:pt x="0" y="76200"/>
                  <a:pt x="0" y="76200"/>
                </a:cubicBezTo>
                <a:lnTo>
                  <a:pt x="9525" y="0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628716" y="6300788"/>
            <a:ext cx="414647" cy="357187"/>
          </a:xfrm>
          <a:custGeom>
            <a:avLst/>
            <a:gdLst>
              <a:gd name="connsiteX0" fmla="*/ 95559 w 414647"/>
              <a:gd name="connsiteY0" fmla="*/ 95250 h 357187"/>
              <a:gd name="connsiteX1" fmla="*/ 90797 w 414647"/>
              <a:gd name="connsiteY1" fmla="*/ 52387 h 357187"/>
              <a:gd name="connsiteX2" fmla="*/ 86034 w 414647"/>
              <a:gd name="connsiteY2" fmla="*/ 38100 h 357187"/>
              <a:gd name="connsiteX3" fmla="*/ 71747 w 414647"/>
              <a:gd name="connsiteY3" fmla="*/ 28575 h 357187"/>
              <a:gd name="connsiteX4" fmla="*/ 66984 w 414647"/>
              <a:gd name="connsiteY4" fmla="*/ 14287 h 357187"/>
              <a:gd name="connsiteX5" fmla="*/ 38409 w 414647"/>
              <a:gd name="connsiteY5" fmla="*/ 0 h 357187"/>
              <a:gd name="connsiteX6" fmla="*/ 309 w 414647"/>
              <a:gd name="connsiteY6" fmla="*/ 23812 h 357187"/>
              <a:gd name="connsiteX7" fmla="*/ 5072 w 414647"/>
              <a:gd name="connsiteY7" fmla="*/ 109537 h 357187"/>
              <a:gd name="connsiteX8" fmla="*/ 9834 w 414647"/>
              <a:gd name="connsiteY8" fmla="*/ 123825 h 357187"/>
              <a:gd name="connsiteX9" fmla="*/ 14597 w 414647"/>
              <a:gd name="connsiteY9" fmla="*/ 142875 h 357187"/>
              <a:gd name="connsiteX10" fmla="*/ 19359 w 414647"/>
              <a:gd name="connsiteY10" fmla="*/ 157162 h 357187"/>
              <a:gd name="connsiteX11" fmla="*/ 33647 w 414647"/>
              <a:gd name="connsiteY11" fmla="*/ 214312 h 357187"/>
              <a:gd name="connsiteX12" fmla="*/ 47934 w 414647"/>
              <a:gd name="connsiteY12" fmla="*/ 223837 h 357187"/>
              <a:gd name="connsiteX13" fmla="*/ 57459 w 414647"/>
              <a:gd name="connsiteY13" fmla="*/ 257175 h 357187"/>
              <a:gd name="connsiteX14" fmla="*/ 66984 w 414647"/>
              <a:gd name="connsiteY14" fmla="*/ 290512 h 357187"/>
              <a:gd name="connsiteX15" fmla="*/ 76509 w 414647"/>
              <a:gd name="connsiteY15" fmla="*/ 309562 h 357187"/>
              <a:gd name="connsiteX16" fmla="*/ 90797 w 414647"/>
              <a:gd name="connsiteY16" fmla="*/ 319087 h 357187"/>
              <a:gd name="connsiteX17" fmla="*/ 100322 w 414647"/>
              <a:gd name="connsiteY17" fmla="*/ 333375 h 357187"/>
              <a:gd name="connsiteX18" fmla="*/ 114609 w 414647"/>
              <a:gd name="connsiteY18" fmla="*/ 338137 h 357187"/>
              <a:gd name="connsiteX19" fmla="*/ 133659 w 414647"/>
              <a:gd name="connsiteY19" fmla="*/ 357187 h 357187"/>
              <a:gd name="connsiteX20" fmla="*/ 143184 w 414647"/>
              <a:gd name="connsiteY20" fmla="*/ 342900 h 357187"/>
              <a:gd name="connsiteX21" fmla="*/ 133659 w 414647"/>
              <a:gd name="connsiteY21" fmla="*/ 314325 h 357187"/>
              <a:gd name="connsiteX22" fmla="*/ 124134 w 414647"/>
              <a:gd name="connsiteY22" fmla="*/ 257175 h 357187"/>
              <a:gd name="connsiteX23" fmla="*/ 128897 w 414647"/>
              <a:gd name="connsiteY23" fmla="*/ 185737 h 357187"/>
              <a:gd name="connsiteX24" fmla="*/ 143184 w 414647"/>
              <a:gd name="connsiteY24" fmla="*/ 180975 h 357187"/>
              <a:gd name="connsiteX25" fmla="*/ 157472 w 414647"/>
              <a:gd name="connsiteY25" fmla="*/ 185737 h 357187"/>
              <a:gd name="connsiteX26" fmla="*/ 176522 w 414647"/>
              <a:gd name="connsiteY26" fmla="*/ 190500 h 357187"/>
              <a:gd name="connsiteX27" fmla="*/ 186047 w 414647"/>
              <a:gd name="connsiteY27" fmla="*/ 209550 h 357187"/>
              <a:gd name="connsiteX28" fmla="*/ 214622 w 414647"/>
              <a:gd name="connsiteY28" fmla="*/ 228600 h 357187"/>
              <a:gd name="connsiteX29" fmla="*/ 219384 w 414647"/>
              <a:gd name="connsiteY29" fmla="*/ 242887 h 357187"/>
              <a:gd name="connsiteX30" fmla="*/ 252722 w 414647"/>
              <a:gd name="connsiteY30" fmla="*/ 257175 h 357187"/>
              <a:gd name="connsiteX31" fmla="*/ 281297 w 414647"/>
              <a:gd name="connsiteY31" fmla="*/ 266700 h 357187"/>
              <a:gd name="connsiteX32" fmla="*/ 295584 w 414647"/>
              <a:gd name="connsiteY32" fmla="*/ 295275 h 357187"/>
              <a:gd name="connsiteX33" fmla="*/ 309872 w 414647"/>
              <a:gd name="connsiteY33" fmla="*/ 300037 h 357187"/>
              <a:gd name="connsiteX34" fmla="*/ 314634 w 414647"/>
              <a:gd name="connsiteY34" fmla="*/ 314325 h 357187"/>
              <a:gd name="connsiteX35" fmla="*/ 343209 w 414647"/>
              <a:gd name="connsiteY35" fmla="*/ 328612 h 357187"/>
              <a:gd name="connsiteX36" fmla="*/ 376547 w 414647"/>
              <a:gd name="connsiteY36" fmla="*/ 347662 h 357187"/>
              <a:gd name="connsiteX37" fmla="*/ 390834 w 414647"/>
              <a:gd name="connsiteY37" fmla="*/ 357187 h 357187"/>
              <a:gd name="connsiteX38" fmla="*/ 414647 w 414647"/>
              <a:gd name="connsiteY38" fmla="*/ 314325 h 357187"/>
              <a:gd name="connsiteX39" fmla="*/ 405122 w 414647"/>
              <a:gd name="connsiteY39" fmla="*/ 238125 h 357187"/>
              <a:gd name="connsiteX40" fmla="*/ 381309 w 414647"/>
              <a:gd name="connsiteY40" fmla="*/ 233362 h 357187"/>
              <a:gd name="connsiteX41" fmla="*/ 314634 w 414647"/>
              <a:gd name="connsiteY41" fmla="*/ 228600 h 357187"/>
              <a:gd name="connsiteX42" fmla="*/ 300347 w 414647"/>
              <a:gd name="connsiteY42" fmla="*/ 223837 h 357187"/>
              <a:gd name="connsiteX43" fmla="*/ 281297 w 414647"/>
              <a:gd name="connsiteY43" fmla="*/ 190500 h 357187"/>
              <a:gd name="connsiteX44" fmla="*/ 252722 w 414647"/>
              <a:gd name="connsiteY44" fmla="*/ 171450 h 357187"/>
              <a:gd name="connsiteX45" fmla="*/ 238434 w 414647"/>
              <a:gd name="connsiteY45" fmla="*/ 161925 h 357187"/>
              <a:gd name="connsiteX46" fmla="*/ 224147 w 414647"/>
              <a:gd name="connsiteY46" fmla="*/ 147637 h 357187"/>
              <a:gd name="connsiteX47" fmla="*/ 219384 w 414647"/>
              <a:gd name="connsiteY47" fmla="*/ 133350 h 357187"/>
              <a:gd name="connsiteX48" fmla="*/ 190809 w 414647"/>
              <a:gd name="connsiteY48" fmla="*/ 114300 h 357187"/>
              <a:gd name="connsiteX49" fmla="*/ 181284 w 414647"/>
              <a:gd name="connsiteY49" fmla="*/ 100012 h 357187"/>
              <a:gd name="connsiteX50" fmla="*/ 95559 w 414647"/>
              <a:gd name="connsiteY50" fmla="*/ 9525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4647" h="357187">
                <a:moveTo>
                  <a:pt x="95559" y="95250"/>
                </a:moveTo>
                <a:cubicBezTo>
                  <a:pt x="80478" y="87313"/>
                  <a:pt x="93160" y="66567"/>
                  <a:pt x="90797" y="52387"/>
                </a:cubicBezTo>
                <a:cubicBezTo>
                  <a:pt x="89972" y="47435"/>
                  <a:pt x="89170" y="42020"/>
                  <a:pt x="86034" y="38100"/>
                </a:cubicBezTo>
                <a:cubicBezTo>
                  <a:pt x="82458" y="33631"/>
                  <a:pt x="76509" y="31750"/>
                  <a:pt x="71747" y="28575"/>
                </a:cubicBezTo>
                <a:cubicBezTo>
                  <a:pt x="70159" y="23812"/>
                  <a:pt x="70120" y="18207"/>
                  <a:pt x="66984" y="14287"/>
                </a:cubicBezTo>
                <a:cubicBezTo>
                  <a:pt x="60269" y="5893"/>
                  <a:pt x="47822" y="3137"/>
                  <a:pt x="38409" y="0"/>
                </a:cubicBezTo>
                <a:cubicBezTo>
                  <a:pt x="29388" y="3007"/>
                  <a:pt x="1161" y="5919"/>
                  <a:pt x="309" y="23812"/>
                </a:cubicBezTo>
                <a:cubicBezTo>
                  <a:pt x="-1052" y="52399"/>
                  <a:pt x="2359" y="81047"/>
                  <a:pt x="5072" y="109537"/>
                </a:cubicBezTo>
                <a:cubicBezTo>
                  <a:pt x="5548" y="114535"/>
                  <a:pt x="8455" y="118998"/>
                  <a:pt x="9834" y="123825"/>
                </a:cubicBezTo>
                <a:cubicBezTo>
                  <a:pt x="11632" y="130119"/>
                  <a:pt x="12799" y="136581"/>
                  <a:pt x="14597" y="142875"/>
                </a:cubicBezTo>
                <a:cubicBezTo>
                  <a:pt x="15976" y="147702"/>
                  <a:pt x="18270" y="152262"/>
                  <a:pt x="19359" y="157162"/>
                </a:cubicBezTo>
                <a:cubicBezTo>
                  <a:pt x="20918" y="164176"/>
                  <a:pt x="26116" y="209291"/>
                  <a:pt x="33647" y="214312"/>
                </a:cubicBezTo>
                <a:lnTo>
                  <a:pt x="47934" y="223837"/>
                </a:lnTo>
                <a:cubicBezTo>
                  <a:pt x="62824" y="283390"/>
                  <a:pt x="43794" y="209348"/>
                  <a:pt x="57459" y="257175"/>
                </a:cubicBezTo>
                <a:cubicBezTo>
                  <a:pt x="60909" y="269250"/>
                  <a:pt x="62093" y="279100"/>
                  <a:pt x="66984" y="290512"/>
                </a:cubicBezTo>
                <a:cubicBezTo>
                  <a:pt x="69781" y="297038"/>
                  <a:pt x="71964" y="304108"/>
                  <a:pt x="76509" y="309562"/>
                </a:cubicBezTo>
                <a:cubicBezTo>
                  <a:pt x="80173" y="313959"/>
                  <a:pt x="86034" y="315912"/>
                  <a:pt x="90797" y="319087"/>
                </a:cubicBezTo>
                <a:cubicBezTo>
                  <a:pt x="93972" y="323850"/>
                  <a:pt x="95852" y="329799"/>
                  <a:pt x="100322" y="333375"/>
                </a:cubicBezTo>
                <a:cubicBezTo>
                  <a:pt x="104242" y="336511"/>
                  <a:pt x="111059" y="334587"/>
                  <a:pt x="114609" y="338137"/>
                </a:cubicBezTo>
                <a:cubicBezTo>
                  <a:pt x="140008" y="363536"/>
                  <a:pt x="95562" y="344489"/>
                  <a:pt x="133659" y="357187"/>
                </a:cubicBezTo>
                <a:cubicBezTo>
                  <a:pt x="136834" y="352425"/>
                  <a:pt x="143184" y="348624"/>
                  <a:pt x="143184" y="342900"/>
                </a:cubicBezTo>
                <a:cubicBezTo>
                  <a:pt x="143184" y="332860"/>
                  <a:pt x="135628" y="324170"/>
                  <a:pt x="133659" y="314325"/>
                </a:cubicBezTo>
                <a:cubicBezTo>
                  <a:pt x="126696" y="279505"/>
                  <a:pt x="130042" y="298525"/>
                  <a:pt x="124134" y="257175"/>
                </a:cubicBezTo>
                <a:cubicBezTo>
                  <a:pt x="125722" y="233362"/>
                  <a:pt x="123109" y="208890"/>
                  <a:pt x="128897" y="185737"/>
                </a:cubicBezTo>
                <a:cubicBezTo>
                  <a:pt x="130115" y="180867"/>
                  <a:pt x="138164" y="180975"/>
                  <a:pt x="143184" y="180975"/>
                </a:cubicBezTo>
                <a:cubicBezTo>
                  <a:pt x="148204" y="180975"/>
                  <a:pt x="152645" y="184358"/>
                  <a:pt x="157472" y="185737"/>
                </a:cubicBezTo>
                <a:cubicBezTo>
                  <a:pt x="163766" y="187535"/>
                  <a:pt x="170172" y="188912"/>
                  <a:pt x="176522" y="190500"/>
                </a:cubicBezTo>
                <a:cubicBezTo>
                  <a:pt x="179697" y="196850"/>
                  <a:pt x="181027" y="204530"/>
                  <a:pt x="186047" y="209550"/>
                </a:cubicBezTo>
                <a:cubicBezTo>
                  <a:pt x="194142" y="217645"/>
                  <a:pt x="214622" y="228600"/>
                  <a:pt x="214622" y="228600"/>
                </a:cubicBezTo>
                <a:cubicBezTo>
                  <a:pt x="216209" y="233362"/>
                  <a:pt x="216248" y="238967"/>
                  <a:pt x="219384" y="242887"/>
                </a:cubicBezTo>
                <a:cubicBezTo>
                  <a:pt x="228132" y="253822"/>
                  <a:pt x="240682" y="253563"/>
                  <a:pt x="252722" y="257175"/>
                </a:cubicBezTo>
                <a:cubicBezTo>
                  <a:pt x="262339" y="260060"/>
                  <a:pt x="281297" y="266700"/>
                  <a:pt x="281297" y="266700"/>
                </a:cubicBezTo>
                <a:cubicBezTo>
                  <a:pt x="284434" y="276112"/>
                  <a:pt x="287191" y="288561"/>
                  <a:pt x="295584" y="295275"/>
                </a:cubicBezTo>
                <a:cubicBezTo>
                  <a:pt x="299504" y="298411"/>
                  <a:pt x="305109" y="298450"/>
                  <a:pt x="309872" y="300037"/>
                </a:cubicBezTo>
                <a:cubicBezTo>
                  <a:pt x="311459" y="304800"/>
                  <a:pt x="311498" y="310405"/>
                  <a:pt x="314634" y="314325"/>
                </a:cubicBezTo>
                <a:cubicBezTo>
                  <a:pt x="321348" y="322718"/>
                  <a:pt x="333797" y="325475"/>
                  <a:pt x="343209" y="328612"/>
                </a:cubicBezTo>
                <a:cubicBezTo>
                  <a:pt x="378026" y="351822"/>
                  <a:pt x="334242" y="323487"/>
                  <a:pt x="376547" y="347662"/>
                </a:cubicBezTo>
                <a:cubicBezTo>
                  <a:pt x="381517" y="350502"/>
                  <a:pt x="386072" y="354012"/>
                  <a:pt x="390834" y="357187"/>
                </a:cubicBezTo>
                <a:cubicBezTo>
                  <a:pt x="412669" y="324435"/>
                  <a:pt x="406263" y="339472"/>
                  <a:pt x="414647" y="314325"/>
                </a:cubicBezTo>
                <a:cubicBezTo>
                  <a:pt x="411472" y="288925"/>
                  <a:pt x="414868" y="261795"/>
                  <a:pt x="405122" y="238125"/>
                </a:cubicBezTo>
                <a:cubicBezTo>
                  <a:pt x="402040" y="230640"/>
                  <a:pt x="389359" y="234209"/>
                  <a:pt x="381309" y="233362"/>
                </a:cubicBezTo>
                <a:cubicBezTo>
                  <a:pt x="359150" y="231029"/>
                  <a:pt x="336859" y="230187"/>
                  <a:pt x="314634" y="228600"/>
                </a:cubicBezTo>
                <a:cubicBezTo>
                  <a:pt x="309872" y="227012"/>
                  <a:pt x="303897" y="227387"/>
                  <a:pt x="300347" y="223837"/>
                </a:cubicBezTo>
                <a:cubicBezTo>
                  <a:pt x="275087" y="198575"/>
                  <a:pt x="305383" y="211575"/>
                  <a:pt x="281297" y="190500"/>
                </a:cubicBezTo>
                <a:cubicBezTo>
                  <a:pt x="272682" y="182962"/>
                  <a:pt x="262247" y="177800"/>
                  <a:pt x="252722" y="171450"/>
                </a:cubicBezTo>
                <a:cubicBezTo>
                  <a:pt x="247959" y="168275"/>
                  <a:pt x="242481" y="165973"/>
                  <a:pt x="238434" y="161925"/>
                </a:cubicBezTo>
                <a:lnTo>
                  <a:pt x="224147" y="147637"/>
                </a:lnTo>
                <a:cubicBezTo>
                  <a:pt x="222559" y="142875"/>
                  <a:pt x="222934" y="136900"/>
                  <a:pt x="219384" y="133350"/>
                </a:cubicBezTo>
                <a:cubicBezTo>
                  <a:pt x="211289" y="125255"/>
                  <a:pt x="190809" y="114300"/>
                  <a:pt x="190809" y="114300"/>
                </a:cubicBezTo>
                <a:cubicBezTo>
                  <a:pt x="187634" y="109537"/>
                  <a:pt x="186138" y="103046"/>
                  <a:pt x="181284" y="100012"/>
                </a:cubicBezTo>
                <a:cubicBezTo>
                  <a:pt x="162028" y="87977"/>
                  <a:pt x="110640" y="103187"/>
                  <a:pt x="95559" y="95250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76750" y="6185341"/>
            <a:ext cx="419217" cy="253559"/>
          </a:xfrm>
          <a:custGeom>
            <a:avLst/>
            <a:gdLst>
              <a:gd name="connsiteX0" fmla="*/ 419100 w 419217"/>
              <a:gd name="connsiteY0" fmla="*/ 115447 h 253559"/>
              <a:gd name="connsiteX1" fmla="*/ 390525 w 419217"/>
              <a:gd name="connsiteY1" fmla="*/ 96397 h 253559"/>
              <a:gd name="connsiteX2" fmla="*/ 357188 w 419217"/>
              <a:gd name="connsiteY2" fmla="*/ 86872 h 253559"/>
              <a:gd name="connsiteX3" fmla="*/ 323850 w 419217"/>
              <a:gd name="connsiteY3" fmla="*/ 77347 h 253559"/>
              <a:gd name="connsiteX4" fmla="*/ 285750 w 419217"/>
              <a:gd name="connsiteY4" fmla="*/ 53534 h 253559"/>
              <a:gd name="connsiteX5" fmla="*/ 271463 w 419217"/>
              <a:gd name="connsiteY5" fmla="*/ 48772 h 253559"/>
              <a:gd name="connsiteX6" fmla="*/ 257175 w 419217"/>
              <a:gd name="connsiteY6" fmla="*/ 44009 h 253559"/>
              <a:gd name="connsiteX7" fmla="*/ 247650 w 419217"/>
              <a:gd name="connsiteY7" fmla="*/ 29722 h 253559"/>
              <a:gd name="connsiteX8" fmla="*/ 219075 w 419217"/>
              <a:gd name="connsiteY8" fmla="*/ 20197 h 253559"/>
              <a:gd name="connsiteX9" fmla="*/ 138113 w 419217"/>
              <a:gd name="connsiteY9" fmla="*/ 5909 h 253559"/>
              <a:gd name="connsiteX10" fmla="*/ 119063 w 419217"/>
              <a:gd name="connsiteY10" fmla="*/ 10672 h 253559"/>
              <a:gd name="connsiteX11" fmla="*/ 104775 w 419217"/>
              <a:gd name="connsiteY11" fmla="*/ 20197 h 253559"/>
              <a:gd name="connsiteX12" fmla="*/ 85725 w 419217"/>
              <a:gd name="connsiteY12" fmla="*/ 29722 h 253559"/>
              <a:gd name="connsiteX13" fmla="*/ 61913 w 419217"/>
              <a:gd name="connsiteY13" fmla="*/ 58297 h 253559"/>
              <a:gd name="connsiteX14" fmla="*/ 47625 w 419217"/>
              <a:gd name="connsiteY14" fmla="*/ 63059 h 253559"/>
              <a:gd name="connsiteX15" fmla="*/ 42863 w 419217"/>
              <a:gd name="connsiteY15" fmla="*/ 77347 h 253559"/>
              <a:gd name="connsiteX16" fmla="*/ 14288 w 419217"/>
              <a:gd name="connsiteY16" fmla="*/ 105922 h 253559"/>
              <a:gd name="connsiteX17" fmla="*/ 9525 w 419217"/>
              <a:gd name="connsiteY17" fmla="*/ 120209 h 253559"/>
              <a:gd name="connsiteX18" fmla="*/ 0 w 419217"/>
              <a:gd name="connsiteY18" fmla="*/ 153547 h 253559"/>
              <a:gd name="connsiteX19" fmla="*/ 4763 w 419217"/>
              <a:gd name="connsiteY19" fmla="*/ 196409 h 253559"/>
              <a:gd name="connsiteX20" fmla="*/ 9525 w 419217"/>
              <a:gd name="connsiteY20" fmla="*/ 210697 h 253559"/>
              <a:gd name="connsiteX21" fmla="*/ 23813 w 419217"/>
              <a:gd name="connsiteY21" fmla="*/ 215459 h 253559"/>
              <a:gd name="connsiteX22" fmla="*/ 38100 w 419217"/>
              <a:gd name="connsiteY22" fmla="*/ 224984 h 253559"/>
              <a:gd name="connsiteX23" fmla="*/ 47625 w 419217"/>
              <a:gd name="connsiteY23" fmla="*/ 239272 h 253559"/>
              <a:gd name="connsiteX24" fmla="*/ 61913 w 419217"/>
              <a:gd name="connsiteY24" fmla="*/ 244034 h 253559"/>
              <a:gd name="connsiteX25" fmla="*/ 104775 w 419217"/>
              <a:gd name="connsiteY25" fmla="*/ 234509 h 253559"/>
              <a:gd name="connsiteX26" fmla="*/ 128588 w 419217"/>
              <a:gd name="connsiteY26" fmla="*/ 229747 h 253559"/>
              <a:gd name="connsiteX27" fmla="*/ 204788 w 419217"/>
              <a:gd name="connsiteY27" fmla="*/ 239272 h 253559"/>
              <a:gd name="connsiteX28" fmla="*/ 252413 w 419217"/>
              <a:gd name="connsiteY28" fmla="*/ 248797 h 253559"/>
              <a:gd name="connsiteX29" fmla="*/ 266700 w 419217"/>
              <a:gd name="connsiteY29" fmla="*/ 253559 h 253559"/>
              <a:gd name="connsiteX30" fmla="*/ 304800 w 419217"/>
              <a:gd name="connsiteY30" fmla="*/ 248797 h 253559"/>
              <a:gd name="connsiteX31" fmla="*/ 314325 w 419217"/>
              <a:gd name="connsiteY31" fmla="*/ 234509 h 253559"/>
              <a:gd name="connsiteX32" fmla="*/ 328613 w 419217"/>
              <a:gd name="connsiteY32" fmla="*/ 182122 h 253559"/>
              <a:gd name="connsiteX33" fmla="*/ 347663 w 419217"/>
              <a:gd name="connsiteY33" fmla="*/ 177359 h 253559"/>
              <a:gd name="connsiteX34" fmla="*/ 385763 w 419217"/>
              <a:gd name="connsiteY34" fmla="*/ 172597 h 253559"/>
              <a:gd name="connsiteX35" fmla="*/ 400050 w 419217"/>
              <a:gd name="connsiteY35" fmla="*/ 163072 h 253559"/>
              <a:gd name="connsiteX36" fmla="*/ 419100 w 419217"/>
              <a:gd name="connsiteY36" fmla="*/ 115447 h 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19217" h="253559">
                <a:moveTo>
                  <a:pt x="419100" y="115447"/>
                </a:moveTo>
                <a:cubicBezTo>
                  <a:pt x="417513" y="104335"/>
                  <a:pt x="400532" y="101957"/>
                  <a:pt x="390525" y="96397"/>
                </a:cubicBezTo>
                <a:cubicBezTo>
                  <a:pt x="384475" y="93036"/>
                  <a:pt x="362272" y="88325"/>
                  <a:pt x="357188" y="86872"/>
                </a:cubicBezTo>
                <a:cubicBezTo>
                  <a:pt x="309362" y="73208"/>
                  <a:pt x="383401" y="92233"/>
                  <a:pt x="323850" y="77347"/>
                </a:cubicBezTo>
                <a:cubicBezTo>
                  <a:pt x="308756" y="54705"/>
                  <a:pt x="319755" y="64869"/>
                  <a:pt x="285750" y="53534"/>
                </a:cubicBezTo>
                <a:lnTo>
                  <a:pt x="271463" y="48772"/>
                </a:lnTo>
                <a:lnTo>
                  <a:pt x="257175" y="44009"/>
                </a:lnTo>
                <a:cubicBezTo>
                  <a:pt x="254000" y="39247"/>
                  <a:pt x="252504" y="32755"/>
                  <a:pt x="247650" y="29722"/>
                </a:cubicBezTo>
                <a:cubicBezTo>
                  <a:pt x="239136" y="24401"/>
                  <a:pt x="219075" y="20197"/>
                  <a:pt x="219075" y="20197"/>
                </a:cubicBezTo>
                <a:cubicBezTo>
                  <a:pt x="175911" y="-8579"/>
                  <a:pt x="201901" y="111"/>
                  <a:pt x="138113" y="5909"/>
                </a:cubicBezTo>
                <a:cubicBezTo>
                  <a:pt x="131763" y="7497"/>
                  <a:pt x="125079" y="8094"/>
                  <a:pt x="119063" y="10672"/>
                </a:cubicBezTo>
                <a:cubicBezTo>
                  <a:pt x="113802" y="12927"/>
                  <a:pt x="109745" y="17357"/>
                  <a:pt x="104775" y="20197"/>
                </a:cubicBezTo>
                <a:cubicBezTo>
                  <a:pt x="98611" y="23719"/>
                  <a:pt x="92075" y="26547"/>
                  <a:pt x="85725" y="29722"/>
                </a:cubicBezTo>
                <a:cubicBezTo>
                  <a:pt x="78698" y="40262"/>
                  <a:pt x="72911" y="50965"/>
                  <a:pt x="61913" y="58297"/>
                </a:cubicBezTo>
                <a:cubicBezTo>
                  <a:pt x="57736" y="61082"/>
                  <a:pt x="52388" y="61472"/>
                  <a:pt x="47625" y="63059"/>
                </a:cubicBezTo>
                <a:cubicBezTo>
                  <a:pt x="46038" y="67822"/>
                  <a:pt x="45945" y="73384"/>
                  <a:pt x="42863" y="77347"/>
                </a:cubicBezTo>
                <a:cubicBezTo>
                  <a:pt x="34593" y="87980"/>
                  <a:pt x="14288" y="105922"/>
                  <a:pt x="14288" y="105922"/>
                </a:cubicBezTo>
                <a:cubicBezTo>
                  <a:pt x="12700" y="110684"/>
                  <a:pt x="10904" y="115382"/>
                  <a:pt x="9525" y="120209"/>
                </a:cubicBezTo>
                <a:cubicBezTo>
                  <a:pt x="-2438" y="162078"/>
                  <a:pt x="11422" y="119283"/>
                  <a:pt x="0" y="153547"/>
                </a:cubicBezTo>
                <a:cubicBezTo>
                  <a:pt x="1588" y="167834"/>
                  <a:pt x="2400" y="182229"/>
                  <a:pt x="4763" y="196409"/>
                </a:cubicBezTo>
                <a:cubicBezTo>
                  <a:pt x="5588" y="201361"/>
                  <a:pt x="5975" y="207147"/>
                  <a:pt x="9525" y="210697"/>
                </a:cubicBezTo>
                <a:cubicBezTo>
                  <a:pt x="13075" y="214247"/>
                  <a:pt x="19050" y="213872"/>
                  <a:pt x="23813" y="215459"/>
                </a:cubicBezTo>
                <a:cubicBezTo>
                  <a:pt x="28575" y="218634"/>
                  <a:pt x="34053" y="220937"/>
                  <a:pt x="38100" y="224984"/>
                </a:cubicBezTo>
                <a:cubicBezTo>
                  <a:pt x="42147" y="229032"/>
                  <a:pt x="43155" y="235696"/>
                  <a:pt x="47625" y="239272"/>
                </a:cubicBezTo>
                <a:cubicBezTo>
                  <a:pt x="51545" y="242408"/>
                  <a:pt x="57150" y="242447"/>
                  <a:pt x="61913" y="244034"/>
                </a:cubicBezTo>
                <a:lnTo>
                  <a:pt x="104775" y="234509"/>
                </a:lnTo>
                <a:cubicBezTo>
                  <a:pt x="112690" y="232813"/>
                  <a:pt x="120502" y="229362"/>
                  <a:pt x="128588" y="229747"/>
                </a:cubicBezTo>
                <a:cubicBezTo>
                  <a:pt x="154157" y="230965"/>
                  <a:pt x="179425" y="235814"/>
                  <a:pt x="204788" y="239272"/>
                </a:cubicBezTo>
                <a:cubicBezTo>
                  <a:pt x="222696" y="241714"/>
                  <a:pt x="235602" y="243994"/>
                  <a:pt x="252413" y="248797"/>
                </a:cubicBezTo>
                <a:cubicBezTo>
                  <a:pt x="257240" y="250176"/>
                  <a:pt x="261938" y="251972"/>
                  <a:pt x="266700" y="253559"/>
                </a:cubicBezTo>
                <a:cubicBezTo>
                  <a:pt x="279400" y="251972"/>
                  <a:pt x="292917" y="253550"/>
                  <a:pt x="304800" y="248797"/>
                </a:cubicBezTo>
                <a:cubicBezTo>
                  <a:pt x="310115" y="246671"/>
                  <a:pt x="312819" y="240031"/>
                  <a:pt x="314325" y="234509"/>
                </a:cubicBezTo>
                <a:cubicBezTo>
                  <a:pt x="317376" y="223321"/>
                  <a:pt x="313071" y="192483"/>
                  <a:pt x="328613" y="182122"/>
                </a:cubicBezTo>
                <a:cubicBezTo>
                  <a:pt x="334059" y="178491"/>
                  <a:pt x="341207" y="178435"/>
                  <a:pt x="347663" y="177359"/>
                </a:cubicBezTo>
                <a:cubicBezTo>
                  <a:pt x="360288" y="175255"/>
                  <a:pt x="373063" y="174184"/>
                  <a:pt x="385763" y="172597"/>
                </a:cubicBezTo>
                <a:cubicBezTo>
                  <a:pt x="390525" y="169422"/>
                  <a:pt x="396474" y="167541"/>
                  <a:pt x="400050" y="163072"/>
                </a:cubicBezTo>
                <a:cubicBezTo>
                  <a:pt x="405817" y="155863"/>
                  <a:pt x="420687" y="126559"/>
                  <a:pt x="419100" y="115447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33987" y="36433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North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5874" y="504824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East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19449" y="5905499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Trebuchet MS" panose="020B0603020202020204" pitchFamily="34" charset="0"/>
              </a:rPr>
              <a:t>West</a:t>
            </a:r>
            <a:endParaRPr lang="en-US" dirty="0">
              <a:solidFill>
                <a:srgbClr val="FFFF00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143" y="2982687"/>
            <a:ext cx="2155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50 crops sampled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up to 6 times per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season.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Multiple pests, weeds &amp; diseases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recorded using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standardized protocols</a:t>
            </a:r>
          </a:p>
        </p:txBody>
      </p:sp>
    </p:spTree>
    <p:extLst>
      <p:ext uri="{BB962C8B-B14F-4D97-AF65-F5344CB8AC3E}">
        <p14:creationId xmlns:p14="http://schemas.microsoft.com/office/powerpoint/2010/main" val="22806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and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34" y="1579109"/>
            <a:ext cx="5995080" cy="48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and output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1" y="1494065"/>
            <a:ext cx="5534733" cy="47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and output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1" y="1494065"/>
            <a:ext cx="5534733" cy="47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</TotalTime>
  <Words>406</Words>
  <Application>Microsoft Office PowerPoint</Application>
  <PresentationFormat>On-screen Show (4:3)</PresentationFormat>
  <Paragraphs>121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Trebuchet MS</vt:lpstr>
      <vt:lpstr>Office Theme</vt:lpstr>
      <vt:lpstr>Introduction to Multivariate Analysis in R</vt:lpstr>
      <vt:lpstr>Outline of the workshop</vt:lpstr>
      <vt:lpstr>Outline of the workshop (cont’d.)</vt:lpstr>
      <vt:lpstr>Principal components analysis</vt:lpstr>
      <vt:lpstr>Principal components analysis</vt:lpstr>
      <vt:lpstr>Principal components analysis Example 1</vt:lpstr>
      <vt:lpstr>R code and output</vt:lpstr>
      <vt:lpstr>R code and output</vt:lpstr>
      <vt:lpstr>R code and output</vt:lpstr>
      <vt:lpstr>R code and output</vt:lpstr>
      <vt:lpstr>R code and output</vt:lpstr>
      <vt:lpstr>R code and output</vt:lpstr>
      <vt:lpstr>Dropping variables prior to re- analysis</vt:lpstr>
      <vt:lpstr>Scree plot of components from  PCA of correlation matrix</vt:lpstr>
      <vt:lpstr>Loadings (latent vectors)from  PCA of correlation matrix</vt:lpstr>
      <vt:lpstr>PowerPoint Presentation</vt:lpstr>
      <vt:lpstr>Loadings (latent vectors)from  PCA of correlation matrix</vt:lpstr>
      <vt:lpstr>Biplot of variables and objects from PCA of correlation matrix</vt:lpstr>
      <vt:lpstr>Biplots in univariate analysis: Inspecting two-factor interactions in ANOVA</vt:lpstr>
      <vt:lpstr>Biplots in univariate analysis: Inspecting two-factor interactions in ANOVA</vt:lpstr>
      <vt:lpstr>Biplots in univariate analysis: Inspecting two-factor interactions in ANOVA</vt:lpstr>
      <vt:lpstr>Principal Coordinates Analysis</vt:lpstr>
      <vt:lpstr>Principal Coordinates Analysis</vt:lpstr>
      <vt:lpstr>Principal Coordinates Analysis</vt:lpstr>
      <vt:lpstr>Principal Coordinates Analysis</vt:lpstr>
      <vt:lpstr>Principal Coordinates Analysis</vt:lpstr>
      <vt:lpstr>BREAK</vt:lpstr>
      <vt:lpstr>Cluster Analyses</vt:lpstr>
      <vt:lpstr>Non-hierarchical cluster analysis: Re-scaling data prior to analysis</vt:lpstr>
      <vt:lpstr>Non-hierarchical cluster analysis: Re-scaling data prior to analysis</vt:lpstr>
      <vt:lpstr>K-means Clustering output</vt:lpstr>
      <vt:lpstr>K-means Clustering output</vt:lpstr>
      <vt:lpstr>K-means Clustering output</vt:lpstr>
    </vt:vector>
  </TitlesOfParts>
  <Company>University of California, Davis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Multivariate Analysis in R</dc:title>
  <dc:creator>neiladmin</dc:creator>
  <cp:lastModifiedBy>neiladmin</cp:lastModifiedBy>
  <cp:revision>45</cp:revision>
  <dcterms:created xsi:type="dcterms:W3CDTF">2015-07-16T03:21:00Z</dcterms:created>
  <dcterms:modified xsi:type="dcterms:W3CDTF">2018-07-28T21:06:55Z</dcterms:modified>
</cp:coreProperties>
</file>