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Two Views of Plant Reliability</a:t>
            </a:r>
          </a:p>
          <a:p>
            <a:pPr>
              <a:defRPr/>
            </a:pPr>
            <a:r>
              <a:rPr lang="en-US"/>
              <a:t>Frequency vs Unavailability</a:t>
            </a:r>
          </a:p>
        </c:rich>
      </c:tx>
      <c:layout>
        <c:manualLayout>
          <c:xMode val="edge"/>
          <c:yMode val="edge"/>
          <c:x val="0.31664823753750609"/>
          <c:y val="5.0724635365758969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Sheet2!$H$3</c:f>
              <c:strCache>
                <c:ptCount val="1"/>
                <c:pt idx="0">
                  <c:v>Frequency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Sheet2!$G$4:$G$777</c:f>
              <c:numCache>
                <c:formatCode>_(* #,##0.00_);_(* \(#,##0.00\);_(* "-"??_);_(@_)</c:formatCode>
                <c:ptCount val="774"/>
                <c:pt idx="0">
                  <c:v>1.6666E-2</c:v>
                </c:pt>
                <c:pt idx="1">
                  <c:v>8.3333000000000004E-2</c:v>
                </c:pt>
                <c:pt idx="2">
                  <c:v>0.16666600000000001</c:v>
                </c:pt>
                <c:pt idx="3">
                  <c:v>0.16666600000000001</c:v>
                </c:pt>
                <c:pt idx="4">
                  <c:v>0.16666666666666666</c:v>
                </c:pt>
                <c:pt idx="5">
                  <c:v>0.16666700000000001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0.25</c:v>
                </c:pt>
                <c:pt idx="17">
                  <c:v>0.3</c:v>
                </c:pt>
                <c:pt idx="18">
                  <c:v>0.33333299999999999</c:v>
                </c:pt>
                <c:pt idx="19">
                  <c:v>0.33333299999999999</c:v>
                </c:pt>
                <c:pt idx="20">
                  <c:v>0.33333299999999999</c:v>
                </c:pt>
                <c:pt idx="21">
                  <c:v>0.33333299999999999</c:v>
                </c:pt>
                <c:pt idx="22">
                  <c:v>0.33333299999999999</c:v>
                </c:pt>
                <c:pt idx="23">
                  <c:v>0.33333299999999999</c:v>
                </c:pt>
                <c:pt idx="24">
                  <c:v>0.33333299999999999</c:v>
                </c:pt>
                <c:pt idx="25">
                  <c:v>0.33333299999999999</c:v>
                </c:pt>
                <c:pt idx="26">
                  <c:v>0.33333299999999999</c:v>
                </c:pt>
                <c:pt idx="27">
                  <c:v>0.33333299999999999</c:v>
                </c:pt>
                <c:pt idx="28">
                  <c:v>0.38333299999999998</c:v>
                </c:pt>
                <c:pt idx="29">
                  <c:v>0.41666599999999998</c:v>
                </c:pt>
                <c:pt idx="30">
                  <c:v>0.41666599999999998</c:v>
                </c:pt>
                <c:pt idx="31">
                  <c:v>0.41666700000000001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  <c:pt idx="44">
                  <c:v>0.5</c:v>
                </c:pt>
                <c:pt idx="45">
                  <c:v>0.5</c:v>
                </c:pt>
                <c:pt idx="46">
                  <c:v>0.5</c:v>
                </c:pt>
                <c:pt idx="47">
                  <c:v>0.5</c:v>
                </c:pt>
                <c:pt idx="48">
                  <c:v>0.5</c:v>
                </c:pt>
                <c:pt idx="49">
                  <c:v>0.58333299999999999</c:v>
                </c:pt>
                <c:pt idx="50">
                  <c:v>0.58333299999999999</c:v>
                </c:pt>
                <c:pt idx="51">
                  <c:v>0.58333299999999999</c:v>
                </c:pt>
                <c:pt idx="52">
                  <c:v>0.58333299999999999</c:v>
                </c:pt>
                <c:pt idx="53">
                  <c:v>0.58333299999999999</c:v>
                </c:pt>
                <c:pt idx="54">
                  <c:v>0.58333299999999999</c:v>
                </c:pt>
                <c:pt idx="55">
                  <c:v>0.58333299999999999</c:v>
                </c:pt>
                <c:pt idx="56">
                  <c:v>0.65</c:v>
                </c:pt>
                <c:pt idx="57">
                  <c:v>0.65</c:v>
                </c:pt>
                <c:pt idx="58">
                  <c:v>0.66666599999999998</c:v>
                </c:pt>
                <c:pt idx="59">
                  <c:v>0.66666599999999998</c:v>
                </c:pt>
                <c:pt idx="60">
                  <c:v>0.66666599999999998</c:v>
                </c:pt>
                <c:pt idx="61">
                  <c:v>0.66666599999999998</c:v>
                </c:pt>
                <c:pt idx="62">
                  <c:v>0.66666599999999998</c:v>
                </c:pt>
                <c:pt idx="63">
                  <c:v>0.66666599999999998</c:v>
                </c:pt>
                <c:pt idx="64">
                  <c:v>0.66666599999999998</c:v>
                </c:pt>
                <c:pt idx="65">
                  <c:v>0.66666700000000001</c:v>
                </c:pt>
                <c:pt idx="66">
                  <c:v>0.71666600000000003</c:v>
                </c:pt>
                <c:pt idx="67">
                  <c:v>0.73333300000000001</c:v>
                </c:pt>
                <c:pt idx="68">
                  <c:v>0.75</c:v>
                </c:pt>
                <c:pt idx="69">
                  <c:v>0.75</c:v>
                </c:pt>
                <c:pt idx="70">
                  <c:v>0.75</c:v>
                </c:pt>
                <c:pt idx="71">
                  <c:v>0.75</c:v>
                </c:pt>
                <c:pt idx="72">
                  <c:v>0.75</c:v>
                </c:pt>
                <c:pt idx="73">
                  <c:v>0.75</c:v>
                </c:pt>
                <c:pt idx="74">
                  <c:v>0.75</c:v>
                </c:pt>
                <c:pt idx="75">
                  <c:v>0.83333299999999999</c:v>
                </c:pt>
                <c:pt idx="76">
                  <c:v>0.83333299999999999</c:v>
                </c:pt>
                <c:pt idx="77">
                  <c:v>0.83333299999999999</c:v>
                </c:pt>
                <c:pt idx="78">
                  <c:v>0.83333299999999999</c:v>
                </c:pt>
                <c:pt idx="79">
                  <c:v>0.91666599999999998</c:v>
                </c:pt>
                <c:pt idx="80">
                  <c:v>0.91666599999999998</c:v>
                </c:pt>
                <c:pt idx="81">
                  <c:v>0.91666700000000001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1.0333330000000001</c:v>
                </c:pt>
                <c:pt idx="100">
                  <c:v>1.0833330000000001</c:v>
                </c:pt>
                <c:pt idx="101">
                  <c:v>1.0833330000000001</c:v>
                </c:pt>
                <c:pt idx="102">
                  <c:v>1.0833330000000001</c:v>
                </c:pt>
                <c:pt idx="103">
                  <c:v>1.166666</c:v>
                </c:pt>
                <c:pt idx="104">
                  <c:v>1.1666669999999999</c:v>
                </c:pt>
                <c:pt idx="105">
                  <c:v>1.1666669999999999</c:v>
                </c:pt>
                <c:pt idx="106">
                  <c:v>1.1666669999999999</c:v>
                </c:pt>
                <c:pt idx="107">
                  <c:v>1.1666669999999999</c:v>
                </c:pt>
                <c:pt idx="108">
                  <c:v>1.2</c:v>
                </c:pt>
                <c:pt idx="109">
                  <c:v>1.25</c:v>
                </c:pt>
                <c:pt idx="110">
                  <c:v>1.25</c:v>
                </c:pt>
                <c:pt idx="111">
                  <c:v>1.25</c:v>
                </c:pt>
                <c:pt idx="112">
                  <c:v>1.25</c:v>
                </c:pt>
                <c:pt idx="113">
                  <c:v>1.25</c:v>
                </c:pt>
                <c:pt idx="114">
                  <c:v>1.25</c:v>
                </c:pt>
                <c:pt idx="115">
                  <c:v>1.25</c:v>
                </c:pt>
                <c:pt idx="116">
                  <c:v>1.25</c:v>
                </c:pt>
                <c:pt idx="117">
                  <c:v>1.25</c:v>
                </c:pt>
                <c:pt idx="118">
                  <c:v>1.25</c:v>
                </c:pt>
                <c:pt idx="119">
                  <c:v>1.25</c:v>
                </c:pt>
                <c:pt idx="120">
                  <c:v>1.25</c:v>
                </c:pt>
                <c:pt idx="121">
                  <c:v>1.3333330000000001</c:v>
                </c:pt>
                <c:pt idx="122">
                  <c:v>1.3333330000000001</c:v>
                </c:pt>
                <c:pt idx="123">
                  <c:v>1.3333330000000001</c:v>
                </c:pt>
                <c:pt idx="124">
                  <c:v>1.3333330000000001</c:v>
                </c:pt>
                <c:pt idx="125">
                  <c:v>1.3333330000000001</c:v>
                </c:pt>
                <c:pt idx="126">
                  <c:v>1.3333330000000001</c:v>
                </c:pt>
                <c:pt idx="127">
                  <c:v>1.3666659999999999</c:v>
                </c:pt>
                <c:pt idx="128">
                  <c:v>1.416666</c:v>
                </c:pt>
                <c:pt idx="129">
                  <c:v>1.416666</c:v>
                </c:pt>
                <c:pt idx="130">
                  <c:v>1.4166669999999999</c:v>
                </c:pt>
                <c:pt idx="131">
                  <c:v>1.5</c:v>
                </c:pt>
                <c:pt idx="132">
                  <c:v>1.5</c:v>
                </c:pt>
                <c:pt idx="133">
                  <c:v>1.5</c:v>
                </c:pt>
                <c:pt idx="134">
                  <c:v>1.5</c:v>
                </c:pt>
                <c:pt idx="135">
                  <c:v>1.5</c:v>
                </c:pt>
                <c:pt idx="136">
                  <c:v>1.5</c:v>
                </c:pt>
                <c:pt idx="137">
                  <c:v>1.5</c:v>
                </c:pt>
                <c:pt idx="138">
                  <c:v>1.5</c:v>
                </c:pt>
                <c:pt idx="139">
                  <c:v>1.5</c:v>
                </c:pt>
                <c:pt idx="140">
                  <c:v>1.5</c:v>
                </c:pt>
                <c:pt idx="141">
                  <c:v>1.5</c:v>
                </c:pt>
                <c:pt idx="142">
                  <c:v>1.5</c:v>
                </c:pt>
                <c:pt idx="143">
                  <c:v>1.5</c:v>
                </c:pt>
                <c:pt idx="144">
                  <c:v>1.5333330000000001</c:v>
                </c:pt>
                <c:pt idx="145">
                  <c:v>1.5833330000000001</c:v>
                </c:pt>
                <c:pt idx="146">
                  <c:v>1.6166659999999999</c:v>
                </c:pt>
                <c:pt idx="147">
                  <c:v>1.666666</c:v>
                </c:pt>
                <c:pt idx="148">
                  <c:v>1.666666</c:v>
                </c:pt>
                <c:pt idx="149">
                  <c:v>1.666666</c:v>
                </c:pt>
                <c:pt idx="150">
                  <c:v>1.6666669999999999</c:v>
                </c:pt>
                <c:pt idx="151">
                  <c:v>1.683333</c:v>
                </c:pt>
                <c:pt idx="152">
                  <c:v>1.7166669999999999</c:v>
                </c:pt>
                <c:pt idx="153">
                  <c:v>1.75</c:v>
                </c:pt>
                <c:pt idx="154">
                  <c:v>1.75</c:v>
                </c:pt>
                <c:pt idx="155">
                  <c:v>1.75</c:v>
                </c:pt>
                <c:pt idx="156">
                  <c:v>1.8166659999999999</c:v>
                </c:pt>
                <c:pt idx="157">
                  <c:v>1.8333330000000001</c:v>
                </c:pt>
                <c:pt idx="158">
                  <c:v>1.916666</c:v>
                </c:pt>
                <c:pt idx="159">
                  <c:v>1.916666</c:v>
                </c:pt>
                <c:pt idx="160">
                  <c:v>1.916666</c:v>
                </c:pt>
                <c:pt idx="161">
                  <c:v>1.9166669999999999</c:v>
                </c:pt>
                <c:pt idx="162">
                  <c:v>1.9166669999999999</c:v>
                </c:pt>
                <c:pt idx="163">
                  <c:v>1.95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2.0833330000000001</c:v>
                </c:pt>
                <c:pt idx="179">
                  <c:v>2.0833330000000001</c:v>
                </c:pt>
                <c:pt idx="180">
                  <c:v>2.0833330000000001</c:v>
                </c:pt>
                <c:pt idx="181">
                  <c:v>2.0833330000000001</c:v>
                </c:pt>
                <c:pt idx="182">
                  <c:v>2.0833330000000001</c:v>
                </c:pt>
                <c:pt idx="183">
                  <c:v>2.1666660000000002</c:v>
                </c:pt>
                <c:pt idx="184">
                  <c:v>2.1666660000000002</c:v>
                </c:pt>
                <c:pt idx="185">
                  <c:v>2.1666669999999999</c:v>
                </c:pt>
                <c:pt idx="186">
                  <c:v>2.2166670000000002</c:v>
                </c:pt>
                <c:pt idx="187">
                  <c:v>2.25</c:v>
                </c:pt>
                <c:pt idx="188">
                  <c:v>2.25</c:v>
                </c:pt>
                <c:pt idx="189">
                  <c:v>2.25</c:v>
                </c:pt>
                <c:pt idx="190">
                  <c:v>2.25</c:v>
                </c:pt>
                <c:pt idx="191">
                  <c:v>2.25</c:v>
                </c:pt>
                <c:pt idx="192">
                  <c:v>2.25</c:v>
                </c:pt>
                <c:pt idx="193">
                  <c:v>2.25</c:v>
                </c:pt>
                <c:pt idx="194">
                  <c:v>2.25</c:v>
                </c:pt>
                <c:pt idx="195">
                  <c:v>2.25</c:v>
                </c:pt>
                <c:pt idx="196">
                  <c:v>2.25</c:v>
                </c:pt>
                <c:pt idx="197">
                  <c:v>2.3333330000000001</c:v>
                </c:pt>
                <c:pt idx="198">
                  <c:v>2.3333330000000001</c:v>
                </c:pt>
                <c:pt idx="199">
                  <c:v>2.3833329999999999</c:v>
                </c:pt>
                <c:pt idx="200">
                  <c:v>2.3833329999999999</c:v>
                </c:pt>
                <c:pt idx="201">
                  <c:v>2.4166660000000002</c:v>
                </c:pt>
                <c:pt idx="202">
                  <c:v>2.4166660000000002</c:v>
                </c:pt>
                <c:pt idx="203">
                  <c:v>2.4166660000000002</c:v>
                </c:pt>
                <c:pt idx="204">
                  <c:v>2.4166669999999999</c:v>
                </c:pt>
                <c:pt idx="205">
                  <c:v>2.4166669999999999</c:v>
                </c:pt>
                <c:pt idx="206">
                  <c:v>2.5</c:v>
                </c:pt>
                <c:pt idx="207">
                  <c:v>2.5</c:v>
                </c:pt>
                <c:pt idx="208">
                  <c:v>2.5</c:v>
                </c:pt>
                <c:pt idx="209">
                  <c:v>2.5</c:v>
                </c:pt>
                <c:pt idx="210">
                  <c:v>2.5</c:v>
                </c:pt>
                <c:pt idx="211">
                  <c:v>2.5</c:v>
                </c:pt>
                <c:pt idx="212">
                  <c:v>2.5</c:v>
                </c:pt>
                <c:pt idx="213">
                  <c:v>2.5</c:v>
                </c:pt>
                <c:pt idx="214">
                  <c:v>2.5</c:v>
                </c:pt>
                <c:pt idx="215">
                  <c:v>2.5</c:v>
                </c:pt>
                <c:pt idx="216">
                  <c:v>2.5</c:v>
                </c:pt>
                <c:pt idx="217">
                  <c:v>2.5</c:v>
                </c:pt>
                <c:pt idx="218">
                  <c:v>2.5</c:v>
                </c:pt>
                <c:pt idx="219">
                  <c:v>2.5</c:v>
                </c:pt>
                <c:pt idx="220">
                  <c:v>2.5</c:v>
                </c:pt>
                <c:pt idx="221">
                  <c:v>2.5</c:v>
                </c:pt>
                <c:pt idx="222">
                  <c:v>2.5</c:v>
                </c:pt>
                <c:pt idx="223">
                  <c:v>2.5</c:v>
                </c:pt>
                <c:pt idx="224">
                  <c:v>2.5</c:v>
                </c:pt>
                <c:pt idx="225">
                  <c:v>2.5166659999999998</c:v>
                </c:pt>
                <c:pt idx="226">
                  <c:v>2.5499999999999998</c:v>
                </c:pt>
                <c:pt idx="227">
                  <c:v>2.5666660000000001</c:v>
                </c:pt>
                <c:pt idx="228">
                  <c:v>2.5833330000000001</c:v>
                </c:pt>
                <c:pt idx="229">
                  <c:v>2.5833330000000001</c:v>
                </c:pt>
                <c:pt idx="230">
                  <c:v>2.65</c:v>
                </c:pt>
                <c:pt idx="231">
                  <c:v>2.6666660000000002</c:v>
                </c:pt>
                <c:pt idx="232">
                  <c:v>2.6666660000000002</c:v>
                </c:pt>
                <c:pt idx="233">
                  <c:v>2.6666660000000002</c:v>
                </c:pt>
                <c:pt idx="234">
                  <c:v>2.6666660000000002</c:v>
                </c:pt>
                <c:pt idx="235">
                  <c:v>2.6666660000000002</c:v>
                </c:pt>
                <c:pt idx="236">
                  <c:v>2.6666669999999999</c:v>
                </c:pt>
                <c:pt idx="237">
                  <c:v>2.6666669999999999</c:v>
                </c:pt>
                <c:pt idx="238">
                  <c:v>2.75</c:v>
                </c:pt>
                <c:pt idx="239">
                  <c:v>2.75</c:v>
                </c:pt>
                <c:pt idx="240">
                  <c:v>2.75</c:v>
                </c:pt>
                <c:pt idx="241">
                  <c:v>2.8333330000000001</c:v>
                </c:pt>
                <c:pt idx="242">
                  <c:v>2.8333330000000001</c:v>
                </c:pt>
                <c:pt idx="243">
                  <c:v>2.8333330000000001</c:v>
                </c:pt>
                <c:pt idx="244">
                  <c:v>2.9166660000000002</c:v>
                </c:pt>
                <c:pt idx="245">
                  <c:v>2.966666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3.0833330000000001</c:v>
                </c:pt>
                <c:pt idx="257">
                  <c:v>3.0833330000000001</c:v>
                </c:pt>
                <c:pt idx="258">
                  <c:v>3.0833330000000001</c:v>
                </c:pt>
                <c:pt idx="259">
                  <c:v>3.0833330000000001</c:v>
                </c:pt>
                <c:pt idx="260">
                  <c:v>3.0833330000000001</c:v>
                </c:pt>
                <c:pt idx="261">
                  <c:v>3.0833330000000001</c:v>
                </c:pt>
                <c:pt idx="262">
                  <c:v>3.0833330000000001</c:v>
                </c:pt>
                <c:pt idx="263">
                  <c:v>3.1</c:v>
                </c:pt>
                <c:pt idx="264">
                  <c:v>3.1</c:v>
                </c:pt>
                <c:pt idx="265">
                  <c:v>3.1666660000000002</c:v>
                </c:pt>
                <c:pt idx="266">
                  <c:v>3.1666660000000002</c:v>
                </c:pt>
                <c:pt idx="267">
                  <c:v>3.1666660000000002</c:v>
                </c:pt>
                <c:pt idx="268">
                  <c:v>3.1666669999999999</c:v>
                </c:pt>
                <c:pt idx="269">
                  <c:v>3.233333</c:v>
                </c:pt>
                <c:pt idx="270">
                  <c:v>3.25</c:v>
                </c:pt>
                <c:pt idx="271">
                  <c:v>3.25</c:v>
                </c:pt>
                <c:pt idx="272">
                  <c:v>3.25</c:v>
                </c:pt>
                <c:pt idx="273">
                  <c:v>3.25</c:v>
                </c:pt>
                <c:pt idx="274">
                  <c:v>3.25</c:v>
                </c:pt>
                <c:pt idx="275">
                  <c:v>3.25</c:v>
                </c:pt>
                <c:pt idx="276">
                  <c:v>3.25</c:v>
                </c:pt>
                <c:pt idx="277">
                  <c:v>3.25</c:v>
                </c:pt>
                <c:pt idx="278">
                  <c:v>3.2666659999999998</c:v>
                </c:pt>
                <c:pt idx="279">
                  <c:v>3.3333330000000001</c:v>
                </c:pt>
                <c:pt idx="280">
                  <c:v>3.3333330000000001</c:v>
                </c:pt>
                <c:pt idx="281">
                  <c:v>3.3333330000000001</c:v>
                </c:pt>
                <c:pt idx="282">
                  <c:v>3.3333330000000001</c:v>
                </c:pt>
                <c:pt idx="283">
                  <c:v>3.3333330000000001</c:v>
                </c:pt>
                <c:pt idx="284">
                  <c:v>3.3666659999999999</c:v>
                </c:pt>
                <c:pt idx="285">
                  <c:v>3.45</c:v>
                </c:pt>
                <c:pt idx="286">
                  <c:v>3.5</c:v>
                </c:pt>
                <c:pt idx="287">
                  <c:v>3.5</c:v>
                </c:pt>
                <c:pt idx="288">
                  <c:v>3.5</c:v>
                </c:pt>
                <c:pt idx="289">
                  <c:v>3.5</c:v>
                </c:pt>
                <c:pt idx="290">
                  <c:v>3.5</c:v>
                </c:pt>
                <c:pt idx="291">
                  <c:v>3.5</c:v>
                </c:pt>
                <c:pt idx="292">
                  <c:v>3.5</c:v>
                </c:pt>
                <c:pt idx="293">
                  <c:v>3.516667</c:v>
                </c:pt>
                <c:pt idx="294">
                  <c:v>3.5833330000000001</c:v>
                </c:pt>
                <c:pt idx="295">
                  <c:v>3.5833330000000001</c:v>
                </c:pt>
                <c:pt idx="296">
                  <c:v>3.6666660000000002</c:v>
                </c:pt>
                <c:pt idx="297">
                  <c:v>3.6666660000000002</c:v>
                </c:pt>
                <c:pt idx="298">
                  <c:v>3.6833330000000002</c:v>
                </c:pt>
                <c:pt idx="299">
                  <c:v>3.75</c:v>
                </c:pt>
                <c:pt idx="300">
                  <c:v>3.75</c:v>
                </c:pt>
                <c:pt idx="301">
                  <c:v>3.75</c:v>
                </c:pt>
                <c:pt idx="302">
                  <c:v>3.75</c:v>
                </c:pt>
                <c:pt idx="303">
                  <c:v>3.8</c:v>
                </c:pt>
                <c:pt idx="304">
                  <c:v>3.8166660000000001</c:v>
                </c:pt>
                <c:pt idx="305">
                  <c:v>3.8333330000000001</c:v>
                </c:pt>
                <c:pt idx="306">
                  <c:v>3.9166660000000002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4.0166659999999998</c:v>
                </c:pt>
                <c:pt idx="312">
                  <c:v>4.1666660000000002</c:v>
                </c:pt>
                <c:pt idx="313">
                  <c:v>4.1666660000000002</c:v>
                </c:pt>
                <c:pt idx="314">
                  <c:v>4.1666660000000002</c:v>
                </c:pt>
                <c:pt idx="315">
                  <c:v>4.233333</c:v>
                </c:pt>
                <c:pt idx="316">
                  <c:v>4.25</c:v>
                </c:pt>
                <c:pt idx="317">
                  <c:v>4.25</c:v>
                </c:pt>
                <c:pt idx="318">
                  <c:v>4.2666659999999998</c:v>
                </c:pt>
                <c:pt idx="319">
                  <c:v>4.3333329999999997</c:v>
                </c:pt>
                <c:pt idx="320">
                  <c:v>4.3333329999999997</c:v>
                </c:pt>
                <c:pt idx="321">
                  <c:v>4.4166660000000002</c:v>
                </c:pt>
                <c:pt idx="322">
                  <c:v>4.4166660000000002</c:v>
                </c:pt>
                <c:pt idx="323">
                  <c:v>4.4166660000000002</c:v>
                </c:pt>
                <c:pt idx="324">
                  <c:v>4.4333330000000002</c:v>
                </c:pt>
                <c:pt idx="325">
                  <c:v>4.4666670000000002</c:v>
                </c:pt>
                <c:pt idx="326">
                  <c:v>4.4666670000000002</c:v>
                </c:pt>
                <c:pt idx="327">
                  <c:v>4.4666670000000002</c:v>
                </c:pt>
                <c:pt idx="328">
                  <c:v>4.483333</c:v>
                </c:pt>
                <c:pt idx="329">
                  <c:v>4.5</c:v>
                </c:pt>
                <c:pt idx="330">
                  <c:v>4.5</c:v>
                </c:pt>
                <c:pt idx="331">
                  <c:v>4.5</c:v>
                </c:pt>
                <c:pt idx="332">
                  <c:v>4.5</c:v>
                </c:pt>
                <c:pt idx="333">
                  <c:v>4.5</c:v>
                </c:pt>
                <c:pt idx="334">
                  <c:v>4.5</c:v>
                </c:pt>
                <c:pt idx="335">
                  <c:v>4.5</c:v>
                </c:pt>
                <c:pt idx="336">
                  <c:v>4.5</c:v>
                </c:pt>
                <c:pt idx="337">
                  <c:v>4.5833329999999997</c:v>
                </c:pt>
                <c:pt idx="338">
                  <c:v>4.6500000000000004</c:v>
                </c:pt>
                <c:pt idx="339">
                  <c:v>4.6666660000000002</c:v>
                </c:pt>
                <c:pt idx="340">
                  <c:v>4.75</c:v>
                </c:pt>
                <c:pt idx="341">
                  <c:v>4.8333329999999997</c:v>
                </c:pt>
                <c:pt idx="342">
                  <c:v>4.9166660000000002</c:v>
                </c:pt>
                <c:pt idx="343">
                  <c:v>4.9166670000000003</c:v>
                </c:pt>
                <c:pt idx="344">
                  <c:v>4.9166670000000003</c:v>
                </c:pt>
                <c:pt idx="345">
                  <c:v>5</c:v>
                </c:pt>
                <c:pt idx="346">
                  <c:v>5</c:v>
                </c:pt>
                <c:pt idx="347">
                  <c:v>5</c:v>
                </c:pt>
                <c:pt idx="348">
                  <c:v>5</c:v>
                </c:pt>
                <c:pt idx="349">
                  <c:v>5</c:v>
                </c:pt>
                <c:pt idx="350">
                  <c:v>5</c:v>
                </c:pt>
                <c:pt idx="351">
                  <c:v>5</c:v>
                </c:pt>
                <c:pt idx="352">
                  <c:v>5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5.0833329999999997</c:v>
                </c:pt>
                <c:pt idx="358">
                  <c:v>5.0999999999999996</c:v>
                </c:pt>
                <c:pt idx="359">
                  <c:v>5.1666660000000002</c:v>
                </c:pt>
                <c:pt idx="360">
                  <c:v>5.1666660000000002</c:v>
                </c:pt>
                <c:pt idx="361">
                  <c:v>5.1666660000000002</c:v>
                </c:pt>
                <c:pt idx="362">
                  <c:v>5.1666670000000003</c:v>
                </c:pt>
                <c:pt idx="363">
                  <c:v>5.1833330000000002</c:v>
                </c:pt>
                <c:pt idx="364">
                  <c:v>5.216666</c:v>
                </c:pt>
                <c:pt idx="365">
                  <c:v>5.216666</c:v>
                </c:pt>
                <c:pt idx="366">
                  <c:v>5.216666</c:v>
                </c:pt>
                <c:pt idx="367">
                  <c:v>5.25</c:v>
                </c:pt>
                <c:pt idx="368">
                  <c:v>5.25</c:v>
                </c:pt>
                <c:pt idx="369">
                  <c:v>5.25</c:v>
                </c:pt>
                <c:pt idx="370">
                  <c:v>5.25</c:v>
                </c:pt>
                <c:pt idx="371">
                  <c:v>5.25</c:v>
                </c:pt>
                <c:pt idx="372">
                  <c:v>5.25</c:v>
                </c:pt>
                <c:pt idx="373">
                  <c:v>5.25</c:v>
                </c:pt>
                <c:pt idx="374">
                  <c:v>5.3</c:v>
                </c:pt>
                <c:pt idx="375">
                  <c:v>5.3333329999999997</c:v>
                </c:pt>
                <c:pt idx="376">
                  <c:v>5.3333329999999997</c:v>
                </c:pt>
                <c:pt idx="377">
                  <c:v>5.3333329999999997</c:v>
                </c:pt>
                <c:pt idx="378">
                  <c:v>5.3333329999999997</c:v>
                </c:pt>
                <c:pt idx="379">
                  <c:v>5.4166660000000002</c:v>
                </c:pt>
                <c:pt idx="380">
                  <c:v>5.4166670000000003</c:v>
                </c:pt>
                <c:pt idx="381">
                  <c:v>5.466666</c:v>
                </c:pt>
                <c:pt idx="382">
                  <c:v>5.5</c:v>
                </c:pt>
                <c:pt idx="383">
                  <c:v>5.5</c:v>
                </c:pt>
                <c:pt idx="384">
                  <c:v>5.5</c:v>
                </c:pt>
                <c:pt idx="385">
                  <c:v>5.5</c:v>
                </c:pt>
                <c:pt idx="386">
                  <c:v>5.5</c:v>
                </c:pt>
                <c:pt idx="387">
                  <c:v>5.5</c:v>
                </c:pt>
                <c:pt idx="388">
                  <c:v>5.5333329999999998</c:v>
                </c:pt>
                <c:pt idx="389">
                  <c:v>5.5833329999999997</c:v>
                </c:pt>
                <c:pt idx="390">
                  <c:v>5.5833329999999997</c:v>
                </c:pt>
                <c:pt idx="391">
                  <c:v>5.5833329999999997</c:v>
                </c:pt>
                <c:pt idx="392">
                  <c:v>5.65</c:v>
                </c:pt>
                <c:pt idx="393">
                  <c:v>5.6666660000000002</c:v>
                </c:pt>
                <c:pt idx="394">
                  <c:v>5.6666670000000003</c:v>
                </c:pt>
                <c:pt idx="395">
                  <c:v>5.6666670000000003</c:v>
                </c:pt>
                <c:pt idx="396">
                  <c:v>5.6666670000000003</c:v>
                </c:pt>
                <c:pt idx="397">
                  <c:v>5.75</c:v>
                </c:pt>
                <c:pt idx="398">
                  <c:v>5.75</c:v>
                </c:pt>
                <c:pt idx="399">
                  <c:v>5.75</c:v>
                </c:pt>
                <c:pt idx="400">
                  <c:v>5.75</c:v>
                </c:pt>
                <c:pt idx="401">
                  <c:v>5.8166659999999997</c:v>
                </c:pt>
                <c:pt idx="402">
                  <c:v>5.8333329999999997</c:v>
                </c:pt>
                <c:pt idx="403">
                  <c:v>5.9333330000000002</c:v>
                </c:pt>
                <c:pt idx="404">
                  <c:v>5.95</c:v>
                </c:pt>
                <c:pt idx="405">
                  <c:v>5.983333</c:v>
                </c:pt>
                <c:pt idx="406">
                  <c:v>6</c:v>
                </c:pt>
                <c:pt idx="407">
                  <c:v>6</c:v>
                </c:pt>
                <c:pt idx="408">
                  <c:v>6.0333329999999998</c:v>
                </c:pt>
                <c:pt idx="409">
                  <c:v>6.0833329999999997</c:v>
                </c:pt>
                <c:pt idx="410">
                  <c:v>6.0833329999999997</c:v>
                </c:pt>
                <c:pt idx="411">
                  <c:v>6.0833329999999997</c:v>
                </c:pt>
                <c:pt idx="412">
                  <c:v>6.1166660000000004</c:v>
                </c:pt>
                <c:pt idx="413">
                  <c:v>6.1666660000000002</c:v>
                </c:pt>
                <c:pt idx="414">
                  <c:v>6.1666670000000003</c:v>
                </c:pt>
                <c:pt idx="415">
                  <c:v>6.25</c:v>
                </c:pt>
                <c:pt idx="416">
                  <c:v>6.25</c:v>
                </c:pt>
                <c:pt idx="417">
                  <c:v>6.3333329999999997</c:v>
                </c:pt>
                <c:pt idx="418">
                  <c:v>6.4166660000000002</c:v>
                </c:pt>
                <c:pt idx="419">
                  <c:v>6.4166660000000002</c:v>
                </c:pt>
                <c:pt idx="420">
                  <c:v>6.5</c:v>
                </c:pt>
                <c:pt idx="421">
                  <c:v>6.5</c:v>
                </c:pt>
                <c:pt idx="422">
                  <c:v>6.5</c:v>
                </c:pt>
                <c:pt idx="423">
                  <c:v>6.5</c:v>
                </c:pt>
                <c:pt idx="424">
                  <c:v>6.5</c:v>
                </c:pt>
                <c:pt idx="425">
                  <c:v>6.5</c:v>
                </c:pt>
                <c:pt idx="426">
                  <c:v>6.5</c:v>
                </c:pt>
                <c:pt idx="427">
                  <c:v>6.5</c:v>
                </c:pt>
                <c:pt idx="428">
                  <c:v>6.5833329999999997</c:v>
                </c:pt>
                <c:pt idx="429">
                  <c:v>6.5833329999999997</c:v>
                </c:pt>
                <c:pt idx="430">
                  <c:v>6.5833329999999997</c:v>
                </c:pt>
                <c:pt idx="431">
                  <c:v>6.5833329999999997</c:v>
                </c:pt>
                <c:pt idx="432">
                  <c:v>6.5833329999999997</c:v>
                </c:pt>
                <c:pt idx="433">
                  <c:v>6.7</c:v>
                </c:pt>
                <c:pt idx="434">
                  <c:v>6.75</c:v>
                </c:pt>
                <c:pt idx="435">
                  <c:v>6.75</c:v>
                </c:pt>
                <c:pt idx="436">
                  <c:v>6.75</c:v>
                </c:pt>
                <c:pt idx="437">
                  <c:v>6.75</c:v>
                </c:pt>
                <c:pt idx="438">
                  <c:v>6.75</c:v>
                </c:pt>
                <c:pt idx="439">
                  <c:v>6.75</c:v>
                </c:pt>
                <c:pt idx="440">
                  <c:v>6.9166660000000002</c:v>
                </c:pt>
                <c:pt idx="441">
                  <c:v>6.9166660000000002</c:v>
                </c:pt>
                <c:pt idx="442">
                  <c:v>6.9166660000000002</c:v>
                </c:pt>
                <c:pt idx="443">
                  <c:v>6.9166660000000002</c:v>
                </c:pt>
                <c:pt idx="444">
                  <c:v>7</c:v>
                </c:pt>
                <c:pt idx="445">
                  <c:v>7</c:v>
                </c:pt>
                <c:pt idx="446">
                  <c:v>7</c:v>
                </c:pt>
                <c:pt idx="447">
                  <c:v>7.0833329999999997</c:v>
                </c:pt>
                <c:pt idx="448">
                  <c:v>7.1666660000000002</c:v>
                </c:pt>
                <c:pt idx="449">
                  <c:v>7.1666660000000002</c:v>
                </c:pt>
                <c:pt idx="450">
                  <c:v>7.1666670000000003</c:v>
                </c:pt>
                <c:pt idx="451">
                  <c:v>7.25</c:v>
                </c:pt>
                <c:pt idx="452">
                  <c:v>7.25</c:v>
                </c:pt>
                <c:pt idx="453">
                  <c:v>7.25</c:v>
                </c:pt>
                <c:pt idx="454">
                  <c:v>7.25</c:v>
                </c:pt>
                <c:pt idx="455">
                  <c:v>7.25</c:v>
                </c:pt>
                <c:pt idx="456">
                  <c:v>7.25</c:v>
                </c:pt>
                <c:pt idx="457">
                  <c:v>7.25</c:v>
                </c:pt>
                <c:pt idx="458">
                  <c:v>7.3333329999999997</c:v>
                </c:pt>
                <c:pt idx="459">
                  <c:v>7.3333329999999997</c:v>
                </c:pt>
                <c:pt idx="460">
                  <c:v>7.3333329999999997</c:v>
                </c:pt>
                <c:pt idx="461">
                  <c:v>7.3333329999999997</c:v>
                </c:pt>
                <c:pt idx="462">
                  <c:v>7.3333329999999997</c:v>
                </c:pt>
                <c:pt idx="463">
                  <c:v>7.35</c:v>
                </c:pt>
                <c:pt idx="464">
                  <c:v>7.4166660000000002</c:v>
                </c:pt>
                <c:pt idx="465">
                  <c:v>7.4166660000000002</c:v>
                </c:pt>
                <c:pt idx="466">
                  <c:v>7.5</c:v>
                </c:pt>
                <c:pt idx="467">
                  <c:v>7.5833329999999997</c:v>
                </c:pt>
                <c:pt idx="468">
                  <c:v>7.6166660000000004</c:v>
                </c:pt>
                <c:pt idx="469">
                  <c:v>7.6666660000000002</c:v>
                </c:pt>
                <c:pt idx="470">
                  <c:v>7.75</c:v>
                </c:pt>
                <c:pt idx="471">
                  <c:v>7.8333329999999997</c:v>
                </c:pt>
                <c:pt idx="472">
                  <c:v>7.8333329999999997</c:v>
                </c:pt>
                <c:pt idx="473">
                  <c:v>7.8333329999999997</c:v>
                </c:pt>
                <c:pt idx="474">
                  <c:v>7.983333</c:v>
                </c:pt>
                <c:pt idx="475">
                  <c:v>8</c:v>
                </c:pt>
                <c:pt idx="476">
                  <c:v>8</c:v>
                </c:pt>
                <c:pt idx="477">
                  <c:v>8.0833329999999997</c:v>
                </c:pt>
                <c:pt idx="478">
                  <c:v>8.1666659999999993</c:v>
                </c:pt>
                <c:pt idx="479">
                  <c:v>8.25</c:v>
                </c:pt>
                <c:pt idx="480">
                  <c:v>8.3333329999999997</c:v>
                </c:pt>
                <c:pt idx="481">
                  <c:v>8.4166670000000003</c:v>
                </c:pt>
                <c:pt idx="482">
                  <c:v>8.483333</c:v>
                </c:pt>
                <c:pt idx="483">
                  <c:v>8.5</c:v>
                </c:pt>
                <c:pt idx="484">
                  <c:v>8.5</c:v>
                </c:pt>
                <c:pt idx="485">
                  <c:v>8.6666659999999993</c:v>
                </c:pt>
                <c:pt idx="486">
                  <c:v>8.6666659999999993</c:v>
                </c:pt>
                <c:pt idx="487">
                  <c:v>8.75</c:v>
                </c:pt>
                <c:pt idx="488">
                  <c:v>8.8333329999999997</c:v>
                </c:pt>
                <c:pt idx="489">
                  <c:v>8.8333329999999997</c:v>
                </c:pt>
                <c:pt idx="490">
                  <c:v>8.8333329999999997</c:v>
                </c:pt>
                <c:pt idx="491">
                  <c:v>8.9</c:v>
                </c:pt>
                <c:pt idx="492">
                  <c:v>8.9166659999999993</c:v>
                </c:pt>
                <c:pt idx="493">
                  <c:v>8.9166659999999993</c:v>
                </c:pt>
                <c:pt idx="494">
                  <c:v>8.9166659999999993</c:v>
                </c:pt>
                <c:pt idx="495">
                  <c:v>8.9333329999999993</c:v>
                </c:pt>
                <c:pt idx="496">
                  <c:v>8.966666</c:v>
                </c:pt>
                <c:pt idx="497">
                  <c:v>9</c:v>
                </c:pt>
                <c:pt idx="498">
                  <c:v>9</c:v>
                </c:pt>
                <c:pt idx="499">
                  <c:v>9</c:v>
                </c:pt>
                <c:pt idx="500">
                  <c:v>9.1666659999999993</c:v>
                </c:pt>
                <c:pt idx="501">
                  <c:v>9.1666670000000003</c:v>
                </c:pt>
                <c:pt idx="502">
                  <c:v>9.25</c:v>
                </c:pt>
                <c:pt idx="503">
                  <c:v>9.25</c:v>
                </c:pt>
                <c:pt idx="504">
                  <c:v>9.25</c:v>
                </c:pt>
                <c:pt idx="505">
                  <c:v>9.25</c:v>
                </c:pt>
                <c:pt idx="506">
                  <c:v>9.25</c:v>
                </c:pt>
                <c:pt idx="507">
                  <c:v>9.3333329999999997</c:v>
                </c:pt>
                <c:pt idx="508">
                  <c:v>9.3333329999999997</c:v>
                </c:pt>
                <c:pt idx="509">
                  <c:v>9.5</c:v>
                </c:pt>
                <c:pt idx="510">
                  <c:v>9.5</c:v>
                </c:pt>
                <c:pt idx="511">
                  <c:v>9.5833329999999997</c:v>
                </c:pt>
                <c:pt idx="512">
                  <c:v>9.5833329999999997</c:v>
                </c:pt>
                <c:pt idx="513">
                  <c:v>9.75</c:v>
                </c:pt>
                <c:pt idx="514">
                  <c:v>9.75</c:v>
                </c:pt>
                <c:pt idx="515">
                  <c:v>9.8333329999999997</c:v>
                </c:pt>
                <c:pt idx="516">
                  <c:v>9.9166659999999993</c:v>
                </c:pt>
                <c:pt idx="517">
                  <c:v>9.9166659999999993</c:v>
                </c:pt>
                <c:pt idx="518">
                  <c:v>9.9166659999999993</c:v>
                </c:pt>
                <c:pt idx="519">
                  <c:v>10</c:v>
                </c:pt>
                <c:pt idx="520">
                  <c:v>10</c:v>
                </c:pt>
                <c:pt idx="521">
                  <c:v>10</c:v>
                </c:pt>
                <c:pt idx="522">
                  <c:v>10</c:v>
                </c:pt>
                <c:pt idx="523">
                  <c:v>10</c:v>
                </c:pt>
                <c:pt idx="524">
                  <c:v>10</c:v>
                </c:pt>
                <c:pt idx="525">
                  <c:v>10.083333</c:v>
                </c:pt>
                <c:pt idx="526">
                  <c:v>10.083333</c:v>
                </c:pt>
                <c:pt idx="527">
                  <c:v>10.166665999999999</c:v>
                </c:pt>
                <c:pt idx="528">
                  <c:v>10.25</c:v>
                </c:pt>
                <c:pt idx="529">
                  <c:v>10.25</c:v>
                </c:pt>
                <c:pt idx="530">
                  <c:v>10.333333</c:v>
                </c:pt>
                <c:pt idx="531">
                  <c:v>10.333333</c:v>
                </c:pt>
                <c:pt idx="532">
                  <c:v>10.333333</c:v>
                </c:pt>
                <c:pt idx="533">
                  <c:v>10.333333</c:v>
                </c:pt>
                <c:pt idx="534">
                  <c:v>10.416665999999999</c:v>
                </c:pt>
                <c:pt idx="535">
                  <c:v>10.5</c:v>
                </c:pt>
                <c:pt idx="536">
                  <c:v>10.5</c:v>
                </c:pt>
                <c:pt idx="537">
                  <c:v>10.5</c:v>
                </c:pt>
                <c:pt idx="538">
                  <c:v>10.5</c:v>
                </c:pt>
                <c:pt idx="539">
                  <c:v>10.75</c:v>
                </c:pt>
                <c:pt idx="540">
                  <c:v>10.75</c:v>
                </c:pt>
                <c:pt idx="541">
                  <c:v>10.75</c:v>
                </c:pt>
                <c:pt idx="542">
                  <c:v>10.966666</c:v>
                </c:pt>
                <c:pt idx="543">
                  <c:v>11.083333</c:v>
                </c:pt>
                <c:pt idx="544">
                  <c:v>11.25</c:v>
                </c:pt>
                <c:pt idx="545">
                  <c:v>11.25</c:v>
                </c:pt>
                <c:pt idx="546">
                  <c:v>11.333333</c:v>
                </c:pt>
                <c:pt idx="547">
                  <c:v>11.333333</c:v>
                </c:pt>
                <c:pt idx="548">
                  <c:v>11.416667</c:v>
                </c:pt>
                <c:pt idx="549">
                  <c:v>11.5</c:v>
                </c:pt>
                <c:pt idx="550">
                  <c:v>11.583333</c:v>
                </c:pt>
                <c:pt idx="551">
                  <c:v>11.666665999999999</c:v>
                </c:pt>
                <c:pt idx="552">
                  <c:v>11.833333</c:v>
                </c:pt>
                <c:pt idx="553">
                  <c:v>11.833333</c:v>
                </c:pt>
                <c:pt idx="554">
                  <c:v>11.916665999999999</c:v>
                </c:pt>
                <c:pt idx="555">
                  <c:v>12</c:v>
                </c:pt>
                <c:pt idx="556">
                  <c:v>12.083333</c:v>
                </c:pt>
                <c:pt idx="557">
                  <c:v>12.083333</c:v>
                </c:pt>
                <c:pt idx="558">
                  <c:v>12.083333</c:v>
                </c:pt>
                <c:pt idx="559">
                  <c:v>12.25</c:v>
                </c:pt>
                <c:pt idx="560">
                  <c:v>12.25</c:v>
                </c:pt>
                <c:pt idx="561">
                  <c:v>12.25</c:v>
                </c:pt>
                <c:pt idx="562">
                  <c:v>12.416667</c:v>
                </c:pt>
                <c:pt idx="563">
                  <c:v>12.416667</c:v>
                </c:pt>
                <c:pt idx="564">
                  <c:v>12.583333</c:v>
                </c:pt>
                <c:pt idx="565">
                  <c:v>12.666665999999999</c:v>
                </c:pt>
                <c:pt idx="566">
                  <c:v>12.75</c:v>
                </c:pt>
                <c:pt idx="567">
                  <c:v>12.75</c:v>
                </c:pt>
                <c:pt idx="568">
                  <c:v>12.833333</c:v>
                </c:pt>
                <c:pt idx="569">
                  <c:v>12.916665999999999</c:v>
                </c:pt>
                <c:pt idx="570">
                  <c:v>13</c:v>
                </c:pt>
                <c:pt idx="571">
                  <c:v>13.083333</c:v>
                </c:pt>
                <c:pt idx="572">
                  <c:v>13.083333</c:v>
                </c:pt>
                <c:pt idx="573">
                  <c:v>13.166665999999999</c:v>
                </c:pt>
                <c:pt idx="574">
                  <c:v>13.25</c:v>
                </c:pt>
                <c:pt idx="575">
                  <c:v>13.25</c:v>
                </c:pt>
                <c:pt idx="576">
                  <c:v>13.333333</c:v>
                </c:pt>
                <c:pt idx="577">
                  <c:v>13.333333</c:v>
                </c:pt>
                <c:pt idx="578">
                  <c:v>13.416665999999999</c:v>
                </c:pt>
                <c:pt idx="579">
                  <c:v>13.416665999999999</c:v>
                </c:pt>
                <c:pt idx="580">
                  <c:v>13.5</c:v>
                </c:pt>
                <c:pt idx="581">
                  <c:v>13.5</c:v>
                </c:pt>
                <c:pt idx="582">
                  <c:v>13.5</c:v>
                </c:pt>
                <c:pt idx="583">
                  <c:v>13.5</c:v>
                </c:pt>
                <c:pt idx="584">
                  <c:v>13.5</c:v>
                </c:pt>
                <c:pt idx="585">
                  <c:v>13.666665999999999</c:v>
                </c:pt>
                <c:pt idx="586">
                  <c:v>13.75</c:v>
                </c:pt>
                <c:pt idx="587">
                  <c:v>13.833333</c:v>
                </c:pt>
                <c:pt idx="588">
                  <c:v>13.966666</c:v>
                </c:pt>
                <c:pt idx="589">
                  <c:v>14</c:v>
                </c:pt>
                <c:pt idx="590">
                  <c:v>14.416665999999999</c:v>
                </c:pt>
                <c:pt idx="591">
                  <c:v>14.416667</c:v>
                </c:pt>
                <c:pt idx="592">
                  <c:v>14.5</c:v>
                </c:pt>
                <c:pt idx="593">
                  <c:v>14.5</c:v>
                </c:pt>
                <c:pt idx="594">
                  <c:v>14.516666000000001</c:v>
                </c:pt>
                <c:pt idx="595">
                  <c:v>14.583333</c:v>
                </c:pt>
                <c:pt idx="596">
                  <c:v>14.666665999999999</c:v>
                </c:pt>
                <c:pt idx="597">
                  <c:v>14.666665999999999</c:v>
                </c:pt>
                <c:pt idx="598">
                  <c:v>14.833333</c:v>
                </c:pt>
                <c:pt idx="599">
                  <c:v>14.833333</c:v>
                </c:pt>
                <c:pt idx="600">
                  <c:v>14.833333</c:v>
                </c:pt>
                <c:pt idx="601">
                  <c:v>14.916667</c:v>
                </c:pt>
                <c:pt idx="602">
                  <c:v>15</c:v>
                </c:pt>
                <c:pt idx="603">
                  <c:v>15</c:v>
                </c:pt>
                <c:pt idx="604">
                  <c:v>15.166665999999999</c:v>
                </c:pt>
                <c:pt idx="605">
                  <c:v>15.25</c:v>
                </c:pt>
                <c:pt idx="606">
                  <c:v>15.383333</c:v>
                </c:pt>
                <c:pt idx="607">
                  <c:v>15.5</c:v>
                </c:pt>
                <c:pt idx="608">
                  <c:v>15.666665999999999</c:v>
                </c:pt>
                <c:pt idx="609">
                  <c:v>15.833333</c:v>
                </c:pt>
                <c:pt idx="610">
                  <c:v>16</c:v>
                </c:pt>
                <c:pt idx="611">
                  <c:v>16.183333000000001</c:v>
                </c:pt>
                <c:pt idx="612">
                  <c:v>16.333333</c:v>
                </c:pt>
                <c:pt idx="613">
                  <c:v>16.416665999999999</c:v>
                </c:pt>
                <c:pt idx="614">
                  <c:v>16.416667</c:v>
                </c:pt>
                <c:pt idx="615">
                  <c:v>16.666665999999999</c:v>
                </c:pt>
                <c:pt idx="616">
                  <c:v>16.75</c:v>
                </c:pt>
                <c:pt idx="617">
                  <c:v>17</c:v>
                </c:pt>
                <c:pt idx="618">
                  <c:v>17.25</c:v>
                </c:pt>
                <c:pt idx="619">
                  <c:v>17.333333</c:v>
                </c:pt>
                <c:pt idx="620">
                  <c:v>17.333333</c:v>
                </c:pt>
                <c:pt idx="621">
                  <c:v>17.333333</c:v>
                </c:pt>
                <c:pt idx="622">
                  <c:v>17.5</c:v>
                </c:pt>
                <c:pt idx="623">
                  <c:v>17.583333</c:v>
                </c:pt>
                <c:pt idx="624">
                  <c:v>17.75</c:v>
                </c:pt>
                <c:pt idx="625">
                  <c:v>18</c:v>
                </c:pt>
                <c:pt idx="626">
                  <c:v>18</c:v>
                </c:pt>
                <c:pt idx="627">
                  <c:v>18</c:v>
                </c:pt>
                <c:pt idx="628">
                  <c:v>18.333333</c:v>
                </c:pt>
                <c:pt idx="629">
                  <c:v>18.416665999999999</c:v>
                </c:pt>
                <c:pt idx="630">
                  <c:v>18.5</c:v>
                </c:pt>
                <c:pt idx="631">
                  <c:v>18.583333</c:v>
                </c:pt>
                <c:pt idx="632">
                  <c:v>18.733332999999998</c:v>
                </c:pt>
                <c:pt idx="633">
                  <c:v>18.75</c:v>
                </c:pt>
                <c:pt idx="634">
                  <c:v>18.833333</c:v>
                </c:pt>
                <c:pt idx="635">
                  <c:v>19</c:v>
                </c:pt>
                <c:pt idx="636">
                  <c:v>19.083333</c:v>
                </c:pt>
                <c:pt idx="637">
                  <c:v>19.166666000058207</c:v>
                </c:pt>
                <c:pt idx="638">
                  <c:v>19.416665999999999</c:v>
                </c:pt>
                <c:pt idx="639">
                  <c:v>20</c:v>
                </c:pt>
                <c:pt idx="640">
                  <c:v>20.166665999999999</c:v>
                </c:pt>
                <c:pt idx="641">
                  <c:v>20.166665999999999</c:v>
                </c:pt>
                <c:pt idx="642">
                  <c:v>20.416665999999999</c:v>
                </c:pt>
                <c:pt idx="643">
                  <c:v>20.416665999999999</c:v>
                </c:pt>
                <c:pt idx="644">
                  <c:v>20.5</c:v>
                </c:pt>
                <c:pt idx="645">
                  <c:v>20.566666000000001</c:v>
                </c:pt>
                <c:pt idx="646">
                  <c:v>20.666667</c:v>
                </c:pt>
                <c:pt idx="647">
                  <c:v>21</c:v>
                </c:pt>
                <c:pt idx="648">
                  <c:v>21</c:v>
                </c:pt>
                <c:pt idx="649">
                  <c:v>21.166665999999999</c:v>
                </c:pt>
                <c:pt idx="650">
                  <c:v>21.383333</c:v>
                </c:pt>
                <c:pt idx="651">
                  <c:v>21.666665999999999</c:v>
                </c:pt>
                <c:pt idx="652">
                  <c:v>21.733332999999998</c:v>
                </c:pt>
                <c:pt idx="653">
                  <c:v>21.9</c:v>
                </c:pt>
                <c:pt idx="654">
                  <c:v>21.999999999941792</c:v>
                </c:pt>
                <c:pt idx="655">
                  <c:v>22.083333</c:v>
                </c:pt>
                <c:pt idx="656">
                  <c:v>22.766666000000001</c:v>
                </c:pt>
                <c:pt idx="657">
                  <c:v>22.833333</c:v>
                </c:pt>
                <c:pt idx="658">
                  <c:v>23</c:v>
                </c:pt>
                <c:pt idx="659">
                  <c:v>23</c:v>
                </c:pt>
                <c:pt idx="660">
                  <c:v>23.166665999999999</c:v>
                </c:pt>
                <c:pt idx="661">
                  <c:v>23.166667</c:v>
                </c:pt>
                <c:pt idx="662">
                  <c:v>23.583333</c:v>
                </c:pt>
                <c:pt idx="663">
                  <c:v>23.583333</c:v>
                </c:pt>
                <c:pt idx="664">
                  <c:v>23.783332999999999</c:v>
                </c:pt>
                <c:pt idx="665">
                  <c:v>24</c:v>
                </c:pt>
                <c:pt idx="666">
                  <c:v>24</c:v>
                </c:pt>
                <c:pt idx="667">
                  <c:v>24</c:v>
                </c:pt>
                <c:pt idx="668">
                  <c:v>24.366665999999999</c:v>
                </c:pt>
                <c:pt idx="669">
                  <c:v>24.5</c:v>
                </c:pt>
                <c:pt idx="670">
                  <c:v>24.5</c:v>
                </c:pt>
                <c:pt idx="671">
                  <c:v>24.75</c:v>
                </c:pt>
                <c:pt idx="672">
                  <c:v>25.25</c:v>
                </c:pt>
                <c:pt idx="673">
                  <c:v>25.566666000000001</c:v>
                </c:pt>
                <c:pt idx="674">
                  <c:v>25.583333</c:v>
                </c:pt>
                <c:pt idx="675">
                  <c:v>25.833333</c:v>
                </c:pt>
                <c:pt idx="676">
                  <c:v>25.916665999999999</c:v>
                </c:pt>
                <c:pt idx="677">
                  <c:v>26.55</c:v>
                </c:pt>
                <c:pt idx="678">
                  <c:v>27</c:v>
                </c:pt>
                <c:pt idx="679">
                  <c:v>28</c:v>
                </c:pt>
                <c:pt idx="680">
                  <c:v>28.083333</c:v>
                </c:pt>
                <c:pt idx="681">
                  <c:v>28.166666666627862</c:v>
                </c:pt>
                <c:pt idx="682">
                  <c:v>28.333333</c:v>
                </c:pt>
                <c:pt idx="683">
                  <c:v>28.5</c:v>
                </c:pt>
                <c:pt idx="684">
                  <c:v>29.166667</c:v>
                </c:pt>
                <c:pt idx="685">
                  <c:v>29.333333</c:v>
                </c:pt>
                <c:pt idx="686">
                  <c:v>29.583333</c:v>
                </c:pt>
                <c:pt idx="687">
                  <c:v>29.75</c:v>
                </c:pt>
                <c:pt idx="688">
                  <c:v>29.833333</c:v>
                </c:pt>
                <c:pt idx="689">
                  <c:v>30.916665999999999</c:v>
                </c:pt>
                <c:pt idx="690">
                  <c:v>31</c:v>
                </c:pt>
                <c:pt idx="691">
                  <c:v>31.85</c:v>
                </c:pt>
                <c:pt idx="692">
                  <c:v>32.25</c:v>
                </c:pt>
                <c:pt idx="693">
                  <c:v>32.25</c:v>
                </c:pt>
                <c:pt idx="694">
                  <c:v>32.333333000000003</c:v>
                </c:pt>
                <c:pt idx="695">
                  <c:v>32.5</c:v>
                </c:pt>
                <c:pt idx="696">
                  <c:v>33.5</c:v>
                </c:pt>
                <c:pt idx="697">
                  <c:v>33.75</c:v>
                </c:pt>
                <c:pt idx="698">
                  <c:v>33.916665999999999</c:v>
                </c:pt>
                <c:pt idx="699">
                  <c:v>34.333333000000003</c:v>
                </c:pt>
                <c:pt idx="700">
                  <c:v>35</c:v>
                </c:pt>
                <c:pt idx="701">
                  <c:v>35.683332999999998</c:v>
                </c:pt>
                <c:pt idx="702">
                  <c:v>36.083333000000003</c:v>
                </c:pt>
                <c:pt idx="703">
                  <c:v>36.244444333333334</c:v>
                </c:pt>
                <c:pt idx="704">
                  <c:v>36.244444333333334</c:v>
                </c:pt>
                <c:pt idx="705">
                  <c:v>36.244444333333334</c:v>
                </c:pt>
                <c:pt idx="706">
                  <c:v>36.433333333348855</c:v>
                </c:pt>
                <c:pt idx="707">
                  <c:v>37.166665999999999</c:v>
                </c:pt>
                <c:pt idx="708">
                  <c:v>39</c:v>
                </c:pt>
                <c:pt idx="709">
                  <c:v>39.166665999999999</c:v>
                </c:pt>
                <c:pt idx="710">
                  <c:v>40</c:v>
                </c:pt>
                <c:pt idx="711">
                  <c:v>42.65000000015776</c:v>
                </c:pt>
                <c:pt idx="712">
                  <c:v>43</c:v>
                </c:pt>
                <c:pt idx="713">
                  <c:v>43.083333000000003</c:v>
                </c:pt>
                <c:pt idx="714">
                  <c:v>43.333333000000003</c:v>
                </c:pt>
                <c:pt idx="715">
                  <c:v>43.916666999999997</c:v>
                </c:pt>
                <c:pt idx="716">
                  <c:v>44.5</c:v>
                </c:pt>
                <c:pt idx="717">
                  <c:v>44.633333</c:v>
                </c:pt>
                <c:pt idx="718">
                  <c:v>46.5</c:v>
                </c:pt>
                <c:pt idx="719">
                  <c:v>47.583333000000003</c:v>
                </c:pt>
                <c:pt idx="720">
                  <c:v>49.166665999999999</c:v>
                </c:pt>
                <c:pt idx="721">
                  <c:v>49.5</c:v>
                </c:pt>
                <c:pt idx="722">
                  <c:v>50</c:v>
                </c:pt>
                <c:pt idx="723">
                  <c:v>50.75</c:v>
                </c:pt>
                <c:pt idx="724">
                  <c:v>51.583333000000003</c:v>
                </c:pt>
                <c:pt idx="725">
                  <c:v>51.75</c:v>
                </c:pt>
                <c:pt idx="726">
                  <c:v>53.5</c:v>
                </c:pt>
                <c:pt idx="727">
                  <c:v>54</c:v>
                </c:pt>
                <c:pt idx="728">
                  <c:v>54.833333000000003</c:v>
                </c:pt>
                <c:pt idx="729">
                  <c:v>56</c:v>
                </c:pt>
                <c:pt idx="730">
                  <c:v>56</c:v>
                </c:pt>
                <c:pt idx="731">
                  <c:v>57.983333000000002</c:v>
                </c:pt>
                <c:pt idx="732">
                  <c:v>61.166665999999999</c:v>
                </c:pt>
                <c:pt idx="733">
                  <c:v>63.833333000000003</c:v>
                </c:pt>
                <c:pt idx="734">
                  <c:v>66.666666000000006</c:v>
                </c:pt>
                <c:pt idx="735">
                  <c:v>68.2</c:v>
                </c:pt>
                <c:pt idx="736">
                  <c:v>68.416667000000004</c:v>
                </c:pt>
                <c:pt idx="737">
                  <c:v>68.75</c:v>
                </c:pt>
                <c:pt idx="738">
                  <c:v>69.083332999999996</c:v>
                </c:pt>
                <c:pt idx="739">
                  <c:v>70.499999666644726</c:v>
                </c:pt>
                <c:pt idx="740">
                  <c:v>71.5</c:v>
                </c:pt>
                <c:pt idx="741">
                  <c:v>72</c:v>
                </c:pt>
                <c:pt idx="742">
                  <c:v>72.333332999999996</c:v>
                </c:pt>
                <c:pt idx="743">
                  <c:v>74.166666000000006</c:v>
                </c:pt>
                <c:pt idx="744">
                  <c:v>81</c:v>
                </c:pt>
                <c:pt idx="745">
                  <c:v>83.116665999999995</c:v>
                </c:pt>
                <c:pt idx="746">
                  <c:v>83.25</c:v>
                </c:pt>
                <c:pt idx="747">
                  <c:v>83.583332999999982</c:v>
                </c:pt>
                <c:pt idx="748">
                  <c:v>83.916666000000006</c:v>
                </c:pt>
                <c:pt idx="749">
                  <c:v>88</c:v>
                </c:pt>
                <c:pt idx="750">
                  <c:v>99.4</c:v>
                </c:pt>
                <c:pt idx="751">
                  <c:v>99.5</c:v>
                </c:pt>
                <c:pt idx="752">
                  <c:v>103</c:v>
                </c:pt>
                <c:pt idx="753">
                  <c:v>105</c:v>
                </c:pt>
                <c:pt idx="754">
                  <c:v>107.333333</c:v>
                </c:pt>
                <c:pt idx="755">
                  <c:v>107.5</c:v>
                </c:pt>
                <c:pt idx="756">
                  <c:v>108.16666600000001</c:v>
                </c:pt>
                <c:pt idx="757">
                  <c:v>108.25</c:v>
                </c:pt>
                <c:pt idx="758">
                  <c:v>111.25</c:v>
                </c:pt>
                <c:pt idx="759">
                  <c:v>112.66666600000001</c:v>
                </c:pt>
                <c:pt idx="760">
                  <c:v>114.75</c:v>
                </c:pt>
                <c:pt idx="761">
                  <c:v>116.75</c:v>
                </c:pt>
                <c:pt idx="762">
                  <c:v>124.66666600000001</c:v>
                </c:pt>
                <c:pt idx="763">
                  <c:v>125.333333</c:v>
                </c:pt>
                <c:pt idx="764">
                  <c:v>126</c:v>
                </c:pt>
                <c:pt idx="765">
                  <c:v>137.5</c:v>
                </c:pt>
                <c:pt idx="766">
                  <c:v>145.783333</c:v>
                </c:pt>
                <c:pt idx="767">
                  <c:v>148.69999999999999</c:v>
                </c:pt>
                <c:pt idx="768">
                  <c:v>174.5</c:v>
                </c:pt>
                <c:pt idx="769">
                  <c:v>253.58333300000001</c:v>
                </c:pt>
                <c:pt idx="770">
                  <c:v>270.25</c:v>
                </c:pt>
                <c:pt idx="771">
                  <c:v>280</c:v>
                </c:pt>
                <c:pt idx="772">
                  <c:v>310.83333299999998</c:v>
                </c:pt>
                <c:pt idx="773">
                  <c:v>391.25</c:v>
                </c:pt>
              </c:numCache>
            </c:numRef>
          </c:xVal>
          <c:yVal>
            <c:numRef>
              <c:f>Sheet2!$H$4:$H$777</c:f>
              <c:numCache>
                <c:formatCode>General</c:formatCode>
                <c:ptCount val="774"/>
                <c:pt idx="0">
                  <c:v>4.0207792207792208</c:v>
                </c:pt>
                <c:pt idx="1">
                  <c:v>4.0155844155844154</c:v>
                </c:pt>
                <c:pt idx="2">
                  <c:v>4.0103896103896099</c:v>
                </c:pt>
                <c:pt idx="3">
                  <c:v>4.0051948051948054</c:v>
                </c:pt>
                <c:pt idx="4">
                  <c:v>4</c:v>
                </c:pt>
                <c:pt idx="5">
                  <c:v>3.994805194805195</c:v>
                </c:pt>
                <c:pt idx="6">
                  <c:v>3.9896103896103896</c:v>
                </c:pt>
                <c:pt idx="7">
                  <c:v>3.9844155844155846</c:v>
                </c:pt>
                <c:pt idx="8">
                  <c:v>3.9792207792207792</c:v>
                </c:pt>
                <c:pt idx="9">
                  <c:v>3.9740259740259742</c:v>
                </c:pt>
                <c:pt idx="10">
                  <c:v>3.9688311688311688</c:v>
                </c:pt>
                <c:pt idx="11">
                  <c:v>3.9636363636363638</c:v>
                </c:pt>
                <c:pt idx="12">
                  <c:v>3.9584415584415584</c:v>
                </c:pt>
                <c:pt idx="13">
                  <c:v>3.9532467532467535</c:v>
                </c:pt>
                <c:pt idx="14">
                  <c:v>3.948051948051948</c:v>
                </c:pt>
                <c:pt idx="15">
                  <c:v>3.9428571428571431</c:v>
                </c:pt>
                <c:pt idx="16">
                  <c:v>3.9376623376623376</c:v>
                </c:pt>
                <c:pt idx="17">
                  <c:v>3.9324675324675327</c:v>
                </c:pt>
                <c:pt idx="18">
                  <c:v>3.9272727272727272</c:v>
                </c:pt>
                <c:pt idx="19">
                  <c:v>3.9220779220779223</c:v>
                </c:pt>
                <c:pt idx="20">
                  <c:v>3.9168831168831169</c:v>
                </c:pt>
                <c:pt idx="21">
                  <c:v>3.9116883116883119</c:v>
                </c:pt>
                <c:pt idx="22">
                  <c:v>3.9064935064935065</c:v>
                </c:pt>
                <c:pt idx="23">
                  <c:v>3.9012987012987015</c:v>
                </c:pt>
                <c:pt idx="24">
                  <c:v>3.8961038961038961</c:v>
                </c:pt>
                <c:pt idx="25">
                  <c:v>3.8909090909090911</c:v>
                </c:pt>
                <c:pt idx="26">
                  <c:v>3.8857142857142857</c:v>
                </c:pt>
                <c:pt idx="27">
                  <c:v>3.8805194805194807</c:v>
                </c:pt>
                <c:pt idx="28">
                  <c:v>3.8753246753246753</c:v>
                </c:pt>
                <c:pt idx="29">
                  <c:v>3.8701298701298703</c:v>
                </c:pt>
                <c:pt idx="30">
                  <c:v>3.8649350649350649</c:v>
                </c:pt>
                <c:pt idx="31">
                  <c:v>3.8597402597402599</c:v>
                </c:pt>
                <c:pt idx="32">
                  <c:v>3.8545454545454545</c:v>
                </c:pt>
                <c:pt idx="33">
                  <c:v>3.8493506493506495</c:v>
                </c:pt>
                <c:pt idx="34">
                  <c:v>3.8441558441558441</c:v>
                </c:pt>
                <c:pt idx="35">
                  <c:v>3.8389610389610391</c:v>
                </c:pt>
                <c:pt idx="36">
                  <c:v>3.8337662337662337</c:v>
                </c:pt>
                <c:pt idx="37">
                  <c:v>3.8285714285714287</c:v>
                </c:pt>
                <c:pt idx="38">
                  <c:v>3.8233766233766233</c:v>
                </c:pt>
                <c:pt idx="39">
                  <c:v>3.8181818181818183</c:v>
                </c:pt>
                <c:pt idx="40">
                  <c:v>3.8129870129870129</c:v>
                </c:pt>
                <c:pt idx="41">
                  <c:v>3.807792207792208</c:v>
                </c:pt>
                <c:pt idx="42">
                  <c:v>3.8025974025974025</c:v>
                </c:pt>
                <c:pt idx="43">
                  <c:v>3.7974025974025976</c:v>
                </c:pt>
                <c:pt idx="44">
                  <c:v>3.7922077922077921</c:v>
                </c:pt>
                <c:pt idx="45">
                  <c:v>3.7870129870129872</c:v>
                </c:pt>
                <c:pt idx="46">
                  <c:v>3.7818181818181817</c:v>
                </c:pt>
                <c:pt idx="47">
                  <c:v>3.7766233766233768</c:v>
                </c:pt>
                <c:pt idx="48">
                  <c:v>3.7714285714285714</c:v>
                </c:pt>
                <c:pt idx="49">
                  <c:v>3.7662337662337664</c:v>
                </c:pt>
                <c:pt idx="50">
                  <c:v>3.761038961038961</c:v>
                </c:pt>
                <c:pt idx="51">
                  <c:v>3.755844155844156</c:v>
                </c:pt>
                <c:pt idx="52">
                  <c:v>3.7506493506493506</c:v>
                </c:pt>
                <c:pt idx="53">
                  <c:v>3.7454545454545456</c:v>
                </c:pt>
                <c:pt idx="54">
                  <c:v>3.7402597402597402</c:v>
                </c:pt>
                <c:pt idx="55">
                  <c:v>3.7350649350649352</c:v>
                </c:pt>
                <c:pt idx="56">
                  <c:v>3.7298701298701298</c:v>
                </c:pt>
                <c:pt idx="57">
                  <c:v>3.7246753246753248</c:v>
                </c:pt>
                <c:pt idx="58">
                  <c:v>3.7194805194805194</c:v>
                </c:pt>
                <c:pt idx="59">
                  <c:v>3.7142857142857144</c:v>
                </c:pt>
                <c:pt idx="60">
                  <c:v>3.709090909090909</c:v>
                </c:pt>
                <c:pt idx="61">
                  <c:v>3.703896103896104</c:v>
                </c:pt>
                <c:pt idx="62">
                  <c:v>3.6987012987012986</c:v>
                </c:pt>
                <c:pt idx="63">
                  <c:v>3.6935064935064936</c:v>
                </c:pt>
                <c:pt idx="64">
                  <c:v>3.6883116883116882</c:v>
                </c:pt>
                <c:pt idx="65">
                  <c:v>3.6831168831168832</c:v>
                </c:pt>
                <c:pt idx="66">
                  <c:v>3.6779220779220778</c:v>
                </c:pt>
                <c:pt idx="67">
                  <c:v>3.6727272727272728</c:v>
                </c:pt>
                <c:pt idx="68">
                  <c:v>3.6675324675324674</c:v>
                </c:pt>
                <c:pt idx="69">
                  <c:v>3.6623376623376624</c:v>
                </c:pt>
                <c:pt idx="70">
                  <c:v>3.657142857142857</c:v>
                </c:pt>
                <c:pt idx="71">
                  <c:v>3.6519480519480521</c:v>
                </c:pt>
                <c:pt idx="72">
                  <c:v>3.6467532467532466</c:v>
                </c:pt>
                <c:pt idx="73">
                  <c:v>3.6415584415584417</c:v>
                </c:pt>
                <c:pt idx="74">
                  <c:v>3.6363636363636362</c:v>
                </c:pt>
                <c:pt idx="75">
                  <c:v>3.6311688311688313</c:v>
                </c:pt>
                <c:pt idx="76">
                  <c:v>3.6259740259740258</c:v>
                </c:pt>
                <c:pt idx="77">
                  <c:v>3.6207792207792209</c:v>
                </c:pt>
                <c:pt idx="78">
                  <c:v>3.6155844155844155</c:v>
                </c:pt>
                <c:pt idx="79">
                  <c:v>3.6103896103896105</c:v>
                </c:pt>
                <c:pt idx="80">
                  <c:v>3.6051948051948051</c:v>
                </c:pt>
                <c:pt idx="81">
                  <c:v>3.6</c:v>
                </c:pt>
                <c:pt idx="82">
                  <c:v>3.5948051948051947</c:v>
                </c:pt>
                <c:pt idx="83">
                  <c:v>3.5896103896103897</c:v>
                </c:pt>
                <c:pt idx="84">
                  <c:v>3.5844155844155843</c:v>
                </c:pt>
                <c:pt idx="85">
                  <c:v>3.5792207792207793</c:v>
                </c:pt>
                <c:pt idx="86">
                  <c:v>3.5740259740259739</c:v>
                </c:pt>
                <c:pt idx="87">
                  <c:v>3.5688311688311689</c:v>
                </c:pt>
                <c:pt idx="88">
                  <c:v>3.5636363636363635</c:v>
                </c:pt>
                <c:pt idx="89">
                  <c:v>3.5584415584415585</c:v>
                </c:pt>
                <c:pt idx="90">
                  <c:v>3.5532467532467531</c:v>
                </c:pt>
                <c:pt idx="91">
                  <c:v>3.5480519480519481</c:v>
                </c:pt>
                <c:pt idx="92">
                  <c:v>3.5428571428571427</c:v>
                </c:pt>
                <c:pt idx="93">
                  <c:v>3.5376623376623377</c:v>
                </c:pt>
                <c:pt idx="94">
                  <c:v>3.5324675324675323</c:v>
                </c:pt>
                <c:pt idx="95">
                  <c:v>3.5272727272727273</c:v>
                </c:pt>
                <c:pt idx="96">
                  <c:v>3.5220779220779219</c:v>
                </c:pt>
                <c:pt idx="97">
                  <c:v>3.5168831168831169</c:v>
                </c:pt>
                <c:pt idx="98">
                  <c:v>3.5116883116883115</c:v>
                </c:pt>
                <c:pt idx="99">
                  <c:v>3.5064935064935066</c:v>
                </c:pt>
                <c:pt idx="100">
                  <c:v>3.5012987012987011</c:v>
                </c:pt>
                <c:pt idx="101">
                  <c:v>3.4961038961038962</c:v>
                </c:pt>
                <c:pt idx="102">
                  <c:v>3.4909090909090907</c:v>
                </c:pt>
                <c:pt idx="103">
                  <c:v>3.4857142857142858</c:v>
                </c:pt>
                <c:pt idx="104">
                  <c:v>3.4805194805194803</c:v>
                </c:pt>
                <c:pt idx="105">
                  <c:v>3.4753246753246754</c:v>
                </c:pt>
                <c:pt idx="106">
                  <c:v>3.47012987012987</c:v>
                </c:pt>
                <c:pt idx="107">
                  <c:v>3.464935064935065</c:v>
                </c:pt>
                <c:pt idx="108">
                  <c:v>3.4597402597402596</c:v>
                </c:pt>
                <c:pt idx="109">
                  <c:v>3.4545454545454546</c:v>
                </c:pt>
                <c:pt idx="110">
                  <c:v>3.4493506493506492</c:v>
                </c:pt>
                <c:pt idx="111">
                  <c:v>3.4441558441558442</c:v>
                </c:pt>
                <c:pt idx="112">
                  <c:v>3.4389610389610388</c:v>
                </c:pt>
                <c:pt idx="113">
                  <c:v>3.4337662337662338</c:v>
                </c:pt>
                <c:pt idx="114">
                  <c:v>3.4285714285714284</c:v>
                </c:pt>
                <c:pt idx="115">
                  <c:v>3.4233766233766234</c:v>
                </c:pt>
                <c:pt idx="116">
                  <c:v>3.418181818181818</c:v>
                </c:pt>
                <c:pt idx="117">
                  <c:v>3.412987012987013</c:v>
                </c:pt>
                <c:pt idx="118">
                  <c:v>3.4077922077922076</c:v>
                </c:pt>
                <c:pt idx="119">
                  <c:v>3.4025974025974026</c:v>
                </c:pt>
                <c:pt idx="120">
                  <c:v>3.3974025974025972</c:v>
                </c:pt>
                <c:pt idx="121">
                  <c:v>3.3922077922077922</c:v>
                </c:pt>
                <c:pt idx="122">
                  <c:v>3.3870129870129868</c:v>
                </c:pt>
                <c:pt idx="123">
                  <c:v>3.3818181818181818</c:v>
                </c:pt>
                <c:pt idx="124">
                  <c:v>3.3766233766233764</c:v>
                </c:pt>
                <c:pt idx="125">
                  <c:v>3.3714285714285714</c:v>
                </c:pt>
                <c:pt idx="126">
                  <c:v>3.366233766233766</c:v>
                </c:pt>
                <c:pt idx="127">
                  <c:v>3.361038961038961</c:v>
                </c:pt>
                <c:pt idx="128">
                  <c:v>3.3558441558441556</c:v>
                </c:pt>
                <c:pt idx="129">
                  <c:v>3.3506493506493507</c:v>
                </c:pt>
                <c:pt idx="130">
                  <c:v>3.3454545454545452</c:v>
                </c:pt>
                <c:pt idx="131">
                  <c:v>3.3402597402597403</c:v>
                </c:pt>
                <c:pt idx="132">
                  <c:v>3.3350649350649348</c:v>
                </c:pt>
                <c:pt idx="133">
                  <c:v>3.3298701298701299</c:v>
                </c:pt>
                <c:pt idx="134">
                  <c:v>3.3246753246753249</c:v>
                </c:pt>
                <c:pt idx="135">
                  <c:v>3.3194805194805195</c:v>
                </c:pt>
                <c:pt idx="136">
                  <c:v>3.3142857142857145</c:v>
                </c:pt>
                <c:pt idx="137">
                  <c:v>3.3090909090909091</c:v>
                </c:pt>
                <c:pt idx="138">
                  <c:v>3.3038961038961041</c:v>
                </c:pt>
                <c:pt idx="139">
                  <c:v>3.2987012987012987</c:v>
                </c:pt>
                <c:pt idx="140">
                  <c:v>3.2935064935064937</c:v>
                </c:pt>
                <c:pt idx="141">
                  <c:v>3.2883116883116883</c:v>
                </c:pt>
                <c:pt idx="142">
                  <c:v>3.2831168831168833</c:v>
                </c:pt>
                <c:pt idx="143">
                  <c:v>3.2779220779220779</c:v>
                </c:pt>
                <c:pt idx="144">
                  <c:v>3.2727272727272729</c:v>
                </c:pt>
                <c:pt idx="145">
                  <c:v>3.2675324675324675</c:v>
                </c:pt>
                <c:pt idx="146">
                  <c:v>3.2623376623376625</c:v>
                </c:pt>
                <c:pt idx="147">
                  <c:v>3.2571428571428571</c:v>
                </c:pt>
                <c:pt idx="148">
                  <c:v>3.2519480519480521</c:v>
                </c:pt>
                <c:pt idx="149">
                  <c:v>3.2467532467532467</c:v>
                </c:pt>
                <c:pt idx="150">
                  <c:v>3.2415584415584417</c:v>
                </c:pt>
                <c:pt idx="151">
                  <c:v>3.2363636363636363</c:v>
                </c:pt>
                <c:pt idx="152">
                  <c:v>3.2311688311688314</c:v>
                </c:pt>
                <c:pt idx="153">
                  <c:v>3.2259740259740259</c:v>
                </c:pt>
                <c:pt idx="154">
                  <c:v>3.220779220779221</c:v>
                </c:pt>
                <c:pt idx="155">
                  <c:v>3.2155844155844155</c:v>
                </c:pt>
                <c:pt idx="156">
                  <c:v>3.2103896103896106</c:v>
                </c:pt>
                <c:pt idx="157">
                  <c:v>3.2051948051948052</c:v>
                </c:pt>
                <c:pt idx="158">
                  <c:v>3.2</c:v>
                </c:pt>
                <c:pt idx="159">
                  <c:v>3.1948051948051948</c:v>
                </c:pt>
                <c:pt idx="160">
                  <c:v>3.1896103896103898</c:v>
                </c:pt>
                <c:pt idx="161">
                  <c:v>3.1844155844155844</c:v>
                </c:pt>
                <c:pt idx="162">
                  <c:v>3.1792207792207794</c:v>
                </c:pt>
                <c:pt idx="163">
                  <c:v>3.174025974025974</c:v>
                </c:pt>
                <c:pt idx="164">
                  <c:v>3.168831168831169</c:v>
                </c:pt>
                <c:pt idx="165">
                  <c:v>3.1636363636363636</c:v>
                </c:pt>
                <c:pt idx="166">
                  <c:v>3.1584415584415586</c:v>
                </c:pt>
                <c:pt idx="167">
                  <c:v>3.1532467532467532</c:v>
                </c:pt>
                <c:pt idx="168">
                  <c:v>3.1480519480519482</c:v>
                </c:pt>
                <c:pt idx="169">
                  <c:v>3.1428571428571428</c:v>
                </c:pt>
                <c:pt idx="170">
                  <c:v>3.1376623376623378</c:v>
                </c:pt>
                <c:pt idx="171">
                  <c:v>3.1324675324675324</c:v>
                </c:pt>
                <c:pt idx="172">
                  <c:v>3.1272727272727274</c:v>
                </c:pt>
                <c:pt idx="173">
                  <c:v>3.122077922077922</c:v>
                </c:pt>
                <c:pt idx="174">
                  <c:v>3.116883116883117</c:v>
                </c:pt>
                <c:pt idx="175">
                  <c:v>3.1116883116883116</c:v>
                </c:pt>
                <c:pt idx="176">
                  <c:v>3.1064935064935066</c:v>
                </c:pt>
                <c:pt idx="177">
                  <c:v>3.1012987012987012</c:v>
                </c:pt>
                <c:pt idx="178">
                  <c:v>3.0961038961038962</c:v>
                </c:pt>
                <c:pt idx="179">
                  <c:v>3.0909090909090908</c:v>
                </c:pt>
                <c:pt idx="180">
                  <c:v>3.0857142857142859</c:v>
                </c:pt>
                <c:pt idx="181">
                  <c:v>3.0805194805194804</c:v>
                </c:pt>
                <c:pt idx="182">
                  <c:v>3.0753246753246755</c:v>
                </c:pt>
                <c:pt idx="183">
                  <c:v>3.07012987012987</c:v>
                </c:pt>
                <c:pt idx="184">
                  <c:v>3.0649350649350651</c:v>
                </c:pt>
                <c:pt idx="185">
                  <c:v>3.0597402597402596</c:v>
                </c:pt>
                <c:pt idx="186">
                  <c:v>3.0545454545454547</c:v>
                </c:pt>
                <c:pt idx="187">
                  <c:v>3.0493506493506493</c:v>
                </c:pt>
                <c:pt idx="188">
                  <c:v>3.0441558441558443</c:v>
                </c:pt>
                <c:pt idx="189">
                  <c:v>3.0389610389610389</c:v>
                </c:pt>
                <c:pt idx="190">
                  <c:v>3.0337662337662339</c:v>
                </c:pt>
                <c:pt idx="191">
                  <c:v>3.0285714285714285</c:v>
                </c:pt>
                <c:pt idx="192">
                  <c:v>3.0233766233766235</c:v>
                </c:pt>
                <c:pt idx="193">
                  <c:v>3.0181818181818181</c:v>
                </c:pt>
                <c:pt idx="194">
                  <c:v>3.0129870129870131</c:v>
                </c:pt>
                <c:pt idx="195">
                  <c:v>3.0077922077922077</c:v>
                </c:pt>
                <c:pt idx="196">
                  <c:v>3.0025974025974027</c:v>
                </c:pt>
                <c:pt idx="197">
                  <c:v>2.9974025974025973</c:v>
                </c:pt>
                <c:pt idx="198">
                  <c:v>2.9922077922077923</c:v>
                </c:pt>
                <c:pt idx="199">
                  <c:v>2.9870129870129869</c:v>
                </c:pt>
                <c:pt idx="200">
                  <c:v>2.9818181818181819</c:v>
                </c:pt>
                <c:pt idx="201">
                  <c:v>2.9766233766233765</c:v>
                </c:pt>
                <c:pt idx="202">
                  <c:v>2.9714285714285715</c:v>
                </c:pt>
                <c:pt idx="203">
                  <c:v>2.9662337662337661</c:v>
                </c:pt>
                <c:pt idx="204">
                  <c:v>2.9610389610389611</c:v>
                </c:pt>
                <c:pt idx="205">
                  <c:v>2.9558441558441557</c:v>
                </c:pt>
                <c:pt idx="206">
                  <c:v>2.9506493506493507</c:v>
                </c:pt>
                <c:pt idx="207">
                  <c:v>2.9454545454545453</c:v>
                </c:pt>
                <c:pt idx="208">
                  <c:v>2.9402597402597404</c:v>
                </c:pt>
                <c:pt idx="209">
                  <c:v>2.9350649350649349</c:v>
                </c:pt>
                <c:pt idx="210">
                  <c:v>2.92987012987013</c:v>
                </c:pt>
                <c:pt idx="211">
                  <c:v>2.9246753246753245</c:v>
                </c:pt>
                <c:pt idx="212">
                  <c:v>2.9194805194805196</c:v>
                </c:pt>
                <c:pt idx="213">
                  <c:v>2.9142857142857141</c:v>
                </c:pt>
                <c:pt idx="214">
                  <c:v>2.9090909090909092</c:v>
                </c:pt>
                <c:pt idx="215">
                  <c:v>2.9038961038961038</c:v>
                </c:pt>
                <c:pt idx="216">
                  <c:v>2.8987012987012988</c:v>
                </c:pt>
                <c:pt idx="217">
                  <c:v>2.8935064935064934</c:v>
                </c:pt>
                <c:pt idx="218">
                  <c:v>2.8883116883116884</c:v>
                </c:pt>
                <c:pt idx="219">
                  <c:v>2.883116883116883</c:v>
                </c:pt>
                <c:pt idx="220">
                  <c:v>2.877922077922078</c:v>
                </c:pt>
                <c:pt idx="221">
                  <c:v>2.8727272727272726</c:v>
                </c:pt>
                <c:pt idx="222">
                  <c:v>2.8675324675324676</c:v>
                </c:pt>
                <c:pt idx="223">
                  <c:v>2.8623376623376622</c:v>
                </c:pt>
                <c:pt idx="224">
                  <c:v>2.8571428571428572</c:v>
                </c:pt>
                <c:pt idx="225">
                  <c:v>2.8519480519480518</c:v>
                </c:pt>
                <c:pt idx="226">
                  <c:v>2.8467532467532468</c:v>
                </c:pt>
                <c:pt idx="227">
                  <c:v>2.8415584415584414</c:v>
                </c:pt>
                <c:pt idx="228">
                  <c:v>2.8363636363636364</c:v>
                </c:pt>
                <c:pt idx="229">
                  <c:v>2.831168831168831</c:v>
                </c:pt>
                <c:pt idx="230">
                  <c:v>2.825974025974026</c:v>
                </c:pt>
                <c:pt idx="231">
                  <c:v>2.8207792207792206</c:v>
                </c:pt>
                <c:pt idx="232">
                  <c:v>2.8155844155844156</c:v>
                </c:pt>
                <c:pt idx="233">
                  <c:v>2.8103896103896102</c:v>
                </c:pt>
                <c:pt idx="234">
                  <c:v>2.8051948051948052</c:v>
                </c:pt>
                <c:pt idx="235">
                  <c:v>2.8</c:v>
                </c:pt>
                <c:pt idx="236">
                  <c:v>2.7948051948051948</c:v>
                </c:pt>
                <c:pt idx="237">
                  <c:v>2.7896103896103894</c:v>
                </c:pt>
                <c:pt idx="238">
                  <c:v>2.7844155844155845</c:v>
                </c:pt>
                <c:pt idx="239">
                  <c:v>2.779220779220779</c:v>
                </c:pt>
                <c:pt idx="240">
                  <c:v>2.7740259740259741</c:v>
                </c:pt>
                <c:pt idx="241">
                  <c:v>2.7688311688311686</c:v>
                </c:pt>
                <c:pt idx="242">
                  <c:v>2.7636363636363637</c:v>
                </c:pt>
                <c:pt idx="243">
                  <c:v>2.7584415584415583</c:v>
                </c:pt>
                <c:pt idx="244">
                  <c:v>2.7532467532467533</c:v>
                </c:pt>
                <c:pt idx="245">
                  <c:v>2.7480519480519479</c:v>
                </c:pt>
                <c:pt idx="246">
                  <c:v>2.7428571428571429</c:v>
                </c:pt>
                <c:pt idx="247">
                  <c:v>2.7376623376623375</c:v>
                </c:pt>
                <c:pt idx="248">
                  <c:v>2.7324675324675325</c:v>
                </c:pt>
                <c:pt idx="249">
                  <c:v>2.7272727272727271</c:v>
                </c:pt>
                <c:pt idx="250">
                  <c:v>2.7220779220779221</c:v>
                </c:pt>
                <c:pt idx="251">
                  <c:v>2.7168831168831167</c:v>
                </c:pt>
                <c:pt idx="252">
                  <c:v>2.7116883116883117</c:v>
                </c:pt>
                <c:pt idx="253">
                  <c:v>2.7064935064935063</c:v>
                </c:pt>
                <c:pt idx="254">
                  <c:v>2.7012987012987013</c:v>
                </c:pt>
                <c:pt idx="255">
                  <c:v>2.6961038961038959</c:v>
                </c:pt>
                <c:pt idx="256">
                  <c:v>2.6909090909090909</c:v>
                </c:pt>
                <c:pt idx="257">
                  <c:v>2.6857142857142855</c:v>
                </c:pt>
                <c:pt idx="258">
                  <c:v>2.6805194805194805</c:v>
                </c:pt>
                <c:pt idx="259">
                  <c:v>2.6753246753246751</c:v>
                </c:pt>
                <c:pt idx="260">
                  <c:v>2.6701298701298701</c:v>
                </c:pt>
                <c:pt idx="261">
                  <c:v>2.6649350649350652</c:v>
                </c:pt>
                <c:pt idx="262">
                  <c:v>2.6597402597402597</c:v>
                </c:pt>
                <c:pt idx="263">
                  <c:v>2.6545454545454548</c:v>
                </c:pt>
                <c:pt idx="264">
                  <c:v>2.6493506493506493</c:v>
                </c:pt>
                <c:pt idx="265">
                  <c:v>2.6441558441558444</c:v>
                </c:pt>
                <c:pt idx="266">
                  <c:v>2.638961038961039</c:v>
                </c:pt>
                <c:pt idx="267">
                  <c:v>2.633766233766234</c:v>
                </c:pt>
                <c:pt idx="268">
                  <c:v>2.6285714285714286</c:v>
                </c:pt>
                <c:pt idx="269">
                  <c:v>2.6233766233766236</c:v>
                </c:pt>
                <c:pt idx="270">
                  <c:v>2.6181818181818182</c:v>
                </c:pt>
                <c:pt idx="271">
                  <c:v>2.6129870129870132</c:v>
                </c:pt>
                <c:pt idx="272">
                  <c:v>2.6077922077922078</c:v>
                </c:pt>
                <c:pt idx="273">
                  <c:v>2.6025974025974028</c:v>
                </c:pt>
                <c:pt idx="274">
                  <c:v>2.5974025974025974</c:v>
                </c:pt>
                <c:pt idx="275">
                  <c:v>2.5922077922077924</c:v>
                </c:pt>
                <c:pt idx="276">
                  <c:v>2.587012987012987</c:v>
                </c:pt>
                <c:pt idx="277">
                  <c:v>2.581818181818182</c:v>
                </c:pt>
                <c:pt idx="278">
                  <c:v>2.5766233766233766</c:v>
                </c:pt>
                <c:pt idx="279">
                  <c:v>2.5714285714285716</c:v>
                </c:pt>
                <c:pt idx="280">
                  <c:v>2.5662337662337662</c:v>
                </c:pt>
                <c:pt idx="281">
                  <c:v>2.5610389610389612</c:v>
                </c:pt>
                <c:pt idx="282">
                  <c:v>2.5558441558441558</c:v>
                </c:pt>
                <c:pt idx="283">
                  <c:v>2.5506493506493508</c:v>
                </c:pt>
                <c:pt idx="284">
                  <c:v>2.5454545454545454</c:v>
                </c:pt>
                <c:pt idx="285">
                  <c:v>2.5402597402597404</c:v>
                </c:pt>
                <c:pt idx="286">
                  <c:v>2.535064935064935</c:v>
                </c:pt>
                <c:pt idx="287">
                  <c:v>2.52987012987013</c:v>
                </c:pt>
                <c:pt idx="288">
                  <c:v>2.5246753246753246</c:v>
                </c:pt>
                <c:pt idx="289">
                  <c:v>2.5194805194805197</c:v>
                </c:pt>
                <c:pt idx="290">
                  <c:v>2.5142857142857142</c:v>
                </c:pt>
                <c:pt idx="291">
                  <c:v>2.5090909090909093</c:v>
                </c:pt>
                <c:pt idx="292">
                  <c:v>2.5038961038961038</c:v>
                </c:pt>
                <c:pt idx="293">
                  <c:v>2.4987012987012989</c:v>
                </c:pt>
                <c:pt idx="294">
                  <c:v>2.4935064935064934</c:v>
                </c:pt>
                <c:pt idx="295">
                  <c:v>2.4883116883116885</c:v>
                </c:pt>
                <c:pt idx="296">
                  <c:v>2.4831168831168831</c:v>
                </c:pt>
                <c:pt idx="297">
                  <c:v>2.4779220779220781</c:v>
                </c:pt>
                <c:pt idx="298">
                  <c:v>2.4727272727272727</c:v>
                </c:pt>
                <c:pt idx="299">
                  <c:v>2.4675324675324677</c:v>
                </c:pt>
                <c:pt idx="300">
                  <c:v>2.4623376623376623</c:v>
                </c:pt>
                <c:pt idx="301">
                  <c:v>2.4571428571428573</c:v>
                </c:pt>
                <c:pt idx="302">
                  <c:v>2.4519480519480519</c:v>
                </c:pt>
                <c:pt idx="303">
                  <c:v>2.4467532467532469</c:v>
                </c:pt>
                <c:pt idx="304">
                  <c:v>2.4415584415584415</c:v>
                </c:pt>
                <c:pt idx="305">
                  <c:v>2.4363636363636365</c:v>
                </c:pt>
                <c:pt idx="306">
                  <c:v>2.4311688311688311</c:v>
                </c:pt>
                <c:pt idx="307">
                  <c:v>2.4259740259740261</c:v>
                </c:pt>
                <c:pt idx="308">
                  <c:v>2.4207792207792207</c:v>
                </c:pt>
                <c:pt idx="309">
                  <c:v>2.4155844155844157</c:v>
                </c:pt>
                <c:pt idx="310">
                  <c:v>2.4103896103896103</c:v>
                </c:pt>
                <c:pt idx="311">
                  <c:v>2.4051948051948053</c:v>
                </c:pt>
                <c:pt idx="312">
                  <c:v>2.4</c:v>
                </c:pt>
                <c:pt idx="313">
                  <c:v>2.3948051948051949</c:v>
                </c:pt>
                <c:pt idx="314">
                  <c:v>2.3896103896103895</c:v>
                </c:pt>
                <c:pt idx="315">
                  <c:v>2.3844155844155845</c:v>
                </c:pt>
                <c:pt idx="316">
                  <c:v>2.3792207792207791</c:v>
                </c:pt>
                <c:pt idx="317">
                  <c:v>2.3740259740259742</c:v>
                </c:pt>
                <c:pt idx="318">
                  <c:v>2.3688311688311687</c:v>
                </c:pt>
                <c:pt idx="319">
                  <c:v>2.3636363636363638</c:v>
                </c:pt>
                <c:pt idx="320">
                  <c:v>2.3584415584415583</c:v>
                </c:pt>
                <c:pt idx="321">
                  <c:v>2.3532467532467534</c:v>
                </c:pt>
                <c:pt idx="322">
                  <c:v>2.3480519480519479</c:v>
                </c:pt>
                <c:pt idx="323">
                  <c:v>2.342857142857143</c:v>
                </c:pt>
                <c:pt idx="324">
                  <c:v>2.3376623376623376</c:v>
                </c:pt>
                <c:pt idx="325">
                  <c:v>2.3324675324675326</c:v>
                </c:pt>
                <c:pt idx="326">
                  <c:v>2.3272727272727272</c:v>
                </c:pt>
                <c:pt idx="327">
                  <c:v>2.3220779220779222</c:v>
                </c:pt>
                <c:pt idx="328">
                  <c:v>2.3168831168831168</c:v>
                </c:pt>
                <c:pt idx="329">
                  <c:v>2.3116883116883118</c:v>
                </c:pt>
                <c:pt idx="330">
                  <c:v>2.3064935064935064</c:v>
                </c:pt>
                <c:pt idx="331">
                  <c:v>2.3012987012987014</c:v>
                </c:pt>
                <c:pt idx="332">
                  <c:v>2.296103896103896</c:v>
                </c:pt>
                <c:pt idx="333">
                  <c:v>2.290909090909091</c:v>
                </c:pt>
                <c:pt idx="334">
                  <c:v>2.2857142857142856</c:v>
                </c:pt>
                <c:pt idx="335">
                  <c:v>2.2805194805194806</c:v>
                </c:pt>
                <c:pt idx="336">
                  <c:v>2.2753246753246752</c:v>
                </c:pt>
                <c:pt idx="337">
                  <c:v>2.2701298701298702</c:v>
                </c:pt>
                <c:pt idx="338">
                  <c:v>2.2649350649350648</c:v>
                </c:pt>
                <c:pt idx="339">
                  <c:v>2.2597402597402598</c:v>
                </c:pt>
                <c:pt idx="340">
                  <c:v>2.2545454545454544</c:v>
                </c:pt>
                <c:pt idx="341">
                  <c:v>2.2493506493506494</c:v>
                </c:pt>
                <c:pt idx="342">
                  <c:v>2.244155844155844</c:v>
                </c:pt>
                <c:pt idx="343">
                  <c:v>2.238961038961039</c:v>
                </c:pt>
                <c:pt idx="344">
                  <c:v>2.2337662337662336</c:v>
                </c:pt>
                <c:pt idx="345">
                  <c:v>2.2285714285714286</c:v>
                </c:pt>
                <c:pt idx="346">
                  <c:v>2.2233766233766232</c:v>
                </c:pt>
                <c:pt idx="347">
                  <c:v>2.2181818181818183</c:v>
                </c:pt>
                <c:pt idx="348">
                  <c:v>2.2129870129870128</c:v>
                </c:pt>
                <c:pt idx="349">
                  <c:v>2.2077922077922079</c:v>
                </c:pt>
                <c:pt idx="350">
                  <c:v>2.2025974025974024</c:v>
                </c:pt>
                <c:pt idx="351">
                  <c:v>2.1974025974025975</c:v>
                </c:pt>
                <c:pt idx="352">
                  <c:v>2.192207792207792</c:v>
                </c:pt>
                <c:pt idx="353">
                  <c:v>2.1870129870129871</c:v>
                </c:pt>
                <c:pt idx="354">
                  <c:v>2.1818181818181817</c:v>
                </c:pt>
                <c:pt idx="355">
                  <c:v>2.1766233766233767</c:v>
                </c:pt>
                <c:pt idx="356">
                  <c:v>2.1714285714285713</c:v>
                </c:pt>
                <c:pt idx="357">
                  <c:v>2.1662337662337663</c:v>
                </c:pt>
                <c:pt idx="358">
                  <c:v>2.1610389610389609</c:v>
                </c:pt>
                <c:pt idx="359">
                  <c:v>2.1558441558441559</c:v>
                </c:pt>
                <c:pt idx="360">
                  <c:v>2.1506493506493505</c:v>
                </c:pt>
                <c:pt idx="361">
                  <c:v>2.1454545454545455</c:v>
                </c:pt>
                <c:pt idx="362">
                  <c:v>2.1402597402597401</c:v>
                </c:pt>
                <c:pt idx="363">
                  <c:v>2.1350649350649351</c:v>
                </c:pt>
                <c:pt idx="364">
                  <c:v>2.1298701298701297</c:v>
                </c:pt>
                <c:pt idx="365">
                  <c:v>2.1246753246753247</c:v>
                </c:pt>
                <c:pt idx="366">
                  <c:v>2.1194805194805193</c:v>
                </c:pt>
                <c:pt idx="367">
                  <c:v>2.1142857142857143</c:v>
                </c:pt>
                <c:pt idx="368">
                  <c:v>2.1090909090909089</c:v>
                </c:pt>
                <c:pt idx="369">
                  <c:v>2.1038961038961039</c:v>
                </c:pt>
                <c:pt idx="370">
                  <c:v>2.0987012987012985</c:v>
                </c:pt>
                <c:pt idx="371">
                  <c:v>2.0935064935064935</c:v>
                </c:pt>
                <c:pt idx="372">
                  <c:v>2.0883116883116881</c:v>
                </c:pt>
                <c:pt idx="373">
                  <c:v>2.0831168831168831</c:v>
                </c:pt>
                <c:pt idx="374">
                  <c:v>2.0779220779220777</c:v>
                </c:pt>
                <c:pt idx="375">
                  <c:v>2.0727272727272728</c:v>
                </c:pt>
                <c:pt idx="376">
                  <c:v>2.0675324675324673</c:v>
                </c:pt>
                <c:pt idx="377">
                  <c:v>2.0623376623376624</c:v>
                </c:pt>
                <c:pt idx="378">
                  <c:v>2.0571428571428569</c:v>
                </c:pt>
                <c:pt idx="379">
                  <c:v>2.051948051948052</c:v>
                </c:pt>
                <c:pt idx="380">
                  <c:v>2.0467532467532465</c:v>
                </c:pt>
                <c:pt idx="381">
                  <c:v>2.0415584415584416</c:v>
                </c:pt>
                <c:pt idx="382">
                  <c:v>2.0363636363636362</c:v>
                </c:pt>
                <c:pt idx="383">
                  <c:v>2.0311688311688312</c:v>
                </c:pt>
                <c:pt idx="384">
                  <c:v>2.0259740259740258</c:v>
                </c:pt>
                <c:pt idx="385">
                  <c:v>2.0207792207792208</c:v>
                </c:pt>
                <c:pt idx="386">
                  <c:v>2.0155844155844154</c:v>
                </c:pt>
                <c:pt idx="387">
                  <c:v>2.0103896103896104</c:v>
                </c:pt>
                <c:pt idx="388">
                  <c:v>2.005194805194805</c:v>
                </c:pt>
                <c:pt idx="389">
                  <c:v>2</c:v>
                </c:pt>
                <c:pt idx="390">
                  <c:v>1.9948051948051948</c:v>
                </c:pt>
                <c:pt idx="391">
                  <c:v>1.9896103896103896</c:v>
                </c:pt>
                <c:pt idx="392">
                  <c:v>1.9844155844155844</c:v>
                </c:pt>
                <c:pt idx="393">
                  <c:v>1.9792207792207792</c:v>
                </c:pt>
                <c:pt idx="394">
                  <c:v>1.974025974025974</c:v>
                </c:pt>
                <c:pt idx="395">
                  <c:v>1.9688311688311688</c:v>
                </c:pt>
                <c:pt idx="396">
                  <c:v>1.9636363636363636</c:v>
                </c:pt>
                <c:pt idx="397">
                  <c:v>1.9584415584415584</c:v>
                </c:pt>
                <c:pt idx="398">
                  <c:v>1.9532467532467532</c:v>
                </c:pt>
                <c:pt idx="399">
                  <c:v>1.948051948051948</c:v>
                </c:pt>
                <c:pt idx="400">
                  <c:v>1.9428571428571428</c:v>
                </c:pt>
                <c:pt idx="401">
                  <c:v>1.9376623376623376</c:v>
                </c:pt>
                <c:pt idx="402">
                  <c:v>1.9324675324675324</c:v>
                </c:pt>
                <c:pt idx="403">
                  <c:v>1.9272727272727272</c:v>
                </c:pt>
                <c:pt idx="404">
                  <c:v>1.9220779220779221</c:v>
                </c:pt>
                <c:pt idx="405">
                  <c:v>1.9168831168831169</c:v>
                </c:pt>
                <c:pt idx="406">
                  <c:v>1.9116883116883117</c:v>
                </c:pt>
                <c:pt idx="407">
                  <c:v>1.9064935064935065</c:v>
                </c:pt>
                <c:pt idx="408">
                  <c:v>1.9012987012987013</c:v>
                </c:pt>
                <c:pt idx="409">
                  <c:v>1.8961038961038961</c:v>
                </c:pt>
                <c:pt idx="410">
                  <c:v>1.8909090909090909</c:v>
                </c:pt>
                <c:pt idx="411">
                  <c:v>1.8857142857142857</c:v>
                </c:pt>
                <c:pt idx="412">
                  <c:v>1.8805194805194805</c:v>
                </c:pt>
                <c:pt idx="413">
                  <c:v>1.8753246753246753</c:v>
                </c:pt>
                <c:pt idx="414">
                  <c:v>1.8701298701298701</c:v>
                </c:pt>
                <c:pt idx="415">
                  <c:v>1.8649350649350649</c:v>
                </c:pt>
                <c:pt idx="416">
                  <c:v>1.8597402597402597</c:v>
                </c:pt>
                <c:pt idx="417">
                  <c:v>1.8545454545454545</c:v>
                </c:pt>
                <c:pt idx="418">
                  <c:v>1.8493506493506493</c:v>
                </c:pt>
                <c:pt idx="419">
                  <c:v>1.8441558441558441</c:v>
                </c:pt>
                <c:pt idx="420">
                  <c:v>1.8389610389610389</c:v>
                </c:pt>
                <c:pt idx="421">
                  <c:v>1.8337662337662337</c:v>
                </c:pt>
                <c:pt idx="422">
                  <c:v>1.8285714285714285</c:v>
                </c:pt>
                <c:pt idx="423">
                  <c:v>1.8233766233766233</c:v>
                </c:pt>
                <c:pt idx="424">
                  <c:v>1.8181818181818181</c:v>
                </c:pt>
                <c:pt idx="425">
                  <c:v>1.8129870129870129</c:v>
                </c:pt>
                <c:pt idx="426">
                  <c:v>1.8077922077922077</c:v>
                </c:pt>
                <c:pt idx="427">
                  <c:v>1.8025974025974025</c:v>
                </c:pt>
                <c:pt idx="428">
                  <c:v>1.7974025974025973</c:v>
                </c:pt>
                <c:pt idx="429">
                  <c:v>1.7922077922077921</c:v>
                </c:pt>
                <c:pt idx="430">
                  <c:v>1.7870129870129869</c:v>
                </c:pt>
                <c:pt idx="431">
                  <c:v>1.7818181818181817</c:v>
                </c:pt>
                <c:pt idx="432">
                  <c:v>1.7766233766233765</c:v>
                </c:pt>
                <c:pt idx="433">
                  <c:v>1.7714285714285714</c:v>
                </c:pt>
                <c:pt idx="434">
                  <c:v>1.7662337662337662</c:v>
                </c:pt>
                <c:pt idx="435">
                  <c:v>1.761038961038961</c:v>
                </c:pt>
                <c:pt idx="436">
                  <c:v>1.7558441558441558</c:v>
                </c:pt>
                <c:pt idx="437">
                  <c:v>1.7506493506493506</c:v>
                </c:pt>
                <c:pt idx="438">
                  <c:v>1.7454545454545454</c:v>
                </c:pt>
                <c:pt idx="439">
                  <c:v>1.7402597402597402</c:v>
                </c:pt>
                <c:pt idx="440">
                  <c:v>1.735064935064935</c:v>
                </c:pt>
                <c:pt idx="441">
                  <c:v>1.7298701298701298</c:v>
                </c:pt>
                <c:pt idx="442">
                  <c:v>1.7246753246753246</c:v>
                </c:pt>
                <c:pt idx="443">
                  <c:v>1.7194805194805194</c:v>
                </c:pt>
                <c:pt idx="444">
                  <c:v>1.7142857142857142</c:v>
                </c:pt>
                <c:pt idx="445">
                  <c:v>1.709090909090909</c:v>
                </c:pt>
                <c:pt idx="446">
                  <c:v>1.7038961038961038</c:v>
                </c:pt>
                <c:pt idx="447">
                  <c:v>1.6987012987012986</c:v>
                </c:pt>
                <c:pt idx="448">
                  <c:v>1.6935064935064934</c:v>
                </c:pt>
                <c:pt idx="449">
                  <c:v>1.6883116883116882</c:v>
                </c:pt>
                <c:pt idx="450">
                  <c:v>1.683116883116883</c:v>
                </c:pt>
                <c:pt idx="451">
                  <c:v>1.6779220779220778</c:v>
                </c:pt>
                <c:pt idx="452">
                  <c:v>1.6727272727272726</c:v>
                </c:pt>
                <c:pt idx="453">
                  <c:v>1.6675324675324674</c:v>
                </c:pt>
                <c:pt idx="454">
                  <c:v>1.6623376623376624</c:v>
                </c:pt>
                <c:pt idx="455">
                  <c:v>1.6571428571428573</c:v>
                </c:pt>
                <c:pt idx="456">
                  <c:v>1.6519480519480521</c:v>
                </c:pt>
                <c:pt idx="457">
                  <c:v>1.6467532467532469</c:v>
                </c:pt>
                <c:pt idx="458">
                  <c:v>1.6415584415584417</c:v>
                </c:pt>
                <c:pt idx="459">
                  <c:v>1.6363636363636365</c:v>
                </c:pt>
                <c:pt idx="460">
                  <c:v>1.6311688311688313</c:v>
                </c:pt>
                <c:pt idx="461">
                  <c:v>1.6259740259740261</c:v>
                </c:pt>
                <c:pt idx="462">
                  <c:v>1.6207792207792209</c:v>
                </c:pt>
                <c:pt idx="463">
                  <c:v>1.6155844155844157</c:v>
                </c:pt>
                <c:pt idx="464">
                  <c:v>1.6103896103896105</c:v>
                </c:pt>
                <c:pt idx="465">
                  <c:v>1.6051948051948053</c:v>
                </c:pt>
                <c:pt idx="466">
                  <c:v>1.6</c:v>
                </c:pt>
                <c:pt idx="467">
                  <c:v>1.5948051948051949</c:v>
                </c:pt>
                <c:pt idx="468">
                  <c:v>1.5896103896103897</c:v>
                </c:pt>
                <c:pt idx="469">
                  <c:v>1.5844155844155845</c:v>
                </c:pt>
                <c:pt idx="470">
                  <c:v>1.5792207792207793</c:v>
                </c:pt>
                <c:pt idx="471">
                  <c:v>1.5740259740259741</c:v>
                </c:pt>
                <c:pt idx="472">
                  <c:v>1.5688311688311689</c:v>
                </c:pt>
                <c:pt idx="473">
                  <c:v>1.5636363636363637</c:v>
                </c:pt>
                <c:pt idx="474">
                  <c:v>1.5584415584415585</c:v>
                </c:pt>
                <c:pt idx="475">
                  <c:v>1.5532467532467533</c:v>
                </c:pt>
                <c:pt idx="476">
                  <c:v>1.5480519480519481</c:v>
                </c:pt>
                <c:pt idx="477">
                  <c:v>1.5428571428571429</c:v>
                </c:pt>
                <c:pt idx="478">
                  <c:v>1.5376623376623377</c:v>
                </c:pt>
                <c:pt idx="479">
                  <c:v>1.5324675324675325</c:v>
                </c:pt>
                <c:pt idx="480">
                  <c:v>1.5272727272727273</c:v>
                </c:pt>
                <c:pt idx="481">
                  <c:v>1.5220779220779221</c:v>
                </c:pt>
                <c:pt idx="482">
                  <c:v>1.5168831168831169</c:v>
                </c:pt>
                <c:pt idx="483">
                  <c:v>1.5116883116883117</c:v>
                </c:pt>
                <c:pt idx="484">
                  <c:v>1.5064935064935066</c:v>
                </c:pt>
                <c:pt idx="485">
                  <c:v>1.5012987012987014</c:v>
                </c:pt>
                <c:pt idx="486">
                  <c:v>1.4961038961038962</c:v>
                </c:pt>
                <c:pt idx="487">
                  <c:v>1.490909090909091</c:v>
                </c:pt>
                <c:pt idx="488">
                  <c:v>1.4857142857142858</c:v>
                </c:pt>
                <c:pt idx="489">
                  <c:v>1.4805194805194806</c:v>
                </c:pt>
                <c:pt idx="490">
                  <c:v>1.4753246753246754</c:v>
                </c:pt>
                <c:pt idx="491">
                  <c:v>1.4701298701298702</c:v>
                </c:pt>
                <c:pt idx="492">
                  <c:v>1.464935064935065</c:v>
                </c:pt>
                <c:pt idx="493">
                  <c:v>1.4597402597402598</c:v>
                </c:pt>
                <c:pt idx="494">
                  <c:v>1.4545454545454546</c:v>
                </c:pt>
                <c:pt idx="495">
                  <c:v>1.4493506493506494</c:v>
                </c:pt>
                <c:pt idx="496">
                  <c:v>1.4441558441558442</c:v>
                </c:pt>
                <c:pt idx="497">
                  <c:v>1.438961038961039</c:v>
                </c:pt>
                <c:pt idx="498">
                  <c:v>1.4337662337662338</c:v>
                </c:pt>
                <c:pt idx="499">
                  <c:v>1.4285714285714286</c:v>
                </c:pt>
                <c:pt idx="500">
                  <c:v>1.4233766233766234</c:v>
                </c:pt>
                <c:pt idx="501">
                  <c:v>1.4181818181818182</c:v>
                </c:pt>
                <c:pt idx="502">
                  <c:v>1.412987012987013</c:v>
                </c:pt>
                <c:pt idx="503">
                  <c:v>1.4077922077922078</c:v>
                </c:pt>
                <c:pt idx="504">
                  <c:v>1.4025974025974026</c:v>
                </c:pt>
                <c:pt idx="505">
                  <c:v>1.3974025974025974</c:v>
                </c:pt>
                <c:pt idx="506">
                  <c:v>1.3922077922077922</c:v>
                </c:pt>
                <c:pt idx="507">
                  <c:v>1.387012987012987</c:v>
                </c:pt>
                <c:pt idx="508">
                  <c:v>1.3818181818181818</c:v>
                </c:pt>
                <c:pt idx="509">
                  <c:v>1.3766233766233766</c:v>
                </c:pt>
                <c:pt idx="510">
                  <c:v>1.3714285714285714</c:v>
                </c:pt>
                <c:pt idx="511">
                  <c:v>1.3662337662337662</c:v>
                </c:pt>
                <c:pt idx="512">
                  <c:v>1.361038961038961</c:v>
                </c:pt>
                <c:pt idx="513">
                  <c:v>1.3558441558441559</c:v>
                </c:pt>
                <c:pt idx="514">
                  <c:v>1.3506493506493507</c:v>
                </c:pt>
                <c:pt idx="515">
                  <c:v>1.3454545454545455</c:v>
                </c:pt>
                <c:pt idx="516">
                  <c:v>1.3402597402597403</c:v>
                </c:pt>
                <c:pt idx="517">
                  <c:v>1.3350649350649351</c:v>
                </c:pt>
                <c:pt idx="518">
                  <c:v>1.3298701298701299</c:v>
                </c:pt>
                <c:pt idx="519">
                  <c:v>1.3246753246753247</c:v>
                </c:pt>
                <c:pt idx="520">
                  <c:v>1.3194805194805195</c:v>
                </c:pt>
                <c:pt idx="521">
                  <c:v>1.3142857142857143</c:v>
                </c:pt>
                <c:pt idx="522">
                  <c:v>1.3090909090909091</c:v>
                </c:pt>
                <c:pt idx="523">
                  <c:v>1.3038961038961039</c:v>
                </c:pt>
                <c:pt idx="524">
                  <c:v>1.2987012987012987</c:v>
                </c:pt>
                <c:pt idx="525">
                  <c:v>1.2935064935064935</c:v>
                </c:pt>
                <c:pt idx="526">
                  <c:v>1.2883116883116883</c:v>
                </c:pt>
                <c:pt idx="527">
                  <c:v>1.2831168831168831</c:v>
                </c:pt>
                <c:pt idx="528">
                  <c:v>1.2779220779220779</c:v>
                </c:pt>
                <c:pt idx="529">
                  <c:v>1.2727272727272727</c:v>
                </c:pt>
                <c:pt idx="530">
                  <c:v>1.2675324675324675</c:v>
                </c:pt>
                <c:pt idx="531">
                  <c:v>1.2623376623376623</c:v>
                </c:pt>
                <c:pt idx="532">
                  <c:v>1.2571428571428571</c:v>
                </c:pt>
                <c:pt idx="533">
                  <c:v>1.2519480519480519</c:v>
                </c:pt>
                <c:pt idx="534">
                  <c:v>1.2467532467532467</c:v>
                </c:pt>
                <c:pt idx="535">
                  <c:v>1.2415584415584415</c:v>
                </c:pt>
                <c:pt idx="536">
                  <c:v>1.2363636363636363</c:v>
                </c:pt>
                <c:pt idx="537">
                  <c:v>1.2311688311688311</c:v>
                </c:pt>
                <c:pt idx="538">
                  <c:v>1.2259740259740259</c:v>
                </c:pt>
                <c:pt idx="539">
                  <c:v>1.2207792207792207</c:v>
                </c:pt>
                <c:pt idx="540">
                  <c:v>1.2155844155844155</c:v>
                </c:pt>
                <c:pt idx="541">
                  <c:v>1.2103896103896103</c:v>
                </c:pt>
                <c:pt idx="542">
                  <c:v>1.2051948051948052</c:v>
                </c:pt>
                <c:pt idx="543">
                  <c:v>1.2</c:v>
                </c:pt>
                <c:pt idx="544">
                  <c:v>1.1948051948051948</c:v>
                </c:pt>
                <c:pt idx="545">
                  <c:v>1.1896103896103896</c:v>
                </c:pt>
                <c:pt idx="546">
                  <c:v>1.1844155844155844</c:v>
                </c:pt>
                <c:pt idx="547">
                  <c:v>1.1792207792207792</c:v>
                </c:pt>
                <c:pt idx="548">
                  <c:v>1.174025974025974</c:v>
                </c:pt>
                <c:pt idx="549">
                  <c:v>1.1688311688311688</c:v>
                </c:pt>
                <c:pt idx="550">
                  <c:v>1.1636363636363636</c:v>
                </c:pt>
                <c:pt idx="551">
                  <c:v>1.1584415584415584</c:v>
                </c:pt>
                <c:pt idx="552">
                  <c:v>1.1532467532467532</c:v>
                </c:pt>
                <c:pt idx="553">
                  <c:v>1.148051948051948</c:v>
                </c:pt>
                <c:pt idx="554">
                  <c:v>1.1428571428571428</c:v>
                </c:pt>
                <c:pt idx="555">
                  <c:v>1.1376623376623376</c:v>
                </c:pt>
                <c:pt idx="556">
                  <c:v>1.1324675324675324</c:v>
                </c:pt>
                <c:pt idx="557">
                  <c:v>1.1272727272727272</c:v>
                </c:pt>
                <c:pt idx="558">
                  <c:v>1.122077922077922</c:v>
                </c:pt>
                <c:pt idx="559">
                  <c:v>1.1168831168831168</c:v>
                </c:pt>
                <c:pt idx="560">
                  <c:v>1.1116883116883116</c:v>
                </c:pt>
                <c:pt idx="561">
                  <c:v>1.1064935064935064</c:v>
                </c:pt>
                <c:pt idx="562">
                  <c:v>1.1012987012987012</c:v>
                </c:pt>
                <c:pt idx="563">
                  <c:v>1.096103896103896</c:v>
                </c:pt>
                <c:pt idx="564">
                  <c:v>1.0909090909090908</c:v>
                </c:pt>
                <c:pt idx="565">
                  <c:v>1.0857142857142856</c:v>
                </c:pt>
                <c:pt idx="566">
                  <c:v>1.0805194805194804</c:v>
                </c:pt>
                <c:pt idx="567">
                  <c:v>1.0753246753246752</c:v>
                </c:pt>
                <c:pt idx="568">
                  <c:v>1.07012987012987</c:v>
                </c:pt>
                <c:pt idx="569">
                  <c:v>1.0649350649350648</c:v>
                </c:pt>
                <c:pt idx="570">
                  <c:v>1.0597402597402596</c:v>
                </c:pt>
                <c:pt idx="571">
                  <c:v>1.0545454545454545</c:v>
                </c:pt>
                <c:pt idx="572">
                  <c:v>1.0493506493506493</c:v>
                </c:pt>
                <c:pt idx="573">
                  <c:v>1.0441558441558441</c:v>
                </c:pt>
                <c:pt idx="574">
                  <c:v>1.0389610389610389</c:v>
                </c:pt>
                <c:pt idx="575">
                  <c:v>1.0337662337662337</c:v>
                </c:pt>
                <c:pt idx="576">
                  <c:v>1.0285714285714285</c:v>
                </c:pt>
                <c:pt idx="577">
                  <c:v>1.0233766233766233</c:v>
                </c:pt>
                <c:pt idx="578">
                  <c:v>1.0181818181818181</c:v>
                </c:pt>
                <c:pt idx="579">
                  <c:v>1.0129870129870129</c:v>
                </c:pt>
                <c:pt idx="580">
                  <c:v>1.0077922077922077</c:v>
                </c:pt>
                <c:pt idx="581">
                  <c:v>1.0025974025974025</c:v>
                </c:pt>
                <c:pt idx="582">
                  <c:v>0.9974025974025974</c:v>
                </c:pt>
                <c:pt idx="583">
                  <c:v>0.99220779220779221</c:v>
                </c:pt>
                <c:pt idx="584">
                  <c:v>0.98701298701298701</c:v>
                </c:pt>
                <c:pt idx="585">
                  <c:v>0.98181818181818181</c:v>
                </c:pt>
                <c:pt idx="586">
                  <c:v>0.97662337662337662</c:v>
                </c:pt>
                <c:pt idx="587">
                  <c:v>0.97142857142857142</c:v>
                </c:pt>
                <c:pt idx="588">
                  <c:v>0.96623376623376622</c:v>
                </c:pt>
                <c:pt idx="589">
                  <c:v>0.96103896103896103</c:v>
                </c:pt>
                <c:pt idx="590">
                  <c:v>0.95584415584415583</c:v>
                </c:pt>
                <c:pt idx="591">
                  <c:v>0.95064935064935063</c:v>
                </c:pt>
                <c:pt idx="592">
                  <c:v>0.94545454545454544</c:v>
                </c:pt>
                <c:pt idx="593">
                  <c:v>0.94025974025974024</c:v>
                </c:pt>
                <c:pt idx="594">
                  <c:v>0.93506493506493504</c:v>
                </c:pt>
                <c:pt idx="595">
                  <c:v>0.92987012987012985</c:v>
                </c:pt>
                <c:pt idx="596">
                  <c:v>0.92467532467532465</c:v>
                </c:pt>
                <c:pt idx="597">
                  <c:v>0.91948051948051945</c:v>
                </c:pt>
                <c:pt idx="598">
                  <c:v>0.91428571428571426</c:v>
                </c:pt>
                <c:pt idx="599">
                  <c:v>0.90909090909090906</c:v>
                </c:pt>
                <c:pt idx="600">
                  <c:v>0.90389610389610386</c:v>
                </c:pt>
                <c:pt idx="601">
                  <c:v>0.89870129870129867</c:v>
                </c:pt>
                <c:pt idx="602">
                  <c:v>0.89350649350649347</c:v>
                </c:pt>
                <c:pt idx="603">
                  <c:v>0.88831168831168827</c:v>
                </c:pt>
                <c:pt idx="604">
                  <c:v>0.88311688311688308</c:v>
                </c:pt>
                <c:pt idx="605">
                  <c:v>0.87792207792207788</c:v>
                </c:pt>
                <c:pt idx="606">
                  <c:v>0.87272727272727268</c:v>
                </c:pt>
                <c:pt idx="607">
                  <c:v>0.86753246753246749</c:v>
                </c:pt>
                <c:pt idx="608">
                  <c:v>0.86233766233766229</c:v>
                </c:pt>
                <c:pt idx="609">
                  <c:v>0.8571428571428571</c:v>
                </c:pt>
                <c:pt idx="610">
                  <c:v>0.8519480519480519</c:v>
                </c:pt>
                <c:pt idx="611">
                  <c:v>0.8467532467532467</c:v>
                </c:pt>
                <c:pt idx="612">
                  <c:v>0.84155844155844151</c:v>
                </c:pt>
                <c:pt idx="613">
                  <c:v>0.83636363636363631</c:v>
                </c:pt>
                <c:pt idx="614">
                  <c:v>0.83116883116883122</c:v>
                </c:pt>
                <c:pt idx="615">
                  <c:v>0.82597402597402603</c:v>
                </c:pt>
                <c:pt idx="616">
                  <c:v>0.82077922077922083</c:v>
                </c:pt>
                <c:pt idx="617">
                  <c:v>0.81558441558441563</c:v>
                </c:pt>
                <c:pt idx="618">
                  <c:v>0.81038961038961044</c:v>
                </c:pt>
                <c:pt idx="619">
                  <c:v>0.80519480519480524</c:v>
                </c:pt>
                <c:pt idx="620">
                  <c:v>0.8</c:v>
                </c:pt>
                <c:pt idx="621">
                  <c:v>0.79480519480519485</c:v>
                </c:pt>
                <c:pt idx="622">
                  <c:v>0.78961038961038965</c:v>
                </c:pt>
                <c:pt idx="623">
                  <c:v>0.78441558441558445</c:v>
                </c:pt>
                <c:pt idx="624">
                  <c:v>0.77922077922077926</c:v>
                </c:pt>
                <c:pt idx="625">
                  <c:v>0.77402597402597406</c:v>
                </c:pt>
                <c:pt idx="626">
                  <c:v>0.76883116883116887</c:v>
                </c:pt>
                <c:pt idx="627">
                  <c:v>0.76363636363636367</c:v>
                </c:pt>
                <c:pt idx="628">
                  <c:v>0.75844155844155847</c:v>
                </c:pt>
                <c:pt idx="629">
                  <c:v>0.75324675324675328</c:v>
                </c:pt>
                <c:pt idx="630">
                  <c:v>0.74805194805194808</c:v>
                </c:pt>
                <c:pt idx="631">
                  <c:v>0.74285714285714288</c:v>
                </c:pt>
                <c:pt idx="632">
                  <c:v>0.73766233766233769</c:v>
                </c:pt>
                <c:pt idx="633">
                  <c:v>0.73246753246753249</c:v>
                </c:pt>
                <c:pt idx="634">
                  <c:v>0.72727272727272729</c:v>
                </c:pt>
                <c:pt idx="635">
                  <c:v>0.7220779220779221</c:v>
                </c:pt>
                <c:pt idx="636">
                  <c:v>0.7168831168831169</c:v>
                </c:pt>
                <c:pt idx="637">
                  <c:v>0.7116883116883117</c:v>
                </c:pt>
                <c:pt idx="638">
                  <c:v>0.70649350649350651</c:v>
                </c:pt>
                <c:pt idx="639">
                  <c:v>0.70129870129870131</c:v>
                </c:pt>
                <c:pt idx="640">
                  <c:v>0.69610389610389611</c:v>
                </c:pt>
                <c:pt idx="641">
                  <c:v>0.69090909090909092</c:v>
                </c:pt>
                <c:pt idx="642">
                  <c:v>0.68571428571428572</c:v>
                </c:pt>
                <c:pt idx="643">
                  <c:v>0.68051948051948052</c:v>
                </c:pt>
                <c:pt idx="644">
                  <c:v>0.67532467532467533</c:v>
                </c:pt>
                <c:pt idx="645">
                  <c:v>0.67012987012987013</c:v>
                </c:pt>
                <c:pt idx="646">
                  <c:v>0.66493506493506493</c:v>
                </c:pt>
                <c:pt idx="647">
                  <c:v>0.65974025974025974</c:v>
                </c:pt>
                <c:pt idx="648">
                  <c:v>0.65454545454545454</c:v>
                </c:pt>
                <c:pt idx="649">
                  <c:v>0.64935064935064934</c:v>
                </c:pt>
                <c:pt idx="650">
                  <c:v>0.64415584415584415</c:v>
                </c:pt>
                <c:pt idx="651">
                  <c:v>0.63896103896103895</c:v>
                </c:pt>
                <c:pt idx="652">
                  <c:v>0.63376623376623376</c:v>
                </c:pt>
                <c:pt idx="653">
                  <c:v>0.62857142857142856</c:v>
                </c:pt>
                <c:pt idx="654">
                  <c:v>0.62337662337662336</c:v>
                </c:pt>
                <c:pt idx="655">
                  <c:v>0.61818181818181817</c:v>
                </c:pt>
                <c:pt idx="656">
                  <c:v>0.61298701298701297</c:v>
                </c:pt>
                <c:pt idx="657">
                  <c:v>0.60779220779220777</c:v>
                </c:pt>
                <c:pt idx="658">
                  <c:v>0.60259740259740258</c:v>
                </c:pt>
                <c:pt idx="659">
                  <c:v>0.59740259740259738</c:v>
                </c:pt>
                <c:pt idx="660">
                  <c:v>0.59220779220779218</c:v>
                </c:pt>
                <c:pt idx="661">
                  <c:v>0.58701298701298699</c:v>
                </c:pt>
                <c:pt idx="662">
                  <c:v>0.58181818181818179</c:v>
                </c:pt>
                <c:pt idx="663">
                  <c:v>0.57662337662337659</c:v>
                </c:pt>
                <c:pt idx="664">
                  <c:v>0.5714285714285714</c:v>
                </c:pt>
                <c:pt idx="665">
                  <c:v>0.5662337662337662</c:v>
                </c:pt>
                <c:pt idx="666">
                  <c:v>0.561038961038961</c:v>
                </c:pt>
                <c:pt idx="667">
                  <c:v>0.55584415584415581</c:v>
                </c:pt>
                <c:pt idx="668">
                  <c:v>0.55064935064935061</c:v>
                </c:pt>
                <c:pt idx="669">
                  <c:v>0.54545454545454541</c:v>
                </c:pt>
                <c:pt idx="670">
                  <c:v>0.54025974025974022</c:v>
                </c:pt>
                <c:pt idx="671">
                  <c:v>0.53506493506493502</c:v>
                </c:pt>
                <c:pt idx="672">
                  <c:v>0.52987012987012982</c:v>
                </c:pt>
                <c:pt idx="673">
                  <c:v>0.52467532467532463</c:v>
                </c:pt>
                <c:pt idx="674">
                  <c:v>0.51948051948051943</c:v>
                </c:pt>
                <c:pt idx="675">
                  <c:v>0.51428571428571423</c:v>
                </c:pt>
                <c:pt idx="676">
                  <c:v>0.50909090909090904</c:v>
                </c:pt>
                <c:pt idx="677">
                  <c:v>0.50389610389610384</c:v>
                </c:pt>
                <c:pt idx="678">
                  <c:v>0.4987012987012987</c:v>
                </c:pt>
                <c:pt idx="679">
                  <c:v>0.4935064935064935</c:v>
                </c:pt>
                <c:pt idx="680">
                  <c:v>0.48831168831168831</c:v>
                </c:pt>
                <c:pt idx="681">
                  <c:v>0.48311688311688311</c:v>
                </c:pt>
                <c:pt idx="682">
                  <c:v>0.47792207792207791</c:v>
                </c:pt>
                <c:pt idx="683">
                  <c:v>0.47272727272727272</c:v>
                </c:pt>
                <c:pt idx="684">
                  <c:v>0.46753246753246752</c:v>
                </c:pt>
                <c:pt idx="685">
                  <c:v>0.46233766233766233</c:v>
                </c:pt>
                <c:pt idx="686">
                  <c:v>0.45714285714285713</c:v>
                </c:pt>
                <c:pt idx="687">
                  <c:v>0.45194805194805193</c:v>
                </c:pt>
                <c:pt idx="688">
                  <c:v>0.44675324675324674</c:v>
                </c:pt>
                <c:pt idx="689">
                  <c:v>0.44155844155844154</c:v>
                </c:pt>
                <c:pt idx="690">
                  <c:v>0.43636363636363634</c:v>
                </c:pt>
                <c:pt idx="691">
                  <c:v>0.43116883116883115</c:v>
                </c:pt>
                <c:pt idx="692">
                  <c:v>0.42597402597402595</c:v>
                </c:pt>
                <c:pt idx="693">
                  <c:v>0.42077922077922075</c:v>
                </c:pt>
                <c:pt idx="694">
                  <c:v>0.41558441558441561</c:v>
                </c:pt>
                <c:pt idx="695">
                  <c:v>0.41038961038961042</c:v>
                </c:pt>
                <c:pt idx="696">
                  <c:v>0.40519480519480522</c:v>
                </c:pt>
                <c:pt idx="697">
                  <c:v>0.4</c:v>
                </c:pt>
                <c:pt idx="698">
                  <c:v>0.39480519480519483</c:v>
                </c:pt>
                <c:pt idx="699">
                  <c:v>0.38961038961038963</c:v>
                </c:pt>
                <c:pt idx="700">
                  <c:v>0.38441558441558443</c:v>
                </c:pt>
                <c:pt idx="701">
                  <c:v>0.37922077922077924</c:v>
                </c:pt>
                <c:pt idx="702">
                  <c:v>0.37402597402597404</c:v>
                </c:pt>
                <c:pt idx="703">
                  <c:v>0.36883116883116884</c:v>
                </c:pt>
                <c:pt idx="704">
                  <c:v>0.36363636363636365</c:v>
                </c:pt>
                <c:pt idx="705">
                  <c:v>0.35844155844155845</c:v>
                </c:pt>
                <c:pt idx="706">
                  <c:v>0.35324675324675325</c:v>
                </c:pt>
                <c:pt idx="707">
                  <c:v>0.34805194805194806</c:v>
                </c:pt>
                <c:pt idx="708">
                  <c:v>0.34285714285714286</c:v>
                </c:pt>
                <c:pt idx="709">
                  <c:v>0.33766233766233766</c:v>
                </c:pt>
                <c:pt idx="710">
                  <c:v>0.33246753246753247</c:v>
                </c:pt>
                <c:pt idx="711">
                  <c:v>0.32727272727272727</c:v>
                </c:pt>
                <c:pt idx="712">
                  <c:v>0.32207792207792207</c:v>
                </c:pt>
                <c:pt idx="713">
                  <c:v>0.31688311688311688</c:v>
                </c:pt>
                <c:pt idx="714">
                  <c:v>0.31168831168831168</c:v>
                </c:pt>
                <c:pt idx="715">
                  <c:v>0.30649350649350648</c:v>
                </c:pt>
                <c:pt idx="716">
                  <c:v>0.30129870129870129</c:v>
                </c:pt>
                <c:pt idx="717">
                  <c:v>0.29610389610389609</c:v>
                </c:pt>
                <c:pt idx="718">
                  <c:v>0.29090909090909089</c:v>
                </c:pt>
                <c:pt idx="719">
                  <c:v>0.2857142857142857</c:v>
                </c:pt>
                <c:pt idx="720">
                  <c:v>0.2805194805194805</c:v>
                </c:pt>
                <c:pt idx="721">
                  <c:v>0.27532467532467531</c:v>
                </c:pt>
                <c:pt idx="722">
                  <c:v>0.27012987012987011</c:v>
                </c:pt>
                <c:pt idx="723">
                  <c:v>0.26493506493506491</c:v>
                </c:pt>
                <c:pt idx="724">
                  <c:v>0.25974025974025972</c:v>
                </c:pt>
                <c:pt idx="725">
                  <c:v>0.25454545454545452</c:v>
                </c:pt>
                <c:pt idx="726">
                  <c:v>0.24935064935064935</c:v>
                </c:pt>
                <c:pt idx="727">
                  <c:v>0.24415584415584415</c:v>
                </c:pt>
                <c:pt idx="728">
                  <c:v>0.23896103896103896</c:v>
                </c:pt>
                <c:pt idx="729">
                  <c:v>0.23376623376623376</c:v>
                </c:pt>
                <c:pt idx="730">
                  <c:v>0.22857142857142856</c:v>
                </c:pt>
                <c:pt idx="731">
                  <c:v>0.22337662337662337</c:v>
                </c:pt>
                <c:pt idx="732">
                  <c:v>0.21818181818181817</c:v>
                </c:pt>
                <c:pt idx="733">
                  <c:v>0.21298701298701297</c:v>
                </c:pt>
                <c:pt idx="734">
                  <c:v>0.20779220779220781</c:v>
                </c:pt>
                <c:pt idx="735">
                  <c:v>0.20259740259740261</c:v>
                </c:pt>
                <c:pt idx="736">
                  <c:v>0.19740259740259741</c:v>
                </c:pt>
                <c:pt idx="737">
                  <c:v>0.19220779220779222</c:v>
                </c:pt>
                <c:pt idx="738">
                  <c:v>0.18701298701298702</c:v>
                </c:pt>
                <c:pt idx="739">
                  <c:v>0.18181818181818182</c:v>
                </c:pt>
                <c:pt idx="740">
                  <c:v>0.17662337662337663</c:v>
                </c:pt>
                <c:pt idx="741">
                  <c:v>0.17142857142857143</c:v>
                </c:pt>
                <c:pt idx="742">
                  <c:v>0.16623376623376623</c:v>
                </c:pt>
                <c:pt idx="743">
                  <c:v>0.16103896103896104</c:v>
                </c:pt>
                <c:pt idx="744">
                  <c:v>0.15584415584415584</c:v>
                </c:pt>
                <c:pt idx="745">
                  <c:v>0.15064935064935064</c:v>
                </c:pt>
                <c:pt idx="746">
                  <c:v>0.14545454545454545</c:v>
                </c:pt>
                <c:pt idx="747">
                  <c:v>0.14025974025974025</c:v>
                </c:pt>
                <c:pt idx="748">
                  <c:v>0.13506493506493505</c:v>
                </c:pt>
                <c:pt idx="749">
                  <c:v>0.12987012987012986</c:v>
                </c:pt>
                <c:pt idx="750">
                  <c:v>0.12467532467532468</c:v>
                </c:pt>
                <c:pt idx="751">
                  <c:v>0.11948051948051948</c:v>
                </c:pt>
                <c:pt idx="752">
                  <c:v>0.11428571428571428</c:v>
                </c:pt>
                <c:pt idx="753">
                  <c:v>0.10909090909090909</c:v>
                </c:pt>
                <c:pt idx="754">
                  <c:v>0.1038961038961039</c:v>
                </c:pt>
                <c:pt idx="755">
                  <c:v>9.8701298701298706E-2</c:v>
                </c:pt>
                <c:pt idx="756">
                  <c:v>9.350649350649351E-2</c:v>
                </c:pt>
                <c:pt idx="757">
                  <c:v>8.8311688311688313E-2</c:v>
                </c:pt>
                <c:pt idx="758">
                  <c:v>8.3116883116883117E-2</c:v>
                </c:pt>
                <c:pt idx="759">
                  <c:v>7.792207792207792E-2</c:v>
                </c:pt>
                <c:pt idx="760">
                  <c:v>7.2727272727272724E-2</c:v>
                </c:pt>
                <c:pt idx="761">
                  <c:v>6.7532467532467527E-2</c:v>
                </c:pt>
                <c:pt idx="762">
                  <c:v>6.2337662337662338E-2</c:v>
                </c:pt>
                <c:pt idx="763">
                  <c:v>5.7142857142857141E-2</c:v>
                </c:pt>
                <c:pt idx="764">
                  <c:v>5.1948051948051951E-2</c:v>
                </c:pt>
                <c:pt idx="765">
                  <c:v>4.6753246753246755E-2</c:v>
                </c:pt>
                <c:pt idx="766">
                  <c:v>4.1558441558441558E-2</c:v>
                </c:pt>
                <c:pt idx="767">
                  <c:v>3.6363636363636362E-2</c:v>
                </c:pt>
                <c:pt idx="768">
                  <c:v>3.1168831168831169E-2</c:v>
                </c:pt>
                <c:pt idx="769">
                  <c:v>2.5974025974025976E-2</c:v>
                </c:pt>
                <c:pt idx="770">
                  <c:v>2.0779220779220779E-2</c:v>
                </c:pt>
                <c:pt idx="771">
                  <c:v>1.5584415584415584E-2</c:v>
                </c:pt>
                <c:pt idx="772">
                  <c:v>1.038961038961039E-2</c:v>
                </c:pt>
                <c:pt idx="773">
                  <c:v>5.1948051948051948E-3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39-4666-B9C1-BDFA806B5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800504"/>
        <c:axId val="352800832"/>
      </c:scatterChart>
      <c:scatterChart>
        <c:scatterStyle val="lineMarker"/>
        <c:varyColors val="0"/>
        <c:ser>
          <c:idx val="1"/>
          <c:order val="1"/>
          <c:tx>
            <c:strRef>
              <c:f>Sheet2!$I$3</c:f>
              <c:strCache>
                <c:ptCount val="1"/>
                <c:pt idx="0">
                  <c:v>Unavailability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Sheet2!$G$4:$G$777</c:f>
              <c:numCache>
                <c:formatCode>_(* #,##0.00_);_(* \(#,##0.00\);_(* "-"??_);_(@_)</c:formatCode>
                <c:ptCount val="774"/>
                <c:pt idx="0">
                  <c:v>1.6666E-2</c:v>
                </c:pt>
                <c:pt idx="1">
                  <c:v>8.3333000000000004E-2</c:v>
                </c:pt>
                <c:pt idx="2">
                  <c:v>0.16666600000000001</c:v>
                </c:pt>
                <c:pt idx="3">
                  <c:v>0.16666600000000001</c:v>
                </c:pt>
                <c:pt idx="4">
                  <c:v>0.16666666666666666</c:v>
                </c:pt>
                <c:pt idx="5">
                  <c:v>0.16666700000000001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0.25</c:v>
                </c:pt>
                <c:pt idx="17">
                  <c:v>0.3</c:v>
                </c:pt>
                <c:pt idx="18">
                  <c:v>0.33333299999999999</c:v>
                </c:pt>
                <c:pt idx="19">
                  <c:v>0.33333299999999999</c:v>
                </c:pt>
                <c:pt idx="20">
                  <c:v>0.33333299999999999</c:v>
                </c:pt>
                <c:pt idx="21">
                  <c:v>0.33333299999999999</c:v>
                </c:pt>
                <c:pt idx="22">
                  <c:v>0.33333299999999999</c:v>
                </c:pt>
                <c:pt idx="23">
                  <c:v>0.33333299999999999</c:v>
                </c:pt>
                <c:pt idx="24">
                  <c:v>0.33333299999999999</c:v>
                </c:pt>
                <c:pt idx="25">
                  <c:v>0.33333299999999999</c:v>
                </c:pt>
                <c:pt idx="26">
                  <c:v>0.33333299999999999</c:v>
                </c:pt>
                <c:pt idx="27">
                  <c:v>0.33333299999999999</c:v>
                </c:pt>
                <c:pt idx="28">
                  <c:v>0.38333299999999998</c:v>
                </c:pt>
                <c:pt idx="29">
                  <c:v>0.41666599999999998</c:v>
                </c:pt>
                <c:pt idx="30">
                  <c:v>0.41666599999999998</c:v>
                </c:pt>
                <c:pt idx="31">
                  <c:v>0.41666700000000001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  <c:pt idx="44">
                  <c:v>0.5</c:v>
                </c:pt>
                <c:pt idx="45">
                  <c:v>0.5</c:v>
                </c:pt>
                <c:pt idx="46">
                  <c:v>0.5</c:v>
                </c:pt>
                <c:pt idx="47">
                  <c:v>0.5</c:v>
                </c:pt>
                <c:pt idx="48">
                  <c:v>0.5</c:v>
                </c:pt>
                <c:pt idx="49">
                  <c:v>0.58333299999999999</c:v>
                </c:pt>
                <c:pt idx="50">
                  <c:v>0.58333299999999999</c:v>
                </c:pt>
                <c:pt idx="51">
                  <c:v>0.58333299999999999</c:v>
                </c:pt>
                <c:pt idx="52">
                  <c:v>0.58333299999999999</c:v>
                </c:pt>
                <c:pt idx="53">
                  <c:v>0.58333299999999999</c:v>
                </c:pt>
                <c:pt idx="54">
                  <c:v>0.58333299999999999</c:v>
                </c:pt>
                <c:pt idx="55">
                  <c:v>0.58333299999999999</c:v>
                </c:pt>
                <c:pt idx="56">
                  <c:v>0.65</c:v>
                </c:pt>
                <c:pt idx="57">
                  <c:v>0.65</c:v>
                </c:pt>
                <c:pt idx="58">
                  <c:v>0.66666599999999998</c:v>
                </c:pt>
                <c:pt idx="59">
                  <c:v>0.66666599999999998</c:v>
                </c:pt>
                <c:pt idx="60">
                  <c:v>0.66666599999999998</c:v>
                </c:pt>
                <c:pt idx="61">
                  <c:v>0.66666599999999998</c:v>
                </c:pt>
                <c:pt idx="62">
                  <c:v>0.66666599999999998</c:v>
                </c:pt>
                <c:pt idx="63">
                  <c:v>0.66666599999999998</c:v>
                </c:pt>
                <c:pt idx="64">
                  <c:v>0.66666599999999998</c:v>
                </c:pt>
                <c:pt idx="65">
                  <c:v>0.66666700000000001</c:v>
                </c:pt>
                <c:pt idx="66">
                  <c:v>0.71666600000000003</c:v>
                </c:pt>
                <c:pt idx="67">
                  <c:v>0.73333300000000001</c:v>
                </c:pt>
                <c:pt idx="68">
                  <c:v>0.75</c:v>
                </c:pt>
                <c:pt idx="69">
                  <c:v>0.75</c:v>
                </c:pt>
                <c:pt idx="70">
                  <c:v>0.75</c:v>
                </c:pt>
                <c:pt idx="71">
                  <c:v>0.75</c:v>
                </c:pt>
                <c:pt idx="72">
                  <c:v>0.75</c:v>
                </c:pt>
                <c:pt idx="73">
                  <c:v>0.75</c:v>
                </c:pt>
                <c:pt idx="74">
                  <c:v>0.75</c:v>
                </c:pt>
                <c:pt idx="75">
                  <c:v>0.83333299999999999</c:v>
                </c:pt>
                <c:pt idx="76">
                  <c:v>0.83333299999999999</c:v>
                </c:pt>
                <c:pt idx="77">
                  <c:v>0.83333299999999999</c:v>
                </c:pt>
                <c:pt idx="78">
                  <c:v>0.83333299999999999</c:v>
                </c:pt>
                <c:pt idx="79">
                  <c:v>0.91666599999999998</c:v>
                </c:pt>
                <c:pt idx="80">
                  <c:v>0.91666599999999998</c:v>
                </c:pt>
                <c:pt idx="81">
                  <c:v>0.91666700000000001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1.0333330000000001</c:v>
                </c:pt>
                <c:pt idx="100">
                  <c:v>1.0833330000000001</c:v>
                </c:pt>
                <c:pt idx="101">
                  <c:v>1.0833330000000001</c:v>
                </c:pt>
                <c:pt idx="102">
                  <c:v>1.0833330000000001</c:v>
                </c:pt>
                <c:pt idx="103">
                  <c:v>1.166666</c:v>
                </c:pt>
                <c:pt idx="104">
                  <c:v>1.1666669999999999</c:v>
                </c:pt>
                <c:pt idx="105">
                  <c:v>1.1666669999999999</c:v>
                </c:pt>
                <c:pt idx="106">
                  <c:v>1.1666669999999999</c:v>
                </c:pt>
                <c:pt idx="107">
                  <c:v>1.1666669999999999</c:v>
                </c:pt>
                <c:pt idx="108">
                  <c:v>1.2</c:v>
                </c:pt>
                <c:pt idx="109">
                  <c:v>1.25</c:v>
                </c:pt>
                <c:pt idx="110">
                  <c:v>1.25</c:v>
                </c:pt>
                <c:pt idx="111">
                  <c:v>1.25</c:v>
                </c:pt>
                <c:pt idx="112">
                  <c:v>1.25</c:v>
                </c:pt>
                <c:pt idx="113">
                  <c:v>1.25</c:v>
                </c:pt>
                <c:pt idx="114">
                  <c:v>1.25</c:v>
                </c:pt>
                <c:pt idx="115">
                  <c:v>1.25</c:v>
                </c:pt>
                <c:pt idx="116">
                  <c:v>1.25</c:v>
                </c:pt>
                <c:pt idx="117">
                  <c:v>1.25</c:v>
                </c:pt>
                <c:pt idx="118">
                  <c:v>1.25</c:v>
                </c:pt>
                <c:pt idx="119">
                  <c:v>1.25</c:v>
                </c:pt>
                <c:pt idx="120">
                  <c:v>1.25</c:v>
                </c:pt>
                <c:pt idx="121">
                  <c:v>1.3333330000000001</c:v>
                </c:pt>
                <c:pt idx="122">
                  <c:v>1.3333330000000001</c:v>
                </c:pt>
                <c:pt idx="123">
                  <c:v>1.3333330000000001</c:v>
                </c:pt>
                <c:pt idx="124">
                  <c:v>1.3333330000000001</c:v>
                </c:pt>
                <c:pt idx="125">
                  <c:v>1.3333330000000001</c:v>
                </c:pt>
                <c:pt idx="126">
                  <c:v>1.3333330000000001</c:v>
                </c:pt>
                <c:pt idx="127">
                  <c:v>1.3666659999999999</c:v>
                </c:pt>
                <c:pt idx="128">
                  <c:v>1.416666</c:v>
                </c:pt>
                <c:pt idx="129">
                  <c:v>1.416666</c:v>
                </c:pt>
                <c:pt idx="130">
                  <c:v>1.4166669999999999</c:v>
                </c:pt>
                <c:pt idx="131">
                  <c:v>1.5</c:v>
                </c:pt>
                <c:pt idx="132">
                  <c:v>1.5</c:v>
                </c:pt>
                <c:pt idx="133">
                  <c:v>1.5</c:v>
                </c:pt>
                <c:pt idx="134">
                  <c:v>1.5</c:v>
                </c:pt>
                <c:pt idx="135">
                  <c:v>1.5</c:v>
                </c:pt>
                <c:pt idx="136">
                  <c:v>1.5</c:v>
                </c:pt>
                <c:pt idx="137">
                  <c:v>1.5</c:v>
                </c:pt>
                <c:pt idx="138">
                  <c:v>1.5</c:v>
                </c:pt>
                <c:pt idx="139">
                  <c:v>1.5</c:v>
                </c:pt>
                <c:pt idx="140">
                  <c:v>1.5</c:v>
                </c:pt>
                <c:pt idx="141">
                  <c:v>1.5</c:v>
                </c:pt>
                <c:pt idx="142">
                  <c:v>1.5</c:v>
                </c:pt>
                <c:pt idx="143">
                  <c:v>1.5</c:v>
                </c:pt>
                <c:pt idx="144">
                  <c:v>1.5333330000000001</c:v>
                </c:pt>
                <c:pt idx="145">
                  <c:v>1.5833330000000001</c:v>
                </c:pt>
                <c:pt idx="146">
                  <c:v>1.6166659999999999</c:v>
                </c:pt>
                <c:pt idx="147">
                  <c:v>1.666666</c:v>
                </c:pt>
                <c:pt idx="148">
                  <c:v>1.666666</c:v>
                </c:pt>
                <c:pt idx="149">
                  <c:v>1.666666</c:v>
                </c:pt>
                <c:pt idx="150">
                  <c:v>1.6666669999999999</c:v>
                </c:pt>
                <c:pt idx="151">
                  <c:v>1.683333</c:v>
                </c:pt>
                <c:pt idx="152">
                  <c:v>1.7166669999999999</c:v>
                </c:pt>
                <c:pt idx="153">
                  <c:v>1.75</c:v>
                </c:pt>
                <c:pt idx="154">
                  <c:v>1.75</c:v>
                </c:pt>
                <c:pt idx="155">
                  <c:v>1.75</c:v>
                </c:pt>
                <c:pt idx="156">
                  <c:v>1.8166659999999999</c:v>
                </c:pt>
                <c:pt idx="157">
                  <c:v>1.8333330000000001</c:v>
                </c:pt>
                <c:pt idx="158">
                  <c:v>1.916666</c:v>
                </c:pt>
                <c:pt idx="159">
                  <c:v>1.916666</c:v>
                </c:pt>
                <c:pt idx="160">
                  <c:v>1.916666</c:v>
                </c:pt>
                <c:pt idx="161">
                  <c:v>1.9166669999999999</c:v>
                </c:pt>
                <c:pt idx="162">
                  <c:v>1.9166669999999999</c:v>
                </c:pt>
                <c:pt idx="163">
                  <c:v>1.95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2.0833330000000001</c:v>
                </c:pt>
                <c:pt idx="179">
                  <c:v>2.0833330000000001</c:v>
                </c:pt>
                <c:pt idx="180">
                  <c:v>2.0833330000000001</c:v>
                </c:pt>
                <c:pt idx="181">
                  <c:v>2.0833330000000001</c:v>
                </c:pt>
                <c:pt idx="182">
                  <c:v>2.0833330000000001</c:v>
                </c:pt>
                <c:pt idx="183">
                  <c:v>2.1666660000000002</c:v>
                </c:pt>
                <c:pt idx="184">
                  <c:v>2.1666660000000002</c:v>
                </c:pt>
                <c:pt idx="185">
                  <c:v>2.1666669999999999</c:v>
                </c:pt>
                <c:pt idx="186">
                  <c:v>2.2166670000000002</c:v>
                </c:pt>
                <c:pt idx="187">
                  <c:v>2.25</c:v>
                </c:pt>
                <c:pt idx="188">
                  <c:v>2.25</c:v>
                </c:pt>
                <c:pt idx="189">
                  <c:v>2.25</c:v>
                </c:pt>
                <c:pt idx="190">
                  <c:v>2.25</c:v>
                </c:pt>
                <c:pt idx="191">
                  <c:v>2.25</c:v>
                </c:pt>
                <c:pt idx="192">
                  <c:v>2.25</c:v>
                </c:pt>
                <c:pt idx="193">
                  <c:v>2.25</c:v>
                </c:pt>
                <c:pt idx="194">
                  <c:v>2.25</c:v>
                </c:pt>
                <c:pt idx="195">
                  <c:v>2.25</c:v>
                </c:pt>
                <c:pt idx="196">
                  <c:v>2.25</c:v>
                </c:pt>
                <c:pt idx="197">
                  <c:v>2.3333330000000001</c:v>
                </c:pt>
                <c:pt idx="198">
                  <c:v>2.3333330000000001</c:v>
                </c:pt>
                <c:pt idx="199">
                  <c:v>2.3833329999999999</c:v>
                </c:pt>
                <c:pt idx="200">
                  <c:v>2.3833329999999999</c:v>
                </c:pt>
                <c:pt idx="201">
                  <c:v>2.4166660000000002</c:v>
                </c:pt>
                <c:pt idx="202">
                  <c:v>2.4166660000000002</c:v>
                </c:pt>
                <c:pt idx="203">
                  <c:v>2.4166660000000002</c:v>
                </c:pt>
                <c:pt idx="204">
                  <c:v>2.4166669999999999</c:v>
                </c:pt>
                <c:pt idx="205">
                  <c:v>2.4166669999999999</c:v>
                </c:pt>
                <c:pt idx="206">
                  <c:v>2.5</c:v>
                </c:pt>
                <c:pt idx="207">
                  <c:v>2.5</c:v>
                </c:pt>
                <c:pt idx="208">
                  <c:v>2.5</c:v>
                </c:pt>
                <c:pt idx="209">
                  <c:v>2.5</c:v>
                </c:pt>
                <c:pt idx="210">
                  <c:v>2.5</c:v>
                </c:pt>
                <c:pt idx="211">
                  <c:v>2.5</c:v>
                </c:pt>
                <c:pt idx="212">
                  <c:v>2.5</c:v>
                </c:pt>
                <c:pt idx="213">
                  <c:v>2.5</c:v>
                </c:pt>
                <c:pt idx="214">
                  <c:v>2.5</c:v>
                </c:pt>
                <c:pt idx="215">
                  <c:v>2.5</c:v>
                </c:pt>
                <c:pt idx="216">
                  <c:v>2.5</c:v>
                </c:pt>
                <c:pt idx="217">
                  <c:v>2.5</c:v>
                </c:pt>
                <c:pt idx="218">
                  <c:v>2.5</c:v>
                </c:pt>
                <c:pt idx="219">
                  <c:v>2.5</c:v>
                </c:pt>
                <c:pt idx="220">
                  <c:v>2.5</c:v>
                </c:pt>
                <c:pt idx="221">
                  <c:v>2.5</c:v>
                </c:pt>
                <c:pt idx="222">
                  <c:v>2.5</c:v>
                </c:pt>
                <c:pt idx="223">
                  <c:v>2.5</c:v>
                </c:pt>
                <c:pt idx="224">
                  <c:v>2.5</c:v>
                </c:pt>
                <c:pt idx="225">
                  <c:v>2.5166659999999998</c:v>
                </c:pt>
                <c:pt idx="226">
                  <c:v>2.5499999999999998</c:v>
                </c:pt>
                <c:pt idx="227">
                  <c:v>2.5666660000000001</c:v>
                </c:pt>
                <c:pt idx="228">
                  <c:v>2.5833330000000001</c:v>
                </c:pt>
                <c:pt idx="229">
                  <c:v>2.5833330000000001</c:v>
                </c:pt>
                <c:pt idx="230">
                  <c:v>2.65</c:v>
                </c:pt>
                <c:pt idx="231">
                  <c:v>2.6666660000000002</c:v>
                </c:pt>
                <c:pt idx="232">
                  <c:v>2.6666660000000002</c:v>
                </c:pt>
                <c:pt idx="233">
                  <c:v>2.6666660000000002</c:v>
                </c:pt>
                <c:pt idx="234">
                  <c:v>2.6666660000000002</c:v>
                </c:pt>
                <c:pt idx="235">
                  <c:v>2.6666660000000002</c:v>
                </c:pt>
                <c:pt idx="236">
                  <c:v>2.6666669999999999</c:v>
                </c:pt>
                <c:pt idx="237">
                  <c:v>2.6666669999999999</c:v>
                </c:pt>
                <c:pt idx="238">
                  <c:v>2.75</c:v>
                </c:pt>
                <c:pt idx="239">
                  <c:v>2.75</c:v>
                </c:pt>
                <c:pt idx="240">
                  <c:v>2.75</c:v>
                </c:pt>
                <c:pt idx="241">
                  <c:v>2.8333330000000001</c:v>
                </c:pt>
                <c:pt idx="242">
                  <c:v>2.8333330000000001</c:v>
                </c:pt>
                <c:pt idx="243">
                  <c:v>2.8333330000000001</c:v>
                </c:pt>
                <c:pt idx="244">
                  <c:v>2.9166660000000002</c:v>
                </c:pt>
                <c:pt idx="245">
                  <c:v>2.966666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3.0833330000000001</c:v>
                </c:pt>
                <c:pt idx="257">
                  <c:v>3.0833330000000001</c:v>
                </c:pt>
                <c:pt idx="258">
                  <c:v>3.0833330000000001</c:v>
                </c:pt>
                <c:pt idx="259">
                  <c:v>3.0833330000000001</c:v>
                </c:pt>
                <c:pt idx="260">
                  <c:v>3.0833330000000001</c:v>
                </c:pt>
                <c:pt idx="261">
                  <c:v>3.0833330000000001</c:v>
                </c:pt>
                <c:pt idx="262">
                  <c:v>3.0833330000000001</c:v>
                </c:pt>
                <c:pt idx="263">
                  <c:v>3.1</c:v>
                </c:pt>
                <c:pt idx="264">
                  <c:v>3.1</c:v>
                </c:pt>
                <c:pt idx="265">
                  <c:v>3.1666660000000002</c:v>
                </c:pt>
                <c:pt idx="266">
                  <c:v>3.1666660000000002</c:v>
                </c:pt>
                <c:pt idx="267">
                  <c:v>3.1666660000000002</c:v>
                </c:pt>
                <c:pt idx="268">
                  <c:v>3.1666669999999999</c:v>
                </c:pt>
                <c:pt idx="269">
                  <c:v>3.233333</c:v>
                </c:pt>
                <c:pt idx="270">
                  <c:v>3.25</c:v>
                </c:pt>
                <c:pt idx="271">
                  <c:v>3.25</c:v>
                </c:pt>
                <c:pt idx="272">
                  <c:v>3.25</c:v>
                </c:pt>
                <c:pt idx="273">
                  <c:v>3.25</c:v>
                </c:pt>
                <c:pt idx="274">
                  <c:v>3.25</c:v>
                </c:pt>
                <c:pt idx="275">
                  <c:v>3.25</c:v>
                </c:pt>
                <c:pt idx="276">
                  <c:v>3.25</c:v>
                </c:pt>
                <c:pt idx="277">
                  <c:v>3.25</c:v>
                </c:pt>
                <c:pt idx="278">
                  <c:v>3.2666659999999998</c:v>
                </c:pt>
                <c:pt idx="279">
                  <c:v>3.3333330000000001</c:v>
                </c:pt>
                <c:pt idx="280">
                  <c:v>3.3333330000000001</c:v>
                </c:pt>
                <c:pt idx="281">
                  <c:v>3.3333330000000001</c:v>
                </c:pt>
                <c:pt idx="282">
                  <c:v>3.3333330000000001</c:v>
                </c:pt>
                <c:pt idx="283">
                  <c:v>3.3333330000000001</c:v>
                </c:pt>
                <c:pt idx="284">
                  <c:v>3.3666659999999999</c:v>
                </c:pt>
                <c:pt idx="285">
                  <c:v>3.45</c:v>
                </c:pt>
                <c:pt idx="286">
                  <c:v>3.5</c:v>
                </c:pt>
                <c:pt idx="287">
                  <c:v>3.5</c:v>
                </c:pt>
                <c:pt idx="288">
                  <c:v>3.5</c:v>
                </c:pt>
                <c:pt idx="289">
                  <c:v>3.5</c:v>
                </c:pt>
                <c:pt idx="290">
                  <c:v>3.5</c:v>
                </c:pt>
                <c:pt idx="291">
                  <c:v>3.5</c:v>
                </c:pt>
                <c:pt idx="292">
                  <c:v>3.5</c:v>
                </c:pt>
                <c:pt idx="293">
                  <c:v>3.516667</c:v>
                </c:pt>
                <c:pt idx="294">
                  <c:v>3.5833330000000001</c:v>
                </c:pt>
                <c:pt idx="295">
                  <c:v>3.5833330000000001</c:v>
                </c:pt>
                <c:pt idx="296">
                  <c:v>3.6666660000000002</c:v>
                </c:pt>
                <c:pt idx="297">
                  <c:v>3.6666660000000002</c:v>
                </c:pt>
                <c:pt idx="298">
                  <c:v>3.6833330000000002</c:v>
                </c:pt>
                <c:pt idx="299">
                  <c:v>3.75</c:v>
                </c:pt>
                <c:pt idx="300">
                  <c:v>3.75</c:v>
                </c:pt>
                <c:pt idx="301">
                  <c:v>3.75</c:v>
                </c:pt>
                <c:pt idx="302">
                  <c:v>3.75</c:v>
                </c:pt>
                <c:pt idx="303">
                  <c:v>3.8</c:v>
                </c:pt>
                <c:pt idx="304">
                  <c:v>3.8166660000000001</c:v>
                </c:pt>
                <c:pt idx="305">
                  <c:v>3.8333330000000001</c:v>
                </c:pt>
                <c:pt idx="306">
                  <c:v>3.9166660000000002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4.0166659999999998</c:v>
                </c:pt>
                <c:pt idx="312">
                  <c:v>4.1666660000000002</c:v>
                </c:pt>
                <c:pt idx="313">
                  <c:v>4.1666660000000002</c:v>
                </c:pt>
                <c:pt idx="314">
                  <c:v>4.1666660000000002</c:v>
                </c:pt>
                <c:pt idx="315">
                  <c:v>4.233333</c:v>
                </c:pt>
                <c:pt idx="316">
                  <c:v>4.25</c:v>
                </c:pt>
                <c:pt idx="317">
                  <c:v>4.25</c:v>
                </c:pt>
                <c:pt idx="318">
                  <c:v>4.2666659999999998</c:v>
                </c:pt>
                <c:pt idx="319">
                  <c:v>4.3333329999999997</c:v>
                </c:pt>
                <c:pt idx="320">
                  <c:v>4.3333329999999997</c:v>
                </c:pt>
                <c:pt idx="321">
                  <c:v>4.4166660000000002</c:v>
                </c:pt>
                <c:pt idx="322">
                  <c:v>4.4166660000000002</c:v>
                </c:pt>
                <c:pt idx="323">
                  <c:v>4.4166660000000002</c:v>
                </c:pt>
                <c:pt idx="324">
                  <c:v>4.4333330000000002</c:v>
                </c:pt>
                <c:pt idx="325">
                  <c:v>4.4666670000000002</c:v>
                </c:pt>
                <c:pt idx="326">
                  <c:v>4.4666670000000002</c:v>
                </c:pt>
                <c:pt idx="327">
                  <c:v>4.4666670000000002</c:v>
                </c:pt>
                <c:pt idx="328">
                  <c:v>4.483333</c:v>
                </c:pt>
                <c:pt idx="329">
                  <c:v>4.5</c:v>
                </c:pt>
                <c:pt idx="330">
                  <c:v>4.5</c:v>
                </c:pt>
                <c:pt idx="331">
                  <c:v>4.5</c:v>
                </c:pt>
                <c:pt idx="332">
                  <c:v>4.5</c:v>
                </c:pt>
                <c:pt idx="333">
                  <c:v>4.5</c:v>
                </c:pt>
                <c:pt idx="334">
                  <c:v>4.5</c:v>
                </c:pt>
                <c:pt idx="335">
                  <c:v>4.5</c:v>
                </c:pt>
                <c:pt idx="336">
                  <c:v>4.5</c:v>
                </c:pt>
                <c:pt idx="337">
                  <c:v>4.5833329999999997</c:v>
                </c:pt>
                <c:pt idx="338">
                  <c:v>4.6500000000000004</c:v>
                </c:pt>
                <c:pt idx="339">
                  <c:v>4.6666660000000002</c:v>
                </c:pt>
                <c:pt idx="340">
                  <c:v>4.75</c:v>
                </c:pt>
                <c:pt idx="341">
                  <c:v>4.8333329999999997</c:v>
                </c:pt>
                <c:pt idx="342">
                  <c:v>4.9166660000000002</c:v>
                </c:pt>
                <c:pt idx="343">
                  <c:v>4.9166670000000003</c:v>
                </c:pt>
                <c:pt idx="344">
                  <c:v>4.9166670000000003</c:v>
                </c:pt>
                <c:pt idx="345">
                  <c:v>5</c:v>
                </c:pt>
                <c:pt idx="346">
                  <c:v>5</c:v>
                </c:pt>
                <c:pt idx="347">
                  <c:v>5</c:v>
                </c:pt>
                <c:pt idx="348">
                  <c:v>5</c:v>
                </c:pt>
                <c:pt idx="349">
                  <c:v>5</c:v>
                </c:pt>
                <c:pt idx="350">
                  <c:v>5</c:v>
                </c:pt>
                <c:pt idx="351">
                  <c:v>5</c:v>
                </c:pt>
                <c:pt idx="352">
                  <c:v>5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5.0833329999999997</c:v>
                </c:pt>
                <c:pt idx="358">
                  <c:v>5.0999999999999996</c:v>
                </c:pt>
                <c:pt idx="359">
                  <c:v>5.1666660000000002</c:v>
                </c:pt>
                <c:pt idx="360">
                  <c:v>5.1666660000000002</c:v>
                </c:pt>
                <c:pt idx="361">
                  <c:v>5.1666660000000002</c:v>
                </c:pt>
                <c:pt idx="362">
                  <c:v>5.1666670000000003</c:v>
                </c:pt>
                <c:pt idx="363">
                  <c:v>5.1833330000000002</c:v>
                </c:pt>
                <c:pt idx="364">
                  <c:v>5.216666</c:v>
                </c:pt>
                <c:pt idx="365">
                  <c:v>5.216666</c:v>
                </c:pt>
                <c:pt idx="366">
                  <c:v>5.216666</c:v>
                </c:pt>
                <c:pt idx="367">
                  <c:v>5.25</c:v>
                </c:pt>
                <c:pt idx="368">
                  <c:v>5.25</c:v>
                </c:pt>
                <c:pt idx="369">
                  <c:v>5.25</c:v>
                </c:pt>
                <c:pt idx="370">
                  <c:v>5.25</c:v>
                </c:pt>
                <c:pt idx="371">
                  <c:v>5.25</c:v>
                </c:pt>
                <c:pt idx="372">
                  <c:v>5.25</c:v>
                </c:pt>
                <c:pt idx="373">
                  <c:v>5.25</c:v>
                </c:pt>
                <c:pt idx="374">
                  <c:v>5.3</c:v>
                </c:pt>
                <c:pt idx="375">
                  <c:v>5.3333329999999997</c:v>
                </c:pt>
                <c:pt idx="376">
                  <c:v>5.3333329999999997</c:v>
                </c:pt>
                <c:pt idx="377">
                  <c:v>5.3333329999999997</c:v>
                </c:pt>
                <c:pt idx="378">
                  <c:v>5.3333329999999997</c:v>
                </c:pt>
                <c:pt idx="379">
                  <c:v>5.4166660000000002</c:v>
                </c:pt>
                <c:pt idx="380">
                  <c:v>5.4166670000000003</c:v>
                </c:pt>
                <c:pt idx="381">
                  <c:v>5.466666</c:v>
                </c:pt>
                <c:pt idx="382">
                  <c:v>5.5</c:v>
                </c:pt>
                <c:pt idx="383">
                  <c:v>5.5</c:v>
                </c:pt>
                <c:pt idx="384">
                  <c:v>5.5</c:v>
                </c:pt>
                <c:pt idx="385">
                  <c:v>5.5</c:v>
                </c:pt>
                <c:pt idx="386">
                  <c:v>5.5</c:v>
                </c:pt>
                <c:pt idx="387">
                  <c:v>5.5</c:v>
                </c:pt>
                <c:pt idx="388">
                  <c:v>5.5333329999999998</c:v>
                </c:pt>
                <c:pt idx="389">
                  <c:v>5.5833329999999997</c:v>
                </c:pt>
                <c:pt idx="390">
                  <c:v>5.5833329999999997</c:v>
                </c:pt>
                <c:pt idx="391">
                  <c:v>5.5833329999999997</c:v>
                </c:pt>
                <c:pt idx="392">
                  <c:v>5.65</c:v>
                </c:pt>
                <c:pt idx="393">
                  <c:v>5.6666660000000002</c:v>
                </c:pt>
                <c:pt idx="394">
                  <c:v>5.6666670000000003</c:v>
                </c:pt>
                <c:pt idx="395">
                  <c:v>5.6666670000000003</c:v>
                </c:pt>
                <c:pt idx="396">
                  <c:v>5.6666670000000003</c:v>
                </c:pt>
                <c:pt idx="397">
                  <c:v>5.75</c:v>
                </c:pt>
                <c:pt idx="398">
                  <c:v>5.75</c:v>
                </c:pt>
                <c:pt idx="399">
                  <c:v>5.75</c:v>
                </c:pt>
                <c:pt idx="400">
                  <c:v>5.75</c:v>
                </c:pt>
                <c:pt idx="401">
                  <c:v>5.8166659999999997</c:v>
                </c:pt>
                <c:pt idx="402">
                  <c:v>5.8333329999999997</c:v>
                </c:pt>
                <c:pt idx="403">
                  <c:v>5.9333330000000002</c:v>
                </c:pt>
                <c:pt idx="404">
                  <c:v>5.95</c:v>
                </c:pt>
                <c:pt idx="405">
                  <c:v>5.983333</c:v>
                </c:pt>
                <c:pt idx="406">
                  <c:v>6</c:v>
                </c:pt>
                <c:pt idx="407">
                  <c:v>6</c:v>
                </c:pt>
                <c:pt idx="408">
                  <c:v>6.0333329999999998</c:v>
                </c:pt>
                <c:pt idx="409">
                  <c:v>6.0833329999999997</c:v>
                </c:pt>
                <c:pt idx="410">
                  <c:v>6.0833329999999997</c:v>
                </c:pt>
                <c:pt idx="411">
                  <c:v>6.0833329999999997</c:v>
                </c:pt>
                <c:pt idx="412">
                  <c:v>6.1166660000000004</c:v>
                </c:pt>
                <c:pt idx="413">
                  <c:v>6.1666660000000002</c:v>
                </c:pt>
                <c:pt idx="414">
                  <c:v>6.1666670000000003</c:v>
                </c:pt>
                <c:pt idx="415">
                  <c:v>6.25</c:v>
                </c:pt>
                <c:pt idx="416">
                  <c:v>6.25</c:v>
                </c:pt>
                <c:pt idx="417">
                  <c:v>6.3333329999999997</c:v>
                </c:pt>
                <c:pt idx="418">
                  <c:v>6.4166660000000002</c:v>
                </c:pt>
                <c:pt idx="419">
                  <c:v>6.4166660000000002</c:v>
                </c:pt>
                <c:pt idx="420">
                  <c:v>6.5</c:v>
                </c:pt>
                <c:pt idx="421">
                  <c:v>6.5</c:v>
                </c:pt>
                <c:pt idx="422">
                  <c:v>6.5</c:v>
                </c:pt>
                <c:pt idx="423">
                  <c:v>6.5</c:v>
                </c:pt>
                <c:pt idx="424">
                  <c:v>6.5</c:v>
                </c:pt>
                <c:pt idx="425">
                  <c:v>6.5</c:v>
                </c:pt>
                <c:pt idx="426">
                  <c:v>6.5</c:v>
                </c:pt>
                <c:pt idx="427">
                  <c:v>6.5</c:v>
                </c:pt>
                <c:pt idx="428">
                  <c:v>6.5833329999999997</c:v>
                </c:pt>
                <c:pt idx="429">
                  <c:v>6.5833329999999997</c:v>
                </c:pt>
                <c:pt idx="430">
                  <c:v>6.5833329999999997</c:v>
                </c:pt>
                <c:pt idx="431">
                  <c:v>6.5833329999999997</c:v>
                </c:pt>
                <c:pt idx="432">
                  <c:v>6.5833329999999997</c:v>
                </c:pt>
                <c:pt idx="433">
                  <c:v>6.7</c:v>
                </c:pt>
                <c:pt idx="434">
                  <c:v>6.75</c:v>
                </c:pt>
                <c:pt idx="435">
                  <c:v>6.75</c:v>
                </c:pt>
                <c:pt idx="436">
                  <c:v>6.75</c:v>
                </c:pt>
                <c:pt idx="437">
                  <c:v>6.75</c:v>
                </c:pt>
                <c:pt idx="438">
                  <c:v>6.75</c:v>
                </c:pt>
                <c:pt idx="439">
                  <c:v>6.75</c:v>
                </c:pt>
                <c:pt idx="440">
                  <c:v>6.9166660000000002</c:v>
                </c:pt>
                <c:pt idx="441">
                  <c:v>6.9166660000000002</c:v>
                </c:pt>
                <c:pt idx="442">
                  <c:v>6.9166660000000002</c:v>
                </c:pt>
                <c:pt idx="443">
                  <c:v>6.9166660000000002</c:v>
                </c:pt>
                <c:pt idx="444">
                  <c:v>7</c:v>
                </c:pt>
                <c:pt idx="445">
                  <c:v>7</c:v>
                </c:pt>
                <c:pt idx="446">
                  <c:v>7</c:v>
                </c:pt>
                <c:pt idx="447">
                  <c:v>7.0833329999999997</c:v>
                </c:pt>
                <c:pt idx="448">
                  <c:v>7.1666660000000002</c:v>
                </c:pt>
                <c:pt idx="449">
                  <c:v>7.1666660000000002</c:v>
                </c:pt>
                <c:pt idx="450">
                  <c:v>7.1666670000000003</c:v>
                </c:pt>
                <c:pt idx="451">
                  <c:v>7.25</c:v>
                </c:pt>
                <c:pt idx="452">
                  <c:v>7.25</c:v>
                </c:pt>
                <c:pt idx="453">
                  <c:v>7.25</c:v>
                </c:pt>
                <c:pt idx="454">
                  <c:v>7.25</c:v>
                </c:pt>
                <c:pt idx="455">
                  <c:v>7.25</c:v>
                </c:pt>
                <c:pt idx="456">
                  <c:v>7.25</c:v>
                </c:pt>
                <c:pt idx="457">
                  <c:v>7.25</c:v>
                </c:pt>
                <c:pt idx="458">
                  <c:v>7.3333329999999997</c:v>
                </c:pt>
                <c:pt idx="459">
                  <c:v>7.3333329999999997</c:v>
                </c:pt>
                <c:pt idx="460">
                  <c:v>7.3333329999999997</c:v>
                </c:pt>
                <c:pt idx="461">
                  <c:v>7.3333329999999997</c:v>
                </c:pt>
                <c:pt idx="462">
                  <c:v>7.3333329999999997</c:v>
                </c:pt>
                <c:pt idx="463">
                  <c:v>7.35</c:v>
                </c:pt>
                <c:pt idx="464">
                  <c:v>7.4166660000000002</c:v>
                </c:pt>
                <c:pt idx="465">
                  <c:v>7.4166660000000002</c:v>
                </c:pt>
                <c:pt idx="466">
                  <c:v>7.5</c:v>
                </c:pt>
                <c:pt idx="467">
                  <c:v>7.5833329999999997</c:v>
                </c:pt>
                <c:pt idx="468">
                  <c:v>7.6166660000000004</c:v>
                </c:pt>
                <c:pt idx="469">
                  <c:v>7.6666660000000002</c:v>
                </c:pt>
                <c:pt idx="470">
                  <c:v>7.75</c:v>
                </c:pt>
                <c:pt idx="471">
                  <c:v>7.8333329999999997</c:v>
                </c:pt>
                <c:pt idx="472">
                  <c:v>7.8333329999999997</c:v>
                </c:pt>
                <c:pt idx="473">
                  <c:v>7.8333329999999997</c:v>
                </c:pt>
                <c:pt idx="474">
                  <c:v>7.983333</c:v>
                </c:pt>
                <c:pt idx="475">
                  <c:v>8</c:v>
                </c:pt>
                <c:pt idx="476">
                  <c:v>8</c:v>
                </c:pt>
                <c:pt idx="477">
                  <c:v>8.0833329999999997</c:v>
                </c:pt>
                <c:pt idx="478">
                  <c:v>8.1666659999999993</c:v>
                </c:pt>
                <c:pt idx="479">
                  <c:v>8.25</c:v>
                </c:pt>
                <c:pt idx="480">
                  <c:v>8.3333329999999997</c:v>
                </c:pt>
                <c:pt idx="481">
                  <c:v>8.4166670000000003</c:v>
                </c:pt>
                <c:pt idx="482">
                  <c:v>8.483333</c:v>
                </c:pt>
                <c:pt idx="483">
                  <c:v>8.5</c:v>
                </c:pt>
                <c:pt idx="484">
                  <c:v>8.5</c:v>
                </c:pt>
                <c:pt idx="485">
                  <c:v>8.6666659999999993</c:v>
                </c:pt>
                <c:pt idx="486">
                  <c:v>8.6666659999999993</c:v>
                </c:pt>
                <c:pt idx="487">
                  <c:v>8.75</c:v>
                </c:pt>
                <c:pt idx="488">
                  <c:v>8.8333329999999997</c:v>
                </c:pt>
                <c:pt idx="489">
                  <c:v>8.8333329999999997</c:v>
                </c:pt>
                <c:pt idx="490">
                  <c:v>8.8333329999999997</c:v>
                </c:pt>
                <c:pt idx="491">
                  <c:v>8.9</c:v>
                </c:pt>
                <c:pt idx="492">
                  <c:v>8.9166659999999993</c:v>
                </c:pt>
                <c:pt idx="493">
                  <c:v>8.9166659999999993</c:v>
                </c:pt>
                <c:pt idx="494">
                  <c:v>8.9166659999999993</c:v>
                </c:pt>
                <c:pt idx="495">
                  <c:v>8.9333329999999993</c:v>
                </c:pt>
                <c:pt idx="496">
                  <c:v>8.966666</c:v>
                </c:pt>
                <c:pt idx="497">
                  <c:v>9</c:v>
                </c:pt>
                <c:pt idx="498">
                  <c:v>9</c:v>
                </c:pt>
                <c:pt idx="499">
                  <c:v>9</c:v>
                </c:pt>
                <c:pt idx="500">
                  <c:v>9.1666659999999993</c:v>
                </c:pt>
                <c:pt idx="501">
                  <c:v>9.1666670000000003</c:v>
                </c:pt>
                <c:pt idx="502">
                  <c:v>9.25</c:v>
                </c:pt>
                <c:pt idx="503">
                  <c:v>9.25</c:v>
                </c:pt>
                <c:pt idx="504">
                  <c:v>9.25</c:v>
                </c:pt>
                <c:pt idx="505">
                  <c:v>9.25</c:v>
                </c:pt>
                <c:pt idx="506">
                  <c:v>9.25</c:v>
                </c:pt>
                <c:pt idx="507">
                  <c:v>9.3333329999999997</c:v>
                </c:pt>
                <c:pt idx="508">
                  <c:v>9.3333329999999997</c:v>
                </c:pt>
                <c:pt idx="509">
                  <c:v>9.5</c:v>
                </c:pt>
                <c:pt idx="510">
                  <c:v>9.5</c:v>
                </c:pt>
                <c:pt idx="511">
                  <c:v>9.5833329999999997</c:v>
                </c:pt>
                <c:pt idx="512">
                  <c:v>9.5833329999999997</c:v>
                </c:pt>
                <c:pt idx="513">
                  <c:v>9.75</c:v>
                </c:pt>
                <c:pt idx="514">
                  <c:v>9.75</c:v>
                </c:pt>
                <c:pt idx="515">
                  <c:v>9.8333329999999997</c:v>
                </c:pt>
                <c:pt idx="516">
                  <c:v>9.9166659999999993</c:v>
                </c:pt>
                <c:pt idx="517">
                  <c:v>9.9166659999999993</c:v>
                </c:pt>
                <c:pt idx="518">
                  <c:v>9.9166659999999993</c:v>
                </c:pt>
                <c:pt idx="519">
                  <c:v>10</c:v>
                </c:pt>
                <c:pt idx="520">
                  <c:v>10</c:v>
                </c:pt>
                <c:pt idx="521">
                  <c:v>10</c:v>
                </c:pt>
                <c:pt idx="522">
                  <c:v>10</c:v>
                </c:pt>
                <c:pt idx="523">
                  <c:v>10</c:v>
                </c:pt>
                <c:pt idx="524">
                  <c:v>10</c:v>
                </c:pt>
                <c:pt idx="525">
                  <c:v>10.083333</c:v>
                </c:pt>
                <c:pt idx="526">
                  <c:v>10.083333</c:v>
                </c:pt>
                <c:pt idx="527">
                  <c:v>10.166665999999999</c:v>
                </c:pt>
                <c:pt idx="528">
                  <c:v>10.25</c:v>
                </c:pt>
                <c:pt idx="529">
                  <c:v>10.25</c:v>
                </c:pt>
                <c:pt idx="530">
                  <c:v>10.333333</c:v>
                </c:pt>
                <c:pt idx="531">
                  <c:v>10.333333</c:v>
                </c:pt>
                <c:pt idx="532">
                  <c:v>10.333333</c:v>
                </c:pt>
                <c:pt idx="533">
                  <c:v>10.333333</c:v>
                </c:pt>
                <c:pt idx="534">
                  <c:v>10.416665999999999</c:v>
                </c:pt>
                <c:pt idx="535">
                  <c:v>10.5</c:v>
                </c:pt>
                <c:pt idx="536">
                  <c:v>10.5</c:v>
                </c:pt>
                <c:pt idx="537">
                  <c:v>10.5</c:v>
                </c:pt>
                <c:pt idx="538">
                  <c:v>10.5</c:v>
                </c:pt>
                <c:pt idx="539">
                  <c:v>10.75</c:v>
                </c:pt>
                <c:pt idx="540">
                  <c:v>10.75</c:v>
                </c:pt>
                <c:pt idx="541">
                  <c:v>10.75</c:v>
                </c:pt>
                <c:pt idx="542">
                  <c:v>10.966666</c:v>
                </c:pt>
                <c:pt idx="543">
                  <c:v>11.083333</c:v>
                </c:pt>
                <c:pt idx="544">
                  <c:v>11.25</c:v>
                </c:pt>
                <c:pt idx="545">
                  <c:v>11.25</c:v>
                </c:pt>
                <c:pt idx="546">
                  <c:v>11.333333</c:v>
                </c:pt>
                <c:pt idx="547">
                  <c:v>11.333333</c:v>
                </c:pt>
                <c:pt idx="548">
                  <c:v>11.416667</c:v>
                </c:pt>
                <c:pt idx="549">
                  <c:v>11.5</c:v>
                </c:pt>
                <c:pt idx="550">
                  <c:v>11.583333</c:v>
                </c:pt>
                <c:pt idx="551">
                  <c:v>11.666665999999999</c:v>
                </c:pt>
                <c:pt idx="552">
                  <c:v>11.833333</c:v>
                </c:pt>
                <c:pt idx="553">
                  <c:v>11.833333</c:v>
                </c:pt>
                <c:pt idx="554">
                  <c:v>11.916665999999999</c:v>
                </c:pt>
                <c:pt idx="555">
                  <c:v>12</c:v>
                </c:pt>
                <c:pt idx="556">
                  <c:v>12.083333</c:v>
                </c:pt>
                <c:pt idx="557">
                  <c:v>12.083333</c:v>
                </c:pt>
                <c:pt idx="558">
                  <c:v>12.083333</c:v>
                </c:pt>
                <c:pt idx="559">
                  <c:v>12.25</c:v>
                </c:pt>
                <c:pt idx="560">
                  <c:v>12.25</c:v>
                </c:pt>
                <c:pt idx="561">
                  <c:v>12.25</c:v>
                </c:pt>
                <c:pt idx="562">
                  <c:v>12.416667</c:v>
                </c:pt>
                <c:pt idx="563">
                  <c:v>12.416667</c:v>
                </c:pt>
                <c:pt idx="564">
                  <c:v>12.583333</c:v>
                </c:pt>
                <c:pt idx="565">
                  <c:v>12.666665999999999</c:v>
                </c:pt>
                <c:pt idx="566">
                  <c:v>12.75</c:v>
                </c:pt>
                <c:pt idx="567">
                  <c:v>12.75</c:v>
                </c:pt>
                <c:pt idx="568">
                  <c:v>12.833333</c:v>
                </c:pt>
                <c:pt idx="569">
                  <c:v>12.916665999999999</c:v>
                </c:pt>
                <c:pt idx="570">
                  <c:v>13</c:v>
                </c:pt>
                <c:pt idx="571">
                  <c:v>13.083333</c:v>
                </c:pt>
                <c:pt idx="572">
                  <c:v>13.083333</c:v>
                </c:pt>
                <c:pt idx="573">
                  <c:v>13.166665999999999</c:v>
                </c:pt>
                <c:pt idx="574">
                  <c:v>13.25</c:v>
                </c:pt>
                <c:pt idx="575">
                  <c:v>13.25</c:v>
                </c:pt>
                <c:pt idx="576">
                  <c:v>13.333333</c:v>
                </c:pt>
                <c:pt idx="577">
                  <c:v>13.333333</c:v>
                </c:pt>
                <c:pt idx="578">
                  <c:v>13.416665999999999</c:v>
                </c:pt>
                <c:pt idx="579">
                  <c:v>13.416665999999999</c:v>
                </c:pt>
                <c:pt idx="580">
                  <c:v>13.5</c:v>
                </c:pt>
                <c:pt idx="581">
                  <c:v>13.5</c:v>
                </c:pt>
                <c:pt idx="582">
                  <c:v>13.5</c:v>
                </c:pt>
                <c:pt idx="583">
                  <c:v>13.5</c:v>
                </c:pt>
                <c:pt idx="584">
                  <c:v>13.5</c:v>
                </c:pt>
                <c:pt idx="585">
                  <c:v>13.666665999999999</c:v>
                </c:pt>
                <c:pt idx="586">
                  <c:v>13.75</c:v>
                </c:pt>
                <c:pt idx="587">
                  <c:v>13.833333</c:v>
                </c:pt>
                <c:pt idx="588">
                  <c:v>13.966666</c:v>
                </c:pt>
                <c:pt idx="589">
                  <c:v>14</c:v>
                </c:pt>
                <c:pt idx="590">
                  <c:v>14.416665999999999</c:v>
                </c:pt>
                <c:pt idx="591">
                  <c:v>14.416667</c:v>
                </c:pt>
                <c:pt idx="592">
                  <c:v>14.5</c:v>
                </c:pt>
                <c:pt idx="593">
                  <c:v>14.5</c:v>
                </c:pt>
                <c:pt idx="594">
                  <c:v>14.516666000000001</c:v>
                </c:pt>
                <c:pt idx="595">
                  <c:v>14.583333</c:v>
                </c:pt>
                <c:pt idx="596">
                  <c:v>14.666665999999999</c:v>
                </c:pt>
                <c:pt idx="597">
                  <c:v>14.666665999999999</c:v>
                </c:pt>
                <c:pt idx="598">
                  <c:v>14.833333</c:v>
                </c:pt>
                <c:pt idx="599">
                  <c:v>14.833333</c:v>
                </c:pt>
                <c:pt idx="600">
                  <c:v>14.833333</c:v>
                </c:pt>
                <c:pt idx="601">
                  <c:v>14.916667</c:v>
                </c:pt>
                <c:pt idx="602">
                  <c:v>15</c:v>
                </c:pt>
                <c:pt idx="603">
                  <c:v>15</c:v>
                </c:pt>
                <c:pt idx="604">
                  <c:v>15.166665999999999</c:v>
                </c:pt>
                <c:pt idx="605">
                  <c:v>15.25</c:v>
                </c:pt>
                <c:pt idx="606">
                  <c:v>15.383333</c:v>
                </c:pt>
                <c:pt idx="607">
                  <c:v>15.5</c:v>
                </c:pt>
                <c:pt idx="608">
                  <c:v>15.666665999999999</c:v>
                </c:pt>
                <c:pt idx="609">
                  <c:v>15.833333</c:v>
                </c:pt>
                <c:pt idx="610">
                  <c:v>16</c:v>
                </c:pt>
                <c:pt idx="611">
                  <c:v>16.183333000000001</c:v>
                </c:pt>
                <c:pt idx="612">
                  <c:v>16.333333</c:v>
                </c:pt>
                <c:pt idx="613">
                  <c:v>16.416665999999999</c:v>
                </c:pt>
                <c:pt idx="614">
                  <c:v>16.416667</c:v>
                </c:pt>
                <c:pt idx="615">
                  <c:v>16.666665999999999</c:v>
                </c:pt>
                <c:pt idx="616">
                  <c:v>16.75</c:v>
                </c:pt>
                <c:pt idx="617">
                  <c:v>17</c:v>
                </c:pt>
                <c:pt idx="618">
                  <c:v>17.25</c:v>
                </c:pt>
                <c:pt idx="619">
                  <c:v>17.333333</c:v>
                </c:pt>
                <c:pt idx="620">
                  <c:v>17.333333</c:v>
                </c:pt>
                <c:pt idx="621">
                  <c:v>17.333333</c:v>
                </c:pt>
                <c:pt idx="622">
                  <c:v>17.5</c:v>
                </c:pt>
                <c:pt idx="623">
                  <c:v>17.583333</c:v>
                </c:pt>
                <c:pt idx="624">
                  <c:v>17.75</c:v>
                </c:pt>
                <c:pt idx="625">
                  <c:v>18</c:v>
                </c:pt>
                <c:pt idx="626">
                  <c:v>18</c:v>
                </c:pt>
                <c:pt idx="627">
                  <c:v>18</c:v>
                </c:pt>
                <c:pt idx="628">
                  <c:v>18.333333</c:v>
                </c:pt>
                <c:pt idx="629">
                  <c:v>18.416665999999999</c:v>
                </c:pt>
                <c:pt idx="630">
                  <c:v>18.5</c:v>
                </c:pt>
                <c:pt idx="631">
                  <c:v>18.583333</c:v>
                </c:pt>
                <c:pt idx="632">
                  <c:v>18.733332999999998</c:v>
                </c:pt>
                <c:pt idx="633">
                  <c:v>18.75</c:v>
                </c:pt>
                <c:pt idx="634">
                  <c:v>18.833333</c:v>
                </c:pt>
                <c:pt idx="635">
                  <c:v>19</c:v>
                </c:pt>
                <c:pt idx="636">
                  <c:v>19.083333</c:v>
                </c:pt>
                <c:pt idx="637">
                  <c:v>19.166666000058207</c:v>
                </c:pt>
                <c:pt idx="638">
                  <c:v>19.416665999999999</c:v>
                </c:pt>
                <c:pt idx="639">
                  <c:v>20</c:v>
                </c:pt>
                <c:pt idx="640">
                  <c:v>20.166665999999999</c:v>
                </c:pt>
                <c:pt idx="641">
                  <c:v>20.166665999999999</c:v>
                </c:pt>
                <c:pt idx="642">
                  <c:v>20.416665999999999</c:v>
                </c:pt>
                <c:pt idx="643">
                  <c:v>20.416665999999999</c:v>
                </c:pt>
                <c:pt idx="644">
                  <c:v>20.5</c:v>
                </c:pt>
                <c:pt idx="645">
                  <c:v>20.566666000000001</c:v>
                </c:pt>
                <c:pt idx="646">
                  <c:v>20.666667</c:v>
                </c:pt>
                <c:pt idx="647">
                  <c:v>21</c:v>
                </c:pt>
                <c:pt idx="648">
                  <c:v>21</c:v>
                </c:pt>
                <c:pt idx="649">
                  <c:v>21.166665999999999</c:v>
                </c:pt>
                <c:pt idx="650">
                  <c:v>21.383333</c:v>
                </c:pt>
                <c:pt idx="651">
                  <c:v>21.666665999999999</c:v>
                </c:pt>
                <c:pt idx="652">
                  <c:v>21.733332999999998</c:v>
                </c:pt>
                <c:pt idx="653">
                  <c:v>21.9</c:v>
                </c:pt>
                <c:pt idx="654">
                  <c:v>21.999999999941792</c:v>
                </c:pt>
                <c:pt idx="655">
                  <c:v>22.083333</c:v>
                </c:pt>
                <c:pt idx="656">
                  <c:v>22.766666000000001</c:v>
                </c:pt>
                <c:pt idx="657">
                  <c:v>22.833333</c:v>
                </c:pt>
                <c:pt idx="658">
                  <c:v>23</c:v>
                </c:pt>
                <c:pt idx="659">
                  <c:v>23</c:v>
                </c:pt>
                <c:pt idx="660">
                  <c:v>23.166665999999999</c:v>
                </c:pt>
                <c:pt idx="661">
                  <c:v>23.166667</c:v>
                </c:pt>
                <c:pt idx="662">
                  <c:v>23.583333</c:v>
                </c:pt>
                <c:pt idx="663">
                  <c:v>23.583333</c:v>
                </c:pt>
                <c:pt idx="664">
                  <c:v>23.783332999999999</c:v>
                </c:pt>
                <c:pt idx="665">
                  <c:v>24</c:v>
                </c:pt>
                <c:pt idx="666">
                  <c:v>24</c:v>
                </c:pt>
                <c:pt idx="667">
                  <c:v>24</c:v>
                </c:pt>
                <c:pt idx="668">
                  <c:v>24.366665999999999</c:v>
                </c:pt>
                <c:pt idx="669">
                  <c:v>24.5</c:v>
                </c:pt>
                <c:pt idx="670">
                  <c:v>24.5</c:v>
                </c:pt>
                <c:pt idx="671">
                  <c:v>24.75</c:v>
                </c:pt>
                <c:pt idx="672">
                  <c:v>25.25</c:v>
                </c:pt>
                <c:pt idx="673">
                  <c:v>25.566666000000001</c:v>
                </c:pt>
                <c:pt idx="674">
                  <c:v>25.583333</c:v>
                </c:pt>
                <c:pt idx="675">
                  <c:v>25.833333</c:v>
                </c:pt>
                <c:pt idx="676">
                  <c:v>25.916665999999999</c:v>
                </c:pt>
                <c:pt idx="677">
                  <c:v>26.55</c:v>
                </c:pt>
                <c:pt idx="678">
                  <c:v>27</c:v>
                </c:pt>
                <c:pt idx="679">
                  <c:v>28</c:v>
                </c:pt>
                <c:pt idx="680">
                  <c:v>28.083333</c:v>
                </c:pt>
                <c:pt idx="681">
                  <c:v>28.166666666627862</c:v>
                </c:pt>
                <c:pt idx="682">
                  <c:v>28.333333</c:v>
                </c:pt>
                <c:pt idx="683">
                  <c:v>28.5</c:v>
                </c:pt>
                <c:pt idx="684">
                  <c:v>29.166667</c:v>
                </c:pt>
                <c:pt idx="685">
                  <c:v>29.333333</c:v>
                </c:pt>
                <c:pt idx="686">
                  <c:v>29.583333</c:v>
                </c:pt>
                <c:pt idx="687">
                  <c:v>29.75</c:v>
                </c:pt>
                <c:pt idx="688">
                  <c:v>29.833333</c:v>
                </c:pt>
                <c:pt idx="689">
                  <c:v>30.916665999999999</c:v>
                </c:pt>
                <c:pt idx="690">
                  <c:v>31</c:v>
                </c:pt>
                <c:pt idx="691">
                  <c:v>31.85</c:v>
                </c:pt>
                <c:pt idx="692">
                  <c:v>32.25</c:v>
                </c:pt>
                <c:pt idx="693">
                  <c:v>32.25</c:v>
                </c:pt>
                <c:pt idx="694">
                  <c:v>32.333333000000003</c:v>
                </c:pt>
                <c:pt idx="695">
                  <c:v>32.5</c:v>
                </c:pt>
                <c:pt idx="696">
                  <c:v>33.5</c:v>
                </c:pt>
                <c:pt idx="697">
                  <c:v>33.75</c:v>
                </c:pt>
                <c:pt idx="698">
                  <c:v>33.916665999999999</c:v>
                </c:pt>
                <c:pt idx="699">
                  <c:v>34.333333000000003</c:v>
                </c:pt>
                <c:pt idx="700">
                  <c:v>35</c:v>
                </c:pt>
                <c:pt idx="701">
                  <c:v>35.683332999999998</c:v>
                </c:pt>
                <c:pt idx="702">
                  <c:v>36.083333000000003</c:v>
                </c:pt>
                <c:pt idx="703">
                  <c:v>36.244444333333334</c:v>
                </c:pt>
                <c:pt idx="704">
                  <c:v>36.244444333333334</c:v>
                </c:pt>
                <c:pt idx="705">
                  <c:v>36.244444333333334</c:v>
                </c:pt>
                <c:pt idx="706">
                  <c:v>36.433333333348855</c:v>
                </c:pt>
                <c:pt idx="707">
                  <c:v>37.166665999999999</c:v>
                </c:pt>
                <c:pt idx="708">
                  <c:v>39</c:v>
                </c:pt>
                <c:pt idx="709">
                  <c:v>39.166665999999999</c:v>
                </c:pt>
                <c:pt idx="710">
                  <c:v>40</c:v>
                </c:pt>
                <c:pt idx="711">
                  <c:v>42.65000000015776</c:v>
                </c:pt>
                <c:pt idx="712">
                  <c:v>43</c:v>
                </c:pt>
                <c:pt idx="713">
                  <c:v>43.083333000000003</c:v>
                </c:pt>
                <c:pt idx="714">
                  <c:v>43.333333000000003</c:v>
                </c:pt>
                <c:pt idx="715">
                  <c:v>43.916666999999997</c:v>
                </c:pt>
                <c:pt idx="716">
                  <c:v>44.5</c:v>
                </c:pt>
                <c:pt idx="717">
                  <c:v>44.633333</c:v>
                </c:pt>
                <c:pt idx="718">
                  <c:v>46.5</c:v>
                </c:pt>
                <c:pt idx="719">
                  <c:v>47.583333000000003</c:v>
                </c:pt>
                <c:pt idx="720">
                  <c:v>49.166665999999999</c:v>
                </c:pt>
                <c:pt idx="721">
                  <c:v>49.5</c:v>
                </c:pt>
                <c:pt idx="722">
                  <c:v>50</c:v>
                </c:pt>
                <c:pt idx="723">
                  <c:v>50.75</c:v>
                </c:pt>
                <c:pt idx="724">
                  <c:v>51.583333000000003</c:v>
                </c:pt>
                <c:pt idx="725">
                  <c:v>51.75</c:v>
                </c:pt>
                <c:pt idx="726">
                  <c:v>53.5</c:v>
                </c:pt>
                <c:pt idx="727">
                  <c:v>54</c:v>
                </c:pt>
                <c:pt idx="728">
                  <c:v>54.833333000000003</c:v>
                </c:pt>
                <c:pt idx="729">
                  <c:v>56</c:v>
                </c:pt>
                <c:pt idx="730">
                  <c:v>56</c:v>
                </c:pt>
                <c:pt idx="731">
                  <c:v>57.983333000000002</c:v>
                </c:pt>
                <c:pt idx="732">
                  <c:v>61.166665999999999</c:v>
                </c:pt>
                <c:pt idx="733">
                  <c:v>63.833333000000003</c:v>
                </c:pt>
                <c:pt idx="734">
                  <c:v>66.666666000000006</c:v>
                </c:pt>
                <c:pt idx="735">
                  <c:v>68.2</c:v>
                </c:pt>
                <c:pt idx="736">
                  <c:v>68.416667000000004</c:v>
                </c:pt>
                <c:pt idx="737">
                  <c:v>68.75</c:v>
                </c:pt>
                <c:pt idx="738">
                  <c:v>69.083332999999996</c:v>
                </c:pt>
                <c:pt idx="739">
                  <c:v>70.499999666644726</c:v>
                </c:pt>
                <c:pt idx="740">
                  <c:v>71.5</c:v>
                </c:pt>
                <c:pt idx="741">
                  <c:v>72</c:v>
                </c:pt>
                <c:pt idx="742">
                  <c:v>72.333332999999996</c:v>
                </c:pt>
                <c:pt idx="743">
                  <c:v>74.166666000000006</c:v>
                </c:pt>
                <c:pt idx="744">
                  <c:v>81</c:v>
                </c:pt>
                <c:pt idx="745">
                  <c:v>83.116665999999995</c:v>
                </c:pt>
                <c:pt idx="746">
                  <c:v>83.25</c:v>
                </c:pt>
                <c:pt idx="747">
                  <c:v>83.583332999999982</c:v>
                </c:pt>
                <c:pt idx="748">
                  <c:v>83.916666000000006</c:v>
                </c:pt>
                <c:pt idx="749">
                  <c:v>88</c:v>
                </c:pt>
                <c:pt idx="750">
                  <c:v>99.4</c:v>
                </c:pt>
                <c:pt idx="751">
                  <c:v>99.5</c:v>
                </c:pt>
                <c:pt idx="752">
                  <c:v>103</c:v>
                </c:pt>
                <c:pt idx="753">
                  <c:v>105</c:v>
                </c:pt>
                <c:pt idx="754">
                  <c:v>107.333333</c:v>
                </c:pt>
                <c:pt idx="755">
                  <c:v>107.5</c:v>
                </c:pt>
                <c:pt idx="756">
                  <c:v>108.16666600000001</c:v>
                </c:pt>
                <c:pt idx="757">
                  <c:v>108.25</c:v>
                </c:pt>
                <c:pt idx="758">
                  <c:v>111.25</c:v>
                </c:pt>
                <c:pt idx="759">
                  <c:v>112.66666600000001</c:v>
                </c:pt>
                <c:pt idx="760">
                  <c:v>114.75</c:v>
                </c:pt>
                <c:pt idx="761">
                  <c:v>116.75</c:v>
                </c:pt>
                <c:pt idx="762">
                  <c:v>124.66666600000001</c:v>
                </c:pt>
                <c:pt idx="763">
                  <c:v>125.333333</c:v>
                </c:pt>
                <c:pt idx="764">
                  <c:v>126</c:v>
                </c:pt>
                <c:pt idx="765">
                  <c:v>137.5</c:v>
                </c:pt>
                <c:pt idx="766">
                  <c:v>145.783333</c:v>
                </c:pt>
                <c:pt idx="767">
                  <c:v>148.69999999999999</c:v>
                </c:pt>
                <c:pt idx="768">
                  <c:v>174.5</c:v>
                </c:pt>
                <c:pt idx="769">
                  <c:v>253.58333300000001</c:v>
                </c:pt>
                <c:pt idx="770">
                  <c:v>270.25</c:v>
                </c:pt>
                <c:pt idx="771">
                  <c:v>280</c:v>
                </c:pt>
                <c:pt idx="772">
                  <c:v>310.83333299999998</c:v>
                </c:pt>
                <c:pt idx="773">
                  <c:v>391.25</c:v>
                </c:pt>
              </c:numCache>
            </c:numRef>
          </c:xVal>
          <c:yVal>
            <c:numRef>
              <c:f>Sheet2!$I$4:$I$777</c:f>
              <c:numCache>
                <c:formatCode>0.00%</c:formatCode>
                <c:ptCount val="774"/>
                <c:pt idx="0">
                  <c:v>9.8831761845460475E-9</c:v>
                </c:pt>
                <c:pt idx="1">
                  <c:v>5.9300836150151224E-8</c:v>
                </c:pt>
                <c:pt idx="2">
                  <c:v>1.5813615608136158E-7</c:v>
                </c:pt>
                <c:pt idx="3">
                  <c:v>2.5697147601257194E-7</c:v>
                </c:pt>
                <c:pt idx="4">
                  <c:v>3.5580719128664334E-7</c:v>
                </c:pt>
                <c:pt idx="5">
                  <c:v>4.5464310423214535E-7</c:v>
                </c:pt>
                <c:pt idx="6">
                  <c:v>6.0289667714325254E-7</c:v>
                </c:pt>
                <c:pt idx="7">
                  <c:v>7.5115025005435967E-7</c:v>
                </c:pt>
                <c:pt idx="8">
                  <c:v>8.9940382296546691E-7</c:v>
                </c:pt>
                <c:pt idx="9">
                  <c:v>1.0476573958765739E-6</c:v>
                </c:pt>
                <c:pt idx="10">
                  <c:v>1.1959109687876812E-6</c:v>
                </c:pt>
                <c:pt idx="11">
                  <c:v>1.3441645416987884E-6</c:v>
                </c:pt>
                <c:pt idx="12">
                  <c:v>1.4924181146098954E-6</c:v>
                </c:pt>
                <c:pt idx="13">
                  <c:v>1.6406716875210027E-6</c:v>
                </c:pt>
                <c:pt idx="14">
                  <c:v>1.7889252604321097E-6</c:v>
                </c:pt>
                <c:pt idx="15">
                  <c:v>1.9371788333432169E-6</c:v>
                </c:pt>
                <c:pt idx="16">
                  <c:v>2.0854324062543242E-6</c:v>
                </c:pt>
                <c:pt idx="17">
                  <c:v>2.2633366937476527E-6</c:v>
                </c:pt>
                <c:pt idx="18">
                  <c:v>2.4610079266243649E-6</c:v>
                </c:pt>
                <c:pt idx="19">
                  <c:v>2.6586791595010771E-6</c:v>
                </c:pt>
                <c:pt idx="20">
                  <c:v>2.8563503923777893E-6</c:v>
                </c:pt>
                <c:pt idx="21">
                  <c:v>3.0540216252545015E-6</c:v>
                </c:pt>
                <c:pt idx="22">
                  <c:v>3.2516928581312133E-6</c:v>
                </c:pt>
                <c:pt idx="23">
                  <c:v>3.4493640910079255E-6</c:v>
                </c:pt>
                <c:pt idx="24">
                  <c:v>3.6470353238846377E-6</c:v>
                </c:pt>
                <c:pt idx="25">
                  <c:v>3.8447065567613499E-6</c:v>
                </c:pt>
                <c:pt idx="26">
                  <c:v>4.0423777896380617E-6</c:v>
                </c:pt>
                <c:pt idx="27">
                  <c:v>4.2400490225147743E-6</c:v>
                </c:pt>
                <c:pt idx="28">
                  <c:v>4.4673709699737082E-6</c:v>
                </c:pt>
                <c:pt idx="29">
                  <c:v>4.7144598628160254E-6</c:v>
                </c:pt>
                <c:pt idx="30">
                  <c:v>4.9615487556583426E-6</c:v>
                </c:pt>
                <c:pt idx="31">
                  <c:v>5.2086382415149525E-6</c:v>
                </c:pt>
                <c:pt idx="32">
                  <c:v>5.5051453873371662E-6</c:v>
                </c:pt>
                <c:pt idx="33">
                  <c:v>5.8016525331593806E-6</c:v>
                </c:pt>
                <c:pt idx="34">
                  <c:v>6.0981596789815951E-6</c:v>
                </c:pt>
                <c:pt idx="35">
                  <c:v>6.3946668248038096E-6</c:v>
                </c:pt>
                <c:pt idx="36">
                  <c:v>6.6911739706260241E-6</c:v>
                </c:pt>
                <c:pt idx="37">
                  <c:v>6.9876811164482377E-6</c:v>
                </c:pt>
                <c:pt idx="38">
                  <c:v>7.2841882622704522E-6</c:v>
                </c:pt>
                <c:pt idx="39">
                  <c:v>7.5806954080926666E-6</c:v>
                </c:pt>
                <c:pt idx="40">
                  <c:v>7.8772025539148803E-6</c:v>
                </c:pt>
                <c:pt idx="41">
                  <c:v>8.1737096997370948E-6</c:v>
                </c:pt>
                <c:pt idx="42">
                  <c:v>8.4702168455593092E-6</c:v>
                </c:pt>
                <c:pt idx="43">
                  <c:v>8.7667239913815237E-6</c:v>
                </c:pt>
                <c:pt idx="44">
                  <c:v>9.0632311372037382E-6</c:v>
                </c:pt>
                <c:pt idx="45">
                  <c:v>9.3597382830259527E-6</c:v>
                </c:pt>
                <c:pt idx="46">
                  <c:v>9.6562454288481671E-6</c:v>
                </c:pt>
                <c:pt idx="47">
                  <c:v>9.9527525746703816E-6</c:v>
                </c:pt>
                <c:pt idx="48">
                  <c:v>1.0249259720492596E-5</c:v>
                </c:pt>
                <c:pt idx="49">
                  <c:v>1.0595184526280414E-5</c:v>
                </c:pt>
                <c:pt idx="50">
                  <c:v>1.0941109332068234E-5</c:v>
                </c:pt>
                <c:pt idx="51">
                  <c:v>1.1287034137856054E-5</c:v>
                </c:pt>
                <c:pt idx="52">
                  <c:v>1.1632958943643872E-5</c:v>
                </c:pt>
                <c:pt idx="53">
                  <c:v>1.1978883749431692E-5</c:v>
                </c:pt>
                <c:pt idx="54">
                  <c:v>1.2324808555219512E-5</c:v>
                </c:pt>
                <c:pt idx="55">
                  <c:v>1.267073336100733E-5</c:v>
                </c:pt>
                <c:pt idx="56">
                  <c:v>1.3056192650576208E-5</c:v>
                </c:pt>
                <c:pt idx="57">
                  <c:v>1.3441651940145087E-5</c:v>
                </c:pt>
                <c:pt idx="58">
                  <c:v>1.383699440589851E-5</c:v>
                </c:pt>
                <c:pt idx="59">
                  <c:v>1.4232336871651934E-5</c:v>
                </c:pt>
                <c:pt idx="60">
                  <c:v>1.4627679337405359E-5</c:v>
                </c:pt>
                <c:pt idx="61">
                  <c:v>1.5023021803158783E-5</c:v>
                </c:pt>
                <c:pt idx="62">
                  <c:v>1.5418364268912208E-5</c:v>
                </c:pt>
                <c:pt idx="63">
                  <c:v>1.5813706734665631E-5</c:v>
                </c:pt>
                <c:pt idx="64">
                  <c:v>1.6209049200419055E-5</c:v>
                </c:pt>
                <c:pt idx="65">
                  <c:v>1.6604392259186774E-5</c:v>
                </c:pt>
                <c:pt idx="66">
                  <c:v>1.7029385439522417E-5</c:v>
                </c:pt>
                <c:pt idx="67">
                  <c:v>1.7464262389056904E-5</c:v>
                </c:pt>
                <c:pt idx="68">
                  <c:v>1.7909023107790225E-5</c:v>
                </c:pt>
                <c:pt idx="69">
                  <c:v>1.8353783826523546E-5</c:v>
                </c:pt>
                <c:pt idx="70">
                  <c:v>1.8798544545256867E-5</c:v>
                </c:pt>
                <c:pt idx="71">
                  <c:v>1.9243305263990188E-5</c:v>
                </c:pt>
                <c:pt idx="72">
                  <c:v>1.9688065982723512E-5</c:v>
                </c:pt>
                <c:pt idx="73">
                  <c:v>2.0132826701456833E-5</c:v>
                </c:pt>
                <c:pt idx="74">
                  <c:v>2.0577587420190154E-5</c:v>
                </c:pt>
                <c:pt idx="75">
                  <c:v>2.1071765798889083E-5</c:v>
                </c:pt>
                <c:pt idx="76">
                  <c:v>2.156594417758801E-5</c:v>
                </c:pt>
                <c:pt idx="77">
                  <c:v>2.2060122556286939E-5</c:v>
                </c:pt>
                <c:pt idx="78">
                  <c:v>2.2554300934985869E-5</c:v>
                </c:pt>
                <c:pt idx="79">
                  <c:v>2.30978969736504E-5</c:v>
                </c:pt>
                <c:pt idx="80">
                  <c:v>2.3641493012314932E-5</c:v>
                </c:pt>
                <c:pt idx="81">
                  <c:v>2.4185089643993752E-5</c:v>
                </c:pt>
                <c:pt idx="82">
                  <c:v>2.4778103935638181E-5</c:v>
                </c:pt>
                <c:pt idx="83">
                  <c:v>2.537111822728261E-5</c:v>
                </c:pt>
                <c:pt idx="84">
                  <c:v>2.5964132518927039E-5</c:v>
                </c:pt>
                <c:pt idx="85">
                  <c:v>2.6557146810571468E-5</c:v>
                </c:pt>
                <c:pt idx="86">
                  <c:v>2.7150161102215894E-5</c:v>
                </c:pt>
                <c:pt idx="87">
                  <c:v>2.7743175393860323E-5</c:v>
                </c:pt>
                <c:pt idx="88">
                  <c:v>2.8336189685504752E-5</c:v>
                </c:pt>
                <c:pt idx="89">
                  <c:v>2.8929203977149181E-5</c:v>
                </c:pt>
                <c:pt idx="90">
                  <c:v>2.952221826879361E-5</c:v>
                </c:pt>
                <c:pt idx="91">
                  <c:v>3.0115232560438038E-5</c:v>
                </c:pt>
                <c:pt idx="92">
                  <c:v>3.0708246852082467E-5</c:v>
                </c:pt>
                <c:pt idx="93">
                  <c:v>3.1301261143726893E-5</c:v>
                </c:pt>
                <c:pt idx="94">
                  <c:v>3.1894275435371325E-5</c:v>
                </c:pt>
                <c:pt idx="95">
                  <c:v>3.2487289727015751E-5</c:v>
                </c:pt>
                <c:pt idx="96">
                  <c:v>3.3080304018660183E-5</c:v>
                </c:pt>
                <c:pt idx="97">
                  <c:v>3.3673318310304609E-5</c:v>
                </c:pt>
                <c:pt idx="98">
                  <c:v>3.4266332601949041E-5</c:v>
                </c:pt>
                <c:pt idx="99">
                  <c:v>3.4879113838976849E-5</c:v>
                </c:pt>
                <c:pt idx="100">
                  <c:v>3.5521545790586887E-5</c:v>
                </c:pt>
                <c:pt idx="101">
                  <c:v>3.6163977742196925E-5</c:v>
                </c:pt>
                <c:pt idx="102">
                  <c:v>3.6806409693806956E-5</c:v>
                </c:pt>
                <c:pt idx="103">
                  <c:v>3.7498259305382599E-5</c:v>
                </c:pt>
                <c:pt idx="104">
                  <c:v>3.8190109509972527E-5</c:v>
                </c:pt>
                <c:pt idx="105">
                  <c:v>3.8881959714562462E-5</c:v>
                </c:pt>
                <c:pt idx="106">
                  <c:v>3.9573809919152397E-5</c:v>
                </c:pt>
                <c:pt idx="107">
                  <c:v>4.0265660123742325E-5</c:v>
                </c:pt>
                <c:pt idx="108">
                  <c:v>4.0977277273715643E-5</c:v>
                </c:pt>
                <c:pt idx="109">
                  <c:v>4.1718545138271183E-5</c:v>
                </c:pt>
                <c:pt idx="110">
                  <c:v>4.2459813002826717E-5</c:v>
                </c:pt>
                <c:pt idx="111">
                  <c:v>4.320108086738225E-5</c:v>
                </c:pt>
                <c:pt idx="112">
                  <c:v>4.3942348731937784E-5</c:v>
                </c:pt>
                <c:pt idx="113">
                  <c:v>4.4683616596493325E-5</c:v>
                </c:pt>
                <c:pt idx="114">
                  <c:v>4.5424884461048858E-5</c:v>
                </c:pt>
                <c:pt idx="115">
                  <c:v>4.6166152325604392E-5</c:v>
                </c:pt>
                <c:pt idx="116">
                  <c:v>4.6907420190159932E-5</c:v>
                </c:pt>
                <c:pt idx="117">
                  <c:v>4.7648688054715466E-5</c:v>
                </c:pt>
                <c:pt idx="118">
                  <c:v>4.8389955919271E-5</c:v>
                </c:pt>
                <c:pt idx="119">
                  <c:v>4.913122378382654E-5</c:v>
                </c:pt>
                <c:pt idx="120">
                  <c:v>4.9872491648382074E-5</c:v>
                </c:pt>
                <c:pt idx="121">
                  <c:v>5.0663177172903213E-5</c:v>
                </c:pt>
                <c:pt idx="122">
                  <c:v>5.1453862697424352E-5</c:v>
                </c:pt>
                <c:pt idx="123">
                  <c:v>5.2244548221945491E-5</c:v>
                </c:pt>
                <c:pt idx="124">
                  <c:v>5.303523374646663E-5</c:v>
                </c:pt>
                <c:pt idx="125">
                  <c:v>5.3825919270987769E-5</c:v>
                </c:pt>
                <c:pt idx="126">
                  <c:v>5.4616604795508908E-5</c:v>
                </c:pt>
                <c:pt idx="127">
                  <c:v>5.5427057265413429E-5</c:v>
                </c:pt>
                <c:pt idx="128">
                  <c:v>5.6267160449900174E-5</c:v>
                </c:pt>
                <c:pt idx="129">
                  <c:v>5.7107263634386925E-5</c:v>
                </c:pt>
                <c:pt idx="130">
                  <c:v>5.7947367411887968E-5</c:v>
                </c:pt>
                <c:pt idx="131">
                  <c:v>5.883688884935461E-5</c:v>
                </c:pt>
                <c:pt idx="132">
                  <c:v>5.9726410286821252E-5</c:v>
                </c:pt>
                <c:pt idx="133">
                  <c:v>6.0615931724287893E-5</c:v>
                </c:pt>
                <c:pt idx="134">
                  <c:v>6.1505453161754542E-5</c:v>
                </c:pt>
                <c:pt idx="135">
                  <c:v>6.2394974599221177E-5</c:v>
                </c:pt>
                <c:pt idx="136">
                  <c:v>6.3284496036687825E-5</c:v>
                </c:pt>
                <c:pt idx="137">
                  <c:v>6.4174017474154474E-5</c:v>
                </c:pt>
                <c:pt idx="138">
                  <c:v>6.5063538911621109E-5</c:v>
                </c:pt>
                <c:pt idx="139">
                  <c:v>6.5953060349087757E-5</c:v>
                </c:pt>
                <c:pt idx="140">
                  <c:v>6.6842581786554392E-5</c:v>
                </c:pt>
                <c:pt idx="141">
                  <c:v>6.7732103224021041E-5</c:v>
                </c:pt>
                <c:pt idx="142">
                  <c:v>6.8621624661487676E-5</c:v>
                </c:pt>
                <c:pt idx="143">
                  <c:v>6.9511146098954324E-5</c:v>
                </c:pt>
                <c:pt idx="144">
                  <c:v>7.0420434481804355E-5</c:v>
                </c:pt>
                <c:pt idx="145">
                  <c:v>7.1359373579236602E-5</c:v>
                </c:pt>
                <c:pt idx="146">
                  <c:v>7.2318079622052232E-5</c:v>
                </c:pt>
                <c:pt idx="147">
                  <c:v>7.3306436379450078E-5</c:v>
                </c:pt>
                <c:pt idx="148">
                  <c:v>7.4294793136847937E-5</c:v>
                </c:pt>
                <c:pt idx="149">
                  <c:v>7.5283149894245796E-5</c:v>
                </c:pt>
                <c:pt idx="150">
                  <c:v>7.6271507244657941E-5</c:v>
                </c:pt>
                <c:pt idx="151">
                  <c:v>7.7269747771254634E-5</c:v>
                </c:pt>
                <c:pt idx="152">
                  <c:v>7.8287755836248994E-5</c:v>
                </c:pt>
                <c:pt idx="153">
                  <c:v>7.9325530846626751E-5</c:v>
                </c:pt>
                <c:pt idx="154">
                  <c:v>8.0363305857004494E-5</c:v>
                </c:pt>
                <c:pt idx="155">
                  <c:v>8.1401080867382251E-5</c:v>
                </c:pt>
                <c:pt idx="156">
                  <c:v>8.2478389768526759E-5</c:v>
                </c:pt>
                <c:pt idx="157">
                  <c:v>8.3565582438870127E-5</c:v>
                </c:pt>
                <c:pt idx="158">
                  <c:v>8.4702192769179081E-5</c:v>
                </c:pt>
                <c:pt idx="159">
                  <c:v>8.5838803099488035E-5</c:v>
                </c:pt>
                <c:pt idx="160">
                  <c:v>8.6975413429796989E-5</c:v>
                </c:pt>
                <c:pt idx="161">
                  <c:v>8.8112024353120241E-5</c:v>
                </c:pt>
                <c:pt idx="162">
                  <c:v>8.924863527644348E-5</c:v>
                </c:pt>
                <c:pt idx="163">
                  <c:v>9.0405013145150115E-5</c:v>
                </c:pt>
                <c:pt idx="164">
                  <c:v>9.1591041728438966E-5</c:v>
                </c:pt>
                <c:pt idx="165">
                  <c:v>9.2777070311727831E-5</c:v>
                </c:pt>
                <c:pt idx="166">
                  <c:v>9.3963098895016682E-5</c:v>
                </c:pt>
                <c:pt idx="167">
                  <c:v>9.5149127478305547E-5</c:v>
                </c:pt>
                <c:pt idx="168">
                  <c:v>9.6335156061594398E-5</c:v>
                </c:pt>
                <c:pt idx="169">
                  <c:v>9.7521184644883263E-5</c:v>
                </c:pt>
                <c:pt idx="170">
                  <c:v>9.8707213228172114E-5</c:v>
                </c:pt>
                <c:pt idx="171">
                  <c:v>9.9893241811460965E-5</c:v>
                </c:pt>
                <c:pt idx="172">
                  <c:v>1.0107927039474983E-4</c:v>
                </c:pt>
                <c:pt idx="173">
                  <c:v>1.0226529897803868E-4</c:v>
                </c:pt>
                <c:pt idx="174">
                  <c:v>1.0345132756132755E-4</c:v>
                </c:pt>
                <c:pt idx="175">
                  <c:v>1.046373561446164E-4</c:v>
                </c:pt>
                <c:pt idx="176">
                  <c:v>1.0582338472790526E-4</c:v>
                </c:pt>
                <c:pt idx="177">
                  <c:v>1.0700941331119411E-4</c:v>
                </c:pt>
                <c:pt idx="178">
                  <c:v>1.0824485955444859E-4</c:v>
                </c:pt>
                <c:pt idx="179">
                  <c:v>1.0948030579770305E-4</c:v>
                </c:pt>
                <c:pt idx="180">
                  <c:v>1.1071575204095752E-4</c:v>
                </c:pt>
                <c:pt idx="181">
                  <c:v>1.1195119828421199E-4</c:v>
                </c:pt>
                <c:pt idx="182">
                  <c:v>1.1318664452746646E-4</c:v>
                </c:pt>
                <c:pt idx="183">
                  <c:v>1.1447150843068652E-4</c:v>
                </c:pt>
                <c:pt idx="184">
                  <c:v>1.1575637233390658E-4</c:v>
                </c:pt>
                <c:pt idx="185">
                  <c:v>1.1704123683014094E-4</c:v>
                </c:pt>
                <c:pt idx="186">
                  <c:v>1.1835575204095752E-4</c:v>
                </c:pt>
                <c:pt idx="187">
                  <c:v>1.1969003419715748E-4</c:v>
                </c:pt>
                <c:pt idx="188">
                  <c:v>1.2102431635335745E-4</c:v>
                </c:pt>
                <c:pt idx="189">
                  <c:v>1.2235859850955741E-4</c:v>
                </c:pt>
                <c:pt idx="190">
                  <c:v>1.2369288066575737E-4</c:v>
                </c:pt>
                <c:pt idx="191">
                  <c:v>1.2502716282195735E-4</c:v>
                </c:pt>
                <c:pt idx="192">
                  <c:v>1.2636144497815731E-4</c:v>
                </c:pt>
                <c:pt idx="193">
                  <c:v>1.2769572713435727E-4</c:v>
                </c:pt>
                <c:pt idx="194">
                  <c:v>1.2903000929055723E-4</c:v>
                </c:pt>
                <c:pt idx="195">
                  <c:v>1.3036429144675719E-4</c:v>
                </c:pt>
                <c:pt idx="196">
                  <c:v>1.3169857360295715E-4</c:v>
                </c:pt>
                <c:pt idx="197">
                  <c:v>1.3308227341912274E-4</c:v>
                </c:pt>
                <c:pt idx="198">
                  <c:v>1.3446597323528832E-4</c:v>
                </c:pt>
                <c:pt idx="199">
                  <c:v>1.3587932376603611E-4</c:v>
                </c:pt>
                <c:pt idx="200">
                  <c:v>1.372926742967839E-4</c:v>
                </c:pt>
                <c:pt idx="201">
                  <c:v>1.3872579177291505E-4</c:v>
                </c:pt>
                <c:pt idx="202">
                  <c:v>1.4015890924904624E-4</c:v>
                </c:pt>
                <c:pt idx="203">
                  <c:v>1.4159202672517739E-4</c:v>
                </c:pt>
                <c:pt idx="204">
                  <c:v>1.4302514479432285E-4</c:v>
                </c:pt>
                <c:pt idx="205">
                  <c:v>1.4445826286346833E-4</c:v>
                </c:pt>
                <c:pt idx="206">
                  <c:v>1.4594079859257938E-4</c:v>
                </c:pt>
                <c:pt idx="207">
                  <c:v>1.4742333432169046E-4</c:v>
                </c:pt>
                <c:pt idx="208">
                  <c:v>1.4890587005080154E-4</c:v>
                </c:pt>
                <c:pt idx="209">
                  <c:v>1.503884057799126E-4</c:v>
                </c:pt>
                <c:pt idx="210">
                  <c:v>1.5187094150902371E-4</c:v>
                </c:pt>
                <c:pt idx="211">
                  <c:v>1.5335347723813476E-4</c:v>
                </c:pt>
                <c:pt idx="212">
                  <c:v>1.5483601296724584E-4</c:v>
                </c:pt>
                <c:pt idx="213">
                  <c:v>1.5631854869635692E-4</c:v>
                </c:pt>
                <c:pt idx="214">
                  <c:v>1.5780108442546798E-4</c:v>
                </c:pt>
                <c:pt idx="215">
                  <c:v>1.5928362015457906E-4</c:v>
                </c:pt>
                <c:pt idx="216">
                  <c:v>1.6076615588369011E-4</c:v>
                </c:pt>
                <c:pt idx="217">
                  <c:v>1.6224869161280119E-4</c:v>
                </c:pt>
                <c:pt idx="218">
                  <c:v>1.6373122734191227E-4</c:v>
                </c:pt>
                <c:pt idx="219">
                  <c:v>1.6521376307102333E-4</c:v>
                </c:pt>
                <c:pt idx="220">
                  <c:v>1.6669629880013441E-4</c:v>
                </c:pt>
                <c:pt idx="221">
                  <c:v>1.6817883452924549E-4</c:v>
                </c:pt>
                <c:pt idx="222">
                  <c:v>1.6966137025835654E-4</c:v>
                </c:pt>
                <c:pt idx="223">
                  <c:v>1.7114390598746762E-4</c:v>
                </c:pt>
                <c:pt idx="224">
                  <c:v>1.726264417165787E-4</c:v>
                </c:pt>
                <c:pt idx="225">
                  <c:v>1.7411886062187432E-4</c:v>
                </c:pt>
                <c:pt idx="226">
                  <c:v>1.756310470655676E-4</c:v>
                </c:pt>
                <c:pt idx="227">
                  <c:v>1.7715311668544545E-4</c:v>
                </c:pt>
                <c:pt idx="228">
                  <c:v>1.786850700745221E-4</c:v>
                </c:pt>
                <c:pt idx="229">
                  <c:v>1.8021702346359878E-4</c:v>
                </c:pt>
                <c:pt idx="230">
                  <c:v>1.817885113364565E-4</c:v>
                </c:pt>
                <c:pt idx="231">
                  <c:v>1.833698823854988E-4</c:v>
                </c:pt>
                <c:pt idx="232">
                  <c:v>1.8495125343454108E-4</c:v>
                </c:pt>
                <c:pt idx="233">
                  <c:v>1.8653262448358338E-4</c:v>
                </c:pt>
                <c:pt idx="234">
                  <c:v>1.8811399553262566E-4</c:v>
                </c:pt>
                <c:pt idx="235">
                  <c:v>1.8969536658166797E-4</c:v>
                </c:pt>
                <c:pt idx="236">
                  <c:v>1.9127673822372454E-4</c:v>
                </c:pt>
                <c:pt idx="237">
                  <c:v>1.9285810986578115E-4</c:v>
                </c:pt>
                <c:pt idx="238">
                  <c:v>1.9448889916780332E-4</c:v>
                </c:pt>
                <c:pt idx="239">
                  <c:v>1.961196884698255E-4</c:v>
                </c:pt>
                <c:pt idx="240">
                  <c:v>1.9775047777184767E-4</c:v>
                </c:pt>
                <c:pt idx="241">
                  <c:v>1.9943068473383545E-4</c:v>
                </c:pt>
                <c:pt idx="242">
                  <c:v>2.0111089169582322E-4</c:v>
                </c:pt>
                <c:pt idx="243">
                  <c:v>2.02791098657811E-4</c:v>
                </c:pt>
                <c:pt idx="244">
                  <c:v>2.045207232797644E-4</c:v>
                </c:pt>
                <c:pt idx="245">
                  <c:v>2.062799986163E-4</c:v>
                </c:pt>
                <c:pt idx="246">
                  <c:v>2.0805904149123327E-4</c:v>
                </c:pt>
                <c:pt idx="247">
                  <c:v>2.0983808436616657E-4</c:v>
                </c:pt>
                <c:pt idx="248">
                  <c:v>2.1161712724109984E-4</c:v>
                </c:pt>
                <c:pt idx="249">
                  <c:v>2.1339617011603313E-4</c:v>
                </c:pt>
                <c:pt idx="250">
                  <c:v>2.1517521299096643E-4</c:v>
                </c:pt>
                <c:pt idx="251">
                  <c:v>2.169542558658997E-4</c:v>
                </c:pt>
                <c:pt idx="252">
                  <c:v>2.18733298740833E-4</c:v>
                </c:pt>
                <c:pt idx="253">
                  <c:v>2.2051234161576627E-4</c:v>
                </c:pt>
                <c:pt idx="254">
                  <c:v>2.2229138449069956E-4</c:v>
                </c:pt>
                <c:pt idx="255">
                  <c:v>2.2407042736563286E-4</c:v>
                </c:pt>
                <c:pt idx="256">
                  <c:v>2.2589888790053173E-4</c:v>
                </c:pt>
                <c:pt idx="257">
                  <c:v>2.277273484354306E-4</c:v>
                </c:pt>
                <c:pt idx="258">
                  <c:v>2.2955580897032949E-4</c:v>
                </c:pt>
                <c:pt idx="259">
                  <c:v>2.3138426950522836E-4</c:v>
                </c:pt>
                <c:pt idx="260">
                  <c:v>2.3321273004012726E-4</c:v>
                </c:pt>
                <c:pt idx="261">
                  <c:v>2.3504119057502613E-4</c:v>
                </c:pt>
                <c:pt idx="262">
                  <c:v>2.3686965110992502E-4</c:v>
                </c:pt>
                <c:pt idx="263">
                  <c:v>2.3870799541402275E-4</c:v>
                </c:pt>
                <c:pt idx="264">
                  <c:v>2.4054633971812051E-4</c:v>
                </c:pt>
                <c:pt idx="265">
                  <c:v>2.42424217912985E-4</c:v>
                </c:pt>
                <c:pt idx="266">
                  <c:v>2.443020961078495E-4</c:v>
                </c:pt>
                <c:pt idx="267">
                  <c:v>2.4617997430271404E-4</c:v>
                </c:pt>
                <c:pt idx="268">
                  <c:v>2.4805785309059284E-4</c:v>
                </c:pt>
                <c:pt idx="269">
                  <c:v>2.4997526576923837E-4</c:v>
                </c:pt>
                <c:pt idx="270">
                  <c:v>2.5190256221708276E-4</c:v>
                </c:pt>
                <c:pt idx="271">
                  <c:v>2.5382985866492715E-4</c:v>
                </c:pt>
                <c:pt idx="272">
                  <c:v>2.5575715511277154E-4</c:v>
                </c:pt>
                <c:pt idx="273">
                  <c:v>2.5768445156061593E-4</c:v>
                </c:pt>
                <c:pt idx="274">
                  <c:v>2.5961174800846033E-4</c:v>
                </c:pt>
                <c:pt idx="275">
                  <c:v>2.6153904445630472E-4</c:v>
                </c:pt>
                <c:pt idx="276">
                  <c:v>2.6346634090414911E-4</c:v>
                </c:pt>
                <c:pt idx="277">
                  <c:v>2.6539363735199355E-4</c:v>
                </c:pt>
                <c:pt idx="278">
                  <c:v>2.6733081697602245E-4</c:v>
                </c:pt>
                <c:pt idx="279">
                  <c:v>2.6930753108383244E-4</c:v>
                </c:pt>
                <c:pt idx="280">
                  <c:v>2.7128424519164243E-4</c:v>
                </c:pt>
                <c:pt idx="281">
                  <c:v>2.7326095929945242E-4</c:v>
                </c:pt>
                <c:pt idx="282">
                  <c:v>2.7523767340726241E-4</c:v>
                </c:pt>
                <c:pt idx="283">
                  <c:v>2.772143875150724E-4</c:v>
                </c:pt>
                <c:pt idx="284">
                  <c:v>2.7921086856826576E-4</c:v>
                </c:pt>
                <c:pt idx="285">
                  <c:v>2.8125676787443907E-4</c:v>
                </c:pt>
                <c:pt idx="286">
                  <c:v>2.8333231789519456E-4</c:v>
                </c:pt>
                <c:pt idx="287">
                  <c:v>2.8540786791595005E-4</c:v>
                </c:pt>
                <c:pt idx="288">
                  <c:v>2.8748341793670553E-4</c:v>
                </c:pt>
                <c:pt idx="289">
                  <c:v>2.8955896795746107E-4</c:v>
                </c:pt>
                <c:pt idx="290">
                  <c:v>2.9163451797821656E-4</c:v>
                </c:pt>
                <c:pt idx="291">
                  <c:v>2.9371006799897205E-4</c:v>
                </c:pt>
                <c:pt idx="292">
                  <c:v>2.9578561801972753E-4</c:v>
                </c:pt>
                <c:pt idx="293">
                  <c:v>2.9787105180968188E-4</c:v>
                </c:pt>
                <c:pt idx="294">
                  <c:v>2.9999601949040296E-4</c:v>
                </c:pt>
                <c:pt idx="295">
                  <c:v>3.021209871711241E-4</c:v>
                </c:pt>
                <c:pt idx="296">
                  <c:v>3.0429537251181079E-4</c:v>
                </c:pt>
                <c:pt idx="297">
                  <c:v>3.0646975785249747E-4</c:v>
                </c:pt>
                <c:pt idx="298">
                  <c:v>3.0865402696238301E-4</c:v>
                </c:pt>
                <c:pt idx="299">
                  <c:v>3.1087783055604959E-4</c:v>
                </c:pt>
                <c:pt idx="300">
                  <c:v>3.1310163414971623E-4</c:v>
                </c:pt>
                <c:pt idx="301">
                  <c:v>3.1532543774338281E-4</c:v>
                </c:pt>
                <c:pt idx="302">
                  <c:v>3.1754924133704944E-4</c:v>
                </c:pt>
                <c:pt idx="303">
                  <c:v>3.1980269564529825E-4</c:v>
                </c:pt>
                <c:pt idx="304">
                  <c:v>3.2206603312973163E-4</c:v>
                </c:pt>
                <c:pt idx="305">
                  <c:v>3.2433925438336386E-4</c:v>
                </c:pt>
                <c:pt idx="306">
                  <c:v>3.2666189329696169E-4</c:v>
                </c:pt>
                <c:pt idx="307">
                  <c:v>3.2903395046353937E-4</c:v>
                </c:pt>
                <c:pt idx="308">
                  <c:v>3.314060076301171E-4</c:v>
                </c:pt>
                <c:pt idx="309">
                  <c:v>3.3377806479669483E-4</c:v>
                </c:pt>
                <c:pt idx="310">
                  <c:v>3.3615012196327256E-4</c:v>
                </c:pt>
                <c:pt idx="311">
                  <c:v>3.3853206230603479E-4</c:v>
                </c:pt>
                <c:pt idx="312">
                  <c:v>3.4100295479254367E-4</c:v>
                </c:pt>
                <c:pt idx="313">
                  <c:v>3.4347384727905259E-4</c:v>
                </c:pt>
                <c:pt idx="314">
                  <c:v>3.4594473976556152E-4</c:v>
                </c:pt>
                <c:pt idx="315">
                  <c:v>3.4845516673585148E-4</c:v>
                </c:pt>
                <c:pt idx="316">
                  <c:v>3.5097547747534031E-4</c:v>
                </c:pt>
                <c:pt idx="317">
                  <c:v>3.5349578821482913E-4</c:v>
                </c:pt>
                <c:pt idx="318">
                  <c:v>3.5602598213050252E-4</c:v>
                </c:pt>
                <c:pt idx="319">
                  <c:v>3.5859571052995694E-4</c:v>
                </c:pt>
                <c:pt idx="320">
                  <c:v>3.6116543892941141E-4</c:v>
                </c:pt>
                <c:pt idx="321">
                  <c:v>3.6378458498883138E-4</c:v>
                </c:pt>
                <c:pt idx="322">
                  <c:v>3.664037310482514E-4</c:v>
                </c:pt>
                <c:pt idx="323">
                  <c:v>3.6902287710767142E-4</c:v>
                </c:pt>
                <c:pt idx="324">
                  <c:v>3.7165190693629025E-4</c:v>
                </c:pt>
                <c:pt idx="325">
                  <c:v>3.743007043033068E-4</c:v>
                </c:pt>
                <c:pt idx="326">
                  <c:v>3.7694950167032341E-4</c:v>
                </c:pt>
                <c:pt idx="327">
                  <c:v>3.7959829903733995E-4</c:v>
                </c:pt>
                <c:pt idx="328">
                  <c:v>3.8225697958054107E-4</c:v>
                </c:pt>
                <c:pt idx="329">
                  <c:v>3.8492554389294098E-4</c:v>
                </c:pt>
                <c:pt idx="330">
                  <c:v>3.875941082053409E-4</c:v>
                </c:pt>
                <c:pt idx="331">
                  <c:v>3.9026267251774082E-4</c:v>
                </c:pt>
                <c:pt idx="332">
                  <c:v>3.9293123683014074E-4</c:v>
                </c:pt>
                <c:pt idx="333">
                  <c:v>3.9559980114254071E-4</c:v>
                </c:pt>
                <c:pt idx="334">
                  <c:v>3.9826836545494063E-4</c:v>
                </c:pt>
                <c:pt idx="335">
                  <c:v>4.0093692976734055E-4</c:v>
                </c:pt>
                <c:pt idx="336">
                  <c:v>4.0360549407974047E-4</c:v>
                </c:pt>
                <c:pt idx="337">
                  <c:v>4.0632347605210604E-4</c:v>
                </c:pt>
                <c:pt idx="338">
                  <c:v>4.0908099250825259E-4</c:v>
                </c:pt>
                <c:pt idx="339">
                  <c:v>4.1184839214058376E-4</c:v>
                </c:pt>
                <c:pt idx="340">
                  <c:v>4.1466521002589478E-4</c:v>
                </c:pt>
                <c:pt idx="341">
                  <c:v>4.1753144557117144E-4</c:v>
                </c:pt>
                <c:pt idx="342">
                  <c:v>4.2044709877641365E-4</c:v>
                </c:pt>
                <c:pt idx="343">
                  <c:v>4.2336275257467016E-4</c:v>
                </c:pt>
                <c:pt idx="344">
                  <c:v>4.2627840637292667E-4</c:v>
                </c:pt>
                <c:pt idx="345">
                  <c:v>4.2924347783114883E-4</c:v>
                </c:pt>
                <c:pt idx="346">
                  <c:v>4.3220854928937099E-4</c:v>
                </c:pt>
                <c:pt idx="347">
                  <c:v>4.351736207475931E-4</c:v>
                </c:pt>
                <c:pt idx="348">
                  <c:v>4.3813869220581526E-4</c:v>
                </c:pt>
                <c:pt idx="349">
                  <c:v>4.4110376366403742E-4</c:v>
                </c:pt>
                <c:pt idx="350">
                  <c:v>4.4406883512225953E-4</c:v>
                </c:pt>
                <c:pt idx="351">
                  <c:v>4.4703390658048169E-4</c:v>
                </c:pt>
                <c:pt idx="352">
                  <c:v>4.4999897803870385E-4</c:v>
                </c:pt>
                <c:pt idx="353">
                  <c:v>4.5296404949692596E-4</c:v>
                </c:pt>
                <c:pt idx="354">
                  <c:v>4.5592912095514812E-4</c:v>
                </c:pt>
                <c:pt idx="355">
                  <c:v>4.5889419241337029E-4</c:v>
                </c:pt>
                <c:pt idx="356">
                  <c:v>4.6185926387159239E-4</c:v>
                </c:pt>
                <c:pt idx="357">
                  <c:v>4.6487375298978015E-4</c:v>
                </c:pt>
                <c:pt idx="358">
                  <c:v>4.6789812587716677E-4</c:v>
                </c:pt>
                <c:pt idx="359">
                  <c:v>4.7096203265532013E-4</c:v>
                </c:pt>
                <c:pt idx="360">
                  <c:v>4.7402593943347344E-4</c:v>
                </c:pt>
                <c:pt idx="361">
                  <c:v>4.770898462116268E-4</c:v>
                </c:pt>
                <c:pt idx="362">
                  <c:v>4.801537535827944E-4</c:v>
                </c:pt>
                <c:pt idx="363">
                  <c:v>4.8322754413014657E-4</c:v>
                </c:pt>
                <c:pt idx="364">
                  <c:v>4.8632110162288216E-4</c:v>
                </c:pt>
                <c:pt idx="365">
                  <c:v>4.8941465911561774E-4</c:v>
                </c:pt>
                <c:pt idx="366">
                  <c:v>4.9250821660835333E-4</c:v>
                </c:pt>
                <c:pt idx="367">
                  <c:v>4.9562154163948664E-4</c:v>
                </c:pt>
                <c:pt idx="368">
                  <c:v>4.9873486667061985E-4</c:v>
                </c:pt>
                <c:pt idx="369">
                  <c:v>5.0184819170175305E-4</c:v>
                </c:pt>
                <c:pt idx="370">
                  <c:v>5.0496151673288636E-4</c:v>
                </c:pt>
                <c:pt idx="371">
                  <c:v>5.0807484176401956E-4</c:v>
                </c:pt>
                <c:pt idx="372">
                  <c:v>5.1118816679515287E-4</c:v>
                </c:pt>
                <c:pt idx="373">
                  <c:v>5.1430149182628607E-4</c:v>
                </c:pt>
                <c:pt idx="374">
                  <c:v>5.1744446757200156E-4</c:v>
                </c:pt>
                <c:pt idx="375">
                  <c:v>5.2060721026310041E-4</c:v>
                </c:pt>
                <c:pt idx="376">
                  <c:v>5.2376995295419927E-4</c:v>
                </c:pt>
                <c:pt idx="377">
                  <c:v>5.2693269564529812E-4</c:v>
                </c:pt>
                <c:pt idx="378">
                  <c:v>5.3009543833639709E-4</c:v>
                </c:pt>
                <c:pt idx="379">
                  <c:v>5.3330759868746149E-4</c:v>
                </c:pt>
                <c:pt idx="380">
                  <c:v>5.3651975963154024E-4</c:v>
                </c:pt>
                <c:pt idx="381">
                  <c:v>5.3976157069718692E-4</c:v>
                </c:pt>
                <c:pt idx="382">
                  <c:v>5.4302314930123133E-4</c:v>
                </c:pt>
                <c:pt idx="383">
                  <c:v>5.4628472790527562E-4</c:v>
                </c:pt>
                <c:pt idx="384">
                  <c:v>5.4954630650932003E-4</c:v>
                </c:pt>
                <c:pt idx="385">
                  <c:v>5.5280788511336432E-4</c:v>
                </c:pt>
                <c:pt idx="386">
                  <c:v>5.5606946371740873E-4</c:v>
                </c:pt>
                <c:pt idx="387">
                  <c:v>5.5933104232145303E-4</c:v>
                </c:pt>
                <c:pt idx="388">
                  <c:v>5.626123878708808E-4</c:v>
                </c:pt>
                <c:pt idx="389">
                  <c:v>5.6592338413489075E-4</c:v>
                </c:pt>
                <c:pt idx="390">
                  <c:v>5.6923438039890081E-4</c:v>
                </c:pt>
                <c:pt idx="391">
                  <c:v>5.7254537666291076E-4</c:v>
                </c:pt>
                <c:pt idx="392">
                  <c:v>5.758959074107018E-4</c:v>
                </c:pt>
                <c:pt idx="393">
                  <c:v>5.7925632133467729E-4</c:v>
                </c:pt>
                <c:pt idx="394">
                  <c:v>5.8261673585166714E-4</c:v>
                </c:pt>
                <c:pt idx="395">
                  <c:v>5.8597715036865698E-4</c:v>
                </c:pt>
                <c:pt idx="396">
                  <c:v>5.8933756488564683E-4</c:v>
                </c:pt>
                <c:pt idx="397">
                  <c:v>5.9274739706260222E-4</c:v>
                </c:pt>
                <c:pt idx="398">
                  <c:v>5.9615722923955772E-4</c:v>
                </c:pt>
                <c:pt idx="399">
                  <c:v>5.9956706141651322E-4</c:v>
                </c:pt>
                <c:pt idx="400">
                  <c:v>6.0297689359346872E-4</c:v>
                </c:pt>
                <c:pt idx="401">
                  <c:v>6.0642625966119096E-4</c:v>
                </c:pt>
                <c:pt idx="402">
                  <c:v>6.09885509498112E-4</c:v>
                </c:pt>
                <c:pt idx="403">
                  <c:v>6.134040607641974E-4</c:v>
                </c:pt>
                <c:pt idx="404">
                  <c:v>6.1693249579948181E-4</c:v>
                </c:pt>
                <c:pt idx="405">
                  <c:v>6.2048069778014949E-4</c:v>
                </c:pt>
                <c:pt idx="406">
                  <c:v>6.2403878353001609E-4</c:v>
                </c:pt>
                <c:pt idx="407">
                  <c:v>6.2759686927988268E-4</c:v>
                </c:pt>
                <c:pt idx="408">
                  <c:v>6.3117472197513264E-4</c:v>
                </c:pt>
                <c:pt idx="409">
                  <c:v>6.3478222538496489E-4</c:v>
                </c:pt>
                <c:pt idx="410">
                  <c:v>6.3838972879479703E-4</c:v>
                </c:pt>
                <c:pt idx="411">
                  <c:v>6.4199723220462928E-4</c:v>
                </c:pt>
                <c:pt idx="412">
                  <c:v>6.4562450255984478E-4</c:v>
                </c:pt>
                <c:pt idx="413">
                  <c:v>6.4928142362964257E-4</c:v>
                </c:pt>
                <c:pt idx="414">
                  <c:v>6.5293834529245461E-4</c:v>
                </c:pt>
                <c:pt idx="415">
                  <c:v>6.566446846152323E-4</c:v>
                </c:pt>
                <c:pt idx="416">
                  <c:v>6.6035102393800999E-4</c:v>
                </c:pt>
                <c:pt idx="417">
                  <c:v>6.6410678092075333E-4</c:v>
                </c:pt>
                <c:pt idx="418">
                  <c:v>6.6791195556346222E-4</c:v>
                </c:pt>
                <c:pt idx="419">
                  <c:v>6.717171302061711E-4</c:v>
                </c:pt>
                <c:pt idx="420">
                  <c:v>6.7557172310185999E-4</c:v>
                </c:pt>
                <c:pt idx="421">
                  <c:v>6.7942631599754878E-4</c:v>
                </c:pt>
                <c:pt idx="422">
                  <c:v>6.8328090889323756E-4</c:v>
                </c:pt>
                <c:pt idx="423">
                  <c:v>6.8713550178892634E-4</c:v>
                </c:pt>
                <c:pt idx="424">
                  <c:v>6.9099009468461513E-4</c:v>
                </c:pt>
                <c:pt idx="425">
                  <c:v>6.9484468758030391E-4</c:v>
                </c:pt>
                <c:pt idx="426">
                  <c:v>6.9869928047599269E-4</c:v>
                </c:pt>
                <c:pt idx="427">
                  <c:v>7.0255387337168147E-4</c:v>
                </c:pt>
                <c:pt idx="428">
                  <c:v>7.0645788392733591E-4</c:v>
                </c:pt>
                <c:pt idx="429">
                  <c:v>7.1036189448299024E-4</c:v>
                </c:pt>
                <c:pt idx="430">
                  <c:v>7.1426590503864467E-4</c:v>
                </c:pt>
                <c:pt idx="431">
                  <c:v>7.1816991559429911E-4</c:v>
                </c:pt>
                <c:pt idx="432">
                  <c:v>7.2207392614995355E-4</c:v>
                </c:pt>
                <c:pt idx="433">
                  <c:v>7.2604712190397125E-4</c:v>
                </c:pt>
                <c:pt idx="434">
                  <c:v>7.3004996837257113E-4</c:v>
                </c:pt>
                <c:pt idx="435">
                  <c:v>7.34052814841171E-4</c:v>
                </c:pt>
                <c:pt idx="436">
                  <c:v>7.3805566130977088E-4</c:v>
                </c:pt>
                <c:pt idx="437">
                  <c:v>7.4205850777837076E-4</c:v>
                </c:pt>
                <c:pt idx="438">
                  <c:v>7.4606135424697064E-4</c:v>
                </c:pt>
                <c:pt idx="439">
                  <c:v>7.5006420071557062E-4</c:v>
                </c:pt>
                <c:pt idx="440">
                  <c:v>7.541658825041017E-4</c:v>
                </c:pt>
                <c:pt idx="441">
                  <c:v>7.5826756429263288E-4</c:v>
                </c:pt>
                <c:pt idx="442">
                  <c:v>7.6236924608116406E-4</c:v>
                </c:pt>
                <c:pt idx="443">
                  <c:v>7.6647092786969514E-4</c:v>
                </c:pt>
                <c:pt idx="444">
                  <c:v>7.7062202791120622E-4</c:v>
                </c:pt>
                <c:pt idx="445">
                  <c:v>7.7477312795271719E-4</c:v>
                </c:pt>
                <c:pt idx="446">
                  <c:v>7.7892422799422816E-4</c:v>
                </c:pt>
                <c:pt idx="447">
                  <c:v>7.8312474569570479E-4</c:v>
                </c:pt>
                <c:pt idx="448">
                  <c:v>7.8737468105714707E-4</c:v>
                </c:pt>
                <c:pt idx="449">
                  <c:v>7.9162461641858934E-4</c:v>
                </c:pt>
                <c:pt idx="450">
                  <c:v>7.9587455237304576E-4</c:v>
                </c:pt>
                <c:pt idx="451">
                  <c:v>8.0017390598746793E-4</c:v>
                </c:pt>
                <c:pt idx="452">
                  <c:v>8.0447325960189E-4</c:v>
                </c:pt>
                <c:pt idx="453">
                  <c:v>8.0877261321631207E-4</c:v>
                </c:pt>
                <c:pt idx="454">
                  <c:v>8.1307196683073424E-4</c:v>
                </c:pt>
                <c:pt idx="455">
                  <c:v>8.1737132044515631E-4</c:v>
                </c:pt>
                <c:pt idx="456">
                  <c:v>8.2167067405957848E-4</c:v>
                </c:pt>
                <c:pt idx="457">
                  <c:v>8.2597002767400055E-4</c:v>
                </c:pt>
                <c:pt idx="458">
                  <c:v>8.3031879894838827E-4</c:v>
                </c:pt>
                <c:pt idx="459">
                  <c:v>8.3466757022277599E-4</c:v>
                </c:pt>
                <c:pt idx="460">
                  <c:v>8.3901634149716371E-4</c:v>
                </c:pt>
                <c:pt idx="461">
                  <c:v>8.4336511277155154E-4</c:v>
                </c:pt>
                <c:pt idx="462">
                  <c:v>8.4771388404593926E-4</c:v>
                </c:pt>
                <c:pt idx="463">
                  <c:v>8.5207253908952567E-4</c:v>
                </c:pt>
                <c:pt idx="464">
                  <c:v>8.5647072802387905E-4</c:v>
                </c:pt>
                <c:pt idx="465">
                  <c:v>8.6086891695823242E-4</c:v>
                </c:pt>
                <c:pt idx="466">
                  <c:v>8.6531652414556569E-4</c:v>
                </c:pt>
                <c:pt idx="467">
                  <c:v>8.698135489928645E-4</c:v>
                </c:pt>
                <c:pt idx="468">
                  <c:v>8.7433034078554669E-4</c:v>
                </c:pt>
                <c:pt idx="469">
                  <c:v>8.7887678329281115E-4</c:v>
                </c:pt>
                <c:pt idx="470">
                  <c:v>8.8347264405305541E-4</c:v>
                </c:pt>
                <c:pt idx="471">
                  <c:v>8.8811792247326543E-4</c:v>
                </c:pt>
                <c:pt idx="472">
                  <c:v>8.9276320089347533E-4</c:v>
                </c:pt>
                <c:pt idx="473">
                  <c:v>8.9740847931368524E-4</c:v>
                </c:pt>
                <c:pt idx="474">
                  <c:v>9.0214270987764179E-4</c:v>
                </c:pt>
                <c:pt idx="475">
                  <c:v>9.0688682421079725E-4</c:v>
                </c:pt>
                <c:pt idx="476">
                  <c:v>9.116309385439527E-4</c:v>
                </c:pt>
                <c:pt idx="477">
                  <c:v>9.1642447053707371E-4</c:v>
                </c:pt>
                <c:pt idx="478">
                  <c:v>9.2126742019016047E-4</c:v>
                </c:pt>
                <c:pt idx="479">
                  <c:v>9.2615978809622692E-4</c:v>
                </c:pt>
                <c:pt idx="480">
                  <c:v>9.3110157366225912E-4</c:v>
                </c:pt>
                <c:pt idx="481">
                  <c:v>9.3609277748127112E-4</c:v>
                </c:pt>
                <c:pt idx="482">
                  <c:v>9.4112351519104985E-4</c:v>
                </c:pt>
                <c:pt idx="483">
                  <c:v>9.461641366700275E-4</c:v>
                </c:pt>
                <c:pt idx="484">
                  <c:v>9.5120475814900515E-4</c:v>
                </c:pt>
                <c:pt idx="485">
                  <c:v>9.563442149479141E-4</c:v>
                </c:pt>
                <c:pt idx="486">
                  <c:v>9.6148367174682294E-4</c:v>
                </c:pt>
                <c:pt idx="487">
                  <c:v>9.6667254679871169E-4</c:v>
                </c:pt>
                <c:pt idx="488">
                  <c:v>9.7191083951056608E-4</c:v>
                </c:pt>
                <c:pt idx="489">
                  <c:v>9.7714913222242059E-4</c:v>
                </c:pt>
                <c:pt idx="490">
                  <c:v>9.8238742493427476E-4</c:v>
                </c:pt>
                <c:pt idx="491">
                  <c:v>9.8766525212991025E-4</c:v>
                </c:pt>
                <c:pt idx="492">
                  <c:v>9.929529625017303E-4</c:v>
                </c:pt>
                <c:pt idx="493">
                  <c:v>9.9824067287355035E-4</c:v>
                </c:pt>
                <c:pt idx="494">
                  <c:v>1.0035283832453704E-3</c:v>
                </c:pt>
                <c:pt idx="495">
                  <c:v>1.0088259773863891E-3</c:v>
                </c:pt>
                <c:pt idx="496">
                  <c:v>1.0141433384727914E-3</c:v>
                </c:pt>
                <c:pt idx="497">
                  <c:v>1.0194804670975912E-3</c:v>
                </c:pt>
                <c:pt idx="498">
                  <c:v>1.024817595722391E-3</c:v>
                </c:pt>
                <c:pt idx="499">
                  <c:v>1.0301547243471909E-3</c:v>
                </c:pt>
                <c:pt idx="500">
                  <c:v>1.035590688291922E-3</c:v>
                </c:pt>
                <c:pt idx="501">
                  <c:v>1.0410266528296673E-3</c:v>
                </c:pt>
                <c:pt idx="502">
                  <c:v>1.0465120350273782E-3</c:v>
                </c:pt>
                <c:pt idx="503">
                  <c:v>1.0519974172250894E-3</c:v>
                </c:pt>
                <c:pt idx="504">
                  <c:v>1.0574827994228003E-3</c:v>
                </c:pt>
                <c:pt idx="505">
                  <c:v>1.0629681816205112E-3</c:v>
                </c:pt>
                <c:pt idx="506">
                  <c:v>1.0684535638182222E-3</c:v>
                </c:pt>
                <c:pt idx="507">
                  <c:v>1.0739883636758988E-3</c:v>
                </c:pt>
                <c:pt idx="508">
                  <c:v>1.0795231635335753E-3</c:v>
                </c:pt>
                <c:pt idx="509">
                  <c:v>1.0851567993041974E-3</c:v>
                </c:pt>
                <c:pt idx="510">
                  <c:v>1.0907904350748196E-3</c:v>
                </c:pt>
                <c:pt idx="511">
                  <c:v>1.0964734885054073E-3</c:v>
                </c:pt>
                <c:pt idx="512">
                  <c:v>1.102156541935995E-3</c:v>
                </c:pt>
                <c:pt idx="513">
                  <c:v>1.1079384312795281E-3</c:v>
                </c:pt>
                <c:pt idx="514">
                  <c:v>1.1137203206230612E-3</c:v>
                </c:pt>
                <c:pt idx="515">
                  <c:v>1.11955162762656E-3</c:v>
                </c:pt>
                <c:pt idx="516">
                  <c:v>1.1254323522900244E-3</c:v>
                </c:pt>
                <c:pt idx="517">
                  <c:v>1.1313130769534888E-3</c:v>
                </c:pt>
                <c:pt idx="518">
                  <c:v>1.1371938016169535E-3</c:v>
                </c:pt>
                <c:pt idx="519">
                  <c:v>1.1431239445333977E-3</c:v>
                </c:pt>
                <c:pt idx="520">
                  <c:v>1.1490540874498419E-3</c:v>
                </c:pt>
                <c:pt idx="521">
                  <c:v>1.1549842303662863E-3</c:v>
                </c:pt>
                <c:pt idx="522">
                  <c:v>1.1609143732827306E-3</c:v>
                </c:pt>
                <c:pt idx="523">
                  <c:v>1.1668445161991748E-3</c:v>
                </c:pt>
                <c:pt idx="524">
                  <c:v>1.172774659115619E-3</c:v>
                </c:pt>
                <c:pt idx="525">
                  <c:v>1.1787542196920291E-3</c:v>
                </c:pt>
                <c:pt idx="526">
                  <c:v>1.1847337802684389E-3</c:v>
                </c:pt>
                <c:pt idx="527">
                  <c:v>1.1907627585048145E-3</c:v>
                </c:pt>
                <c:pt idx="528">
                  <c:v>1.1968411549941698E-3</c:v>
                </c:pt>
                <c:pt idx="529">
                  <c:v>1.2029195514835253E-3</c:v>
                </c:pt>
                <c:pt idx="530">
                  <c:v>1.2090473656328463E-3</c:v>
                </c:pt>
                <c:pt idx="531">
                  <c:v>1.2151751797821672E-3</c:v>
                </c:pt>
                <c:pt idx="532">
                  <c:v>1.2213029939314882E-3</c:v>
                </c:pt>
                <c:pt idx="533">
                  <c:v>1.2274308080808091E-3</c:v>
                </c:pt>
                <c:pt idx="534">
                  <c:v>1.2336080398900958E-3</c:v>
                </c:pt>
                <c:pt idx="535">
                  <c:v>1.2398346899523624E-3</c:v>
                </c:pt>
                <c:pt idx="536">
                  <c:v>1.2460613400146288E-3</c:v>
                </c:pt>
                <c:pt idx="537">
                  <c:v>1.2522879900768954E-3</c:v>
                </c:pt>
                <c:pt idx="538">
                  <c:v>1.2585146401391618E-3</c:v>
                </c:pt>
                <c:pt idx="539">
                  <c:v>1.2648895437743395E-3</c:v>
                </c:pt>
                <c:pt idx="540">
                  <c:v>1.271264447409517E-3</c:v>
                </c:pt>
                <c:pt idx="541">
                  <c:v>1.2776393510446947E-3</c:v>
                </c:pt>
                <c:pt idx="542">
                  <c:v>1.2841427407143855E-3</c:v>
                </c:pt>
                <c:pt idx="543">
                  <c:v>1.29071531558244E-3</c:v>
                </c:pt>
                <c:pt idx="544">
                  <c:v>1.2973867263634399E-3</c:v>
                </c:pt>
                <c:pt idx="545">
                  <c:v>1.3040581371444396E-3</c:v>
                </c:pt>
                <c:pt idx="546">
                  <c:v>1.3107789655854051E-3</c:v>
                </c:pt>
                <c:pt idx="547">
                  <c:v>1.3174997940263704E-3</c:v>
                </c:pt>
                <c:pt idx="548">
                  <c:v>1.3242700407203158E-3</c:v>
                </c:pt>
                <c:pt idx="549">
                  <c:v>1.3310897050742268E-3</c:v>
                </c:pt>
                <c:pt idx="550">
                  <c:v>1.3379587870881032E-3</c:v>
                </c:pt>
                <c:pt idx="551">
                  <c:v>1.3448772867619455E-3</c:v>
                </c:pt>
                <c:pt idx="552">
                  <c:v>1.3518946223487331E-3</c:v>
                </c:pt>
                <c:pt idx="553">
                  <c:v>1.3589119579355208E-3</c:v>
                </c:pt>
                <c:pt idx="554">
                  <c:v>1.365978711182274E-3</c:v>
                </c:pt>
                <c:pt idx="555">
                  <c:v>1.3730948826820072E-3</c:v>
                </c:pt>
                <c:pt idx="556">
                  <c:v>1.380260471841706E-3</c:v>
                </c:pt>
                <c:pt idx="557">
                  <c:v>1.3874260610014049E-3</c:v>
                </c:pt>
                <c:pt idx="558">
                  <c:v>1.3945916501611035E-3</c:v>
                </c:pt>
                <c:pt idx="559">
                  <c:v>1.4018560752337478E-3</c:v>
                </c:pt>
                <c:pt idx="560">
                  <c:v>1.4091205003063921E-3</c:v>
                </c:pt>
                <c:pt idx="561">
                  <c:v>1.4163849253790363E-3</c:v>
                </c:pt>
                <c:pt idx="562">
                  <c:v>1.4237481863646261E-3</c:v>
                </c:pt>
                <c:pt idx="563">
                  <c:v>1.4311114473502158E-3</c:v>
                </c:pt>
                <c:pt idx="564">
                  <c:v>1.4385735436557368E-3</c:v>
                </c:pt>
                <c:pt idx="565">
                  <c:v>1.4460850576212233E-3</c:v>
                </c:pt>
                <c:pt idx="566">
                  <c:v>1.4536459898396898E-3</c:v>
                </c:pt>
                <c:pt idx="567">
                  <c:v>1.4612069220581562E-3</c:v>
                </c:pt>
                <c:pt idx="568">
                  <c:v>1.4688172719365883E-3</c:v>
                </c:pt>
                <c:pt idx="569">
                  <c:v>1.4764770394749861E-3</c:v>
                </c:pt>
                <c:pt idx="570">
                  <c:v>1.4841862252663637E-3</c:v>
                </c:pt>
                <c:pt idx="571">
                  <c:v>1.4919448287177069E-3</c:v>
                </c:pt>
                <c:pt idx="572">
                  <c:v>1.4997034321690501E-3</c:v>
                </c:pt>
                <c:pt idx="573">
                  <c:v>1.507511453280359E-3</c:v>
                </c:pt>
                <c:pt idx="574">
                  <c:v>1.5153688926446477E-3</c:v>
                </c:pt>
                <c:pt idx="575">
                  <c:v>1.5232263320089363E-3</c:v>
                </c:pt>
                <c:pt idx="576">
                  <c:v>1.5311331890331906E-3</c:v>
                </c:pt>
                <c:pt idx="577">
                  <c:v>1.5390400460574449E-3</c:v>
                </c:pt>
                <c:pt idx="578">
                  <c:v>1.5469963207416647E-3</c:v>
                </c:pt>
                <c:pt idx="579">
                  <c:v>1.5549525954258847E-3</c:v>
                </c:pt>
                <c:pt idx="580">
                  <c:v>1.5629582883630844E-3</c:v>
                </c:pt>
                <c:pt idx="581">
                  <c:v>1.5709639813002844E-3</c:v>
                </c:pt>
                <c:pt idx="582">
                  <c:v>1.5789696742374841E-3</c:v>
                </c:pt>
                <c:pt idx="583">
                  <c:v>1.5869753671746839E-3</c:v>
                </c:pt>
                <c:pt idx="584">
                  <c:v>1.5949810601118837E-3</c:v>
                </c:pt>
                <c:pt idx="585">
                  <c:v>1.6030855883690147E-3</c:v>
                </c:pt>
                <c:pt idx="586">
                  <c:v>1.6112395348791256E-3</c:v>
                </c:pt>
                <c:pt idx="587">
                  <c:v>1.6194428990492021E-3</c:v>
                </c:pt>
                <c:pt idx="588">
                  <c:v>1.6277253315938264E-3</c:v>
                </c:pt>
                <c:pt idx="589">
                  <c:v>1.6360275316768483E-3</c:v>
                </c:pt>
                <c:pt idx="590">
                  <c:v>1.6445768206527127E-3</c:v>
                </c:pt>
                <c:pt idx="591">
                  <c:v>1.6531261102215914E-3</c:v>
                </c:pt>
                <c:pt idx="592">
                  <c:v>1.6617248174504355E-3</c:v>
                </c:pt>
                <c:pt idx="593">
                  <c:v>1.6703235246792797E-3</c:v>
                </c:pt>
                <c:pt idx="594">
                  <c:v>1.6789321150843086E-3</c:v>
                </c:pt>
                <c:pt idx="595">
                  <c:v>1.6875802399731184E-3</c:v>
                </c:pt>
                <c:pt idx="596">
                  <c:v>1.6962777825218938E-3</c:v>
                </c:pt>
                <c:pt idx="597">
                  <c:v>1.7049753250706692E-3</c:v>
                </c:pt>
                <c:pt idx="598">
                  <c:v>1.7137717035323901E-3</c:v>
                </c:pt>
                <c:pt idx="599">
                  <c:v>1.7225680819941112E-3</c:v>
                </c:pt>
                <c:pt idx="600">
                  <c:v>1.7313644604558321E-3</c:v>
                </c:pt>
                <c:pt idx="601">
                  <c:v>1.740210257170533E-3</c:v>
                </c:pt>
                <c:pt idx="602">
                  <c:v>1.7491054715451993E-3</c:v>
                </c:pt>
                <c:pt idx="603">
                  <c:v>1.7580006859198658E-3</c:v>
                </c:pt>
                <c:pt idx="604">
                  <c:v>1.7669947356144635E-3</c:v>
                </c:pt>
                <c:pt idx="605">
                  <c:v>1.7760382035620411E-3</c:v>
                </c:pt>
                <c:pt idx="606">
                  <c:v>1.7851607398841666E-3</c:v>
                </c:pt>
                <c:pt idx="607">
                  <c:v>1.7943524614046551E-3</c:v>
                </c:pt>
                <c:pt idx="608">
                  <c:v>1.8036430182450751E-3</c:v>
                </c:pt>
                <c:pt idx="609">
                  <c:v>1.8130324109984404E-3</c:v>
                </c:pt>
                <c:pt idx="610">
                  <c:v>1.8225206396647513E-3</c:v>
                </c:pt>
                <c:pt idx="611">
                  <c:v>1.8321175874201922E-3</c:v>
                </c:pt>
                <c:pt idx="612">
                  <c:v>1.8418034873193797E-3</c:v>
                </c:pt>
                <c:pt idx="613">
                  <c:v>1.851538804878533E-3</c:v>
                </c:pt>
                <c:pt idx="614">
                  <c:v>1.8612741230307004E-3</c:v>
                </c:pt>
                <c:pt idx="615">
                  <c:v>1.8711576941627648E-3</c:v>
                </c:pt>
                <c:pt idx="616">
                  <c:v>1.8810906835478088E-3</c:v>
                </c:pt>
                <c:pt idx="617">
                  <c:v>1.8911719265057641E-3</c:v>
                </c:pt>
                <c:pt idx="618">
                  <c:v>1.9014014230366305E-3</c:v>
                </c:pt>
                <c:pt idx="619">
                  <c:v>1.9116803372274626E-3</c:v>
                </c:pt>
                <c:pt idx="620">
                  <c:v>1.9219592514182946E-3</c:v>
                </c:pt>
                <c:pt idx="621">
                  <c:v>1.9322381656091266E-3</c:v>
                </c:pt>
                <c:pt idx="622">
                  <c:v>1.9426159157129041E-3</c:v>
                </c:pt>
                <c:pt idx="623">
                  <c:v>1.9530430834766473E-3</c:v>
                </c:pt>
                <c:pt idx="624">
                  <c:v>1.9635690871533358E-3</c:v>
                </c:pt>
                <c:pt idx="625">
                  <c:v>1.9742433444029355E-3</c:v>
                </c:pt>
                <c:pt idx="626">
                  <c:v>1.9849176016525352E-3</c:v>
                </c:pt>
                <c:pt idx="627">
                  <c:v>1.9955918589021349E-3</c:v>
                </c:pt>
                <c:pt idx="628">
                  <c:v>2.0064637873846115E-3</c:v>
                </c:pt>
                <c:pt idx="629">
                  <c:v>2.0173851335270536E-3</c:v>
                </c:pt>
                <c:pt idx="630">
                  <c:v>2.0283558979224754E-3</c:v>
                </c:pt>
                <c:pt idx="631">
                  <c:v>2.0393760799778632E-3</c:v>
                </c:pt>
                <c:pt idx="632">
                  <c:v>2.0504852141769972E-3</c:v>
                </c:pt>
                <c:pt idx="633">
                  <c:v>2.0616042321453302E-3</c:v>
                </c:pt>
                <c:pt idx="634">
                  <c:v>2.072772667773629E-3</c:v>
                </c:pt>
                <c:pt idx="635">
                  <c:v>2.084039939314873E-3</c:v>
                </c:pt>
                <c:pt idx="636">
                  <c:v>2.095356628516083E-3</c:v>
                </c:pt>
                <c:pt idx="637">
                  <c:v>2.106722735377293E-3</c:v>
                </c:pt>
                <c:pt idx="638">
                  <c:v>2.1182370958113795E-3</c:v>
                </c:pt>
                <c:pt idx="639">
                  <c:v>2.1300973816442679E-3</c:v>
                </c:pt>
                <c:pt idx="640">
                  <c:v>2.1420565027970876E-3</c:v>
                </c:pt>
                <c:pt idx="641">
                  <c:v>2.1540156239499078E-3</c:v>
                </c:pt>
                <c:pt idx="642">
                  <c:v>2.1661229986756386E-3</c:v>
                </c:pt>
                <c:pt idx="643">
                  <c:v>2.1782303734013695E-3</c:v>
                </c:pt>
                <c:pt idx="644">
                  <c:v>2.1903871663800801E-3</c:v>
                </c:pt>
                <c:pt idx="645">
                  <c:v>2.2025834932495581E-3</c:v>
                </c:pt>
                <c:pt idx="646">
                  <c:v>2.2148391221412144E-3</c:v>
                </c:pt>
                <c:pt idx="647">
                  <c:v>2.2272924222657472E-3</c:v>
                </c:pt>
                <c:pt idx="648">
                  <c:v>2.23974572239028E-3</c:v>
                </c:pt>
                <c:pt idx="649">
                  <c:v>2.2522978578347445E-3</c:v>
                </c:pt>
                <c:pt idx="650">
                  <c:v>2.2649784799067367E-3</c:v>
                </c:pt>
                <c:pt idx="651">
                  <c:v>2.277827122497023E-3</c:v>
                </c:pt>
                <c:pt idx="652">
                  <c:v>2.2907152995710906E-3</c:v>
                </c:pt>
                <c:pt idx="653">
                  <c:v>2.3037023125581035E-3</c:v>
                </c:pt>
                <c:pt idx="654">
                  <c:v>2.3167486269742464E-3</c:v>
                </c:pt>
                <c:pt idx="655">
                  <c:v>2.3298443590503894E-3</c:v>
                </c:pt>
                <c:pt idx="656">
                  <c:v>2.3433453173614849E-3</c:v>
                </c:pt>
                <c:pt idx="657">
                  <c:v>2.3568858101563612E-3</c:v>
                </c:pt>
                <c:pt idx="658">
                  <c:v>2.3705251388641832E-3</c:v>
                </c:pt>
                <c:pt idx="659">
                  <c:v>2.3841644675720048E-3</c:v>
                </c:pt>
                <c:pt idx="660">
                  <c:v>2.3979026315997581E-3</c:v>
                </c:pt>
                <c:pt idx="661">
                  <c:v>2.4116407962205253E-3</c:v>
                </c:pt>
                <c:pt idx="662">
                  <c:v>2.425626049734135E-3</c:v>
                </c:pt>
                <c:pt idx="663">
                  <c:v>2.4396113032477446E-3</c:v>
                </c:pt>
                <c:pt idx="664">
                  <c:v>2.4537151596196833E-3</c:v>
                </c:pt>
                <c:pt idx="665">
                  <c:v>2.4679475026191497E-3</c:v>
                </c:pt>
                <c:pt idx="666">
                  <c:v>2.4821798456186157E-3</c:v>
                </c:pt>
                <c:pt idx="667">
                  <c:v>2.496412188618082E-3</c:v>
                </c:pt>
                <c:pt idx="668">
                  <c:v>2.5108619697958084E-3</c:v>
                </c:pt>
                <c:pt idx="669">
                  <c:v>2.525390819941097E-3</c:v>
                </c:pt>
                <c:pt idx="670">
                  <c:v>2.5399196700863855E-3</c:v>
                </c:pt>
                <c:pt idx="671">
                  <c:v>2.5545967738045852E-3</c:v>
                </c:pt>
                <c:pt idx="672">
                  <c:v>2.5695703846686071E-3</c:v>
                </c:pt>
                <c:pt idx="673">
                  <c:v>2.5847317829963065E-3</c:v>
                </c:pt>
                <c:pt idx="674">
                  <c:v>2.5999030650932049E-3</c:v>
                </c:pt>
                <c:pt idx="675">
                  <c:v>2.6152226007630139E-3</c:v>
                </c:pt>
                <c:pt idx="676">
                  <c:v>2.6305915540927893E-3</c:v>
                </c:pt>
                <c:pt idx="677">
                  <c:v>2.646336083535949E-3</c:v>
                </c:pt>
                <c:pt idx="678">
                  <c:v>2.6623474694103485E-3</c:v>
                </c:pt>
                <c:pt idx="679">
                  <c:v>2.6789518695763928E-3</c:v>
                </c:pt>
                <c:pt idx="680">
                  <c:v>2.6956056874024022E-3</c:v>
                </c:pt>
                <c:pt idx="681">
                  <c:v>2.712308923283697E-3</c:v>
                </c:pt>
                <c:pt idx="682">
                  <c:v>2.7291109946826174E-3</c:v>
                </c:pt>
                <c:pt idx="683">
                  <c:v>2.7460119019944839E-3</c:v>
                </c:pt>
                <c:pt idx="684">
                  <c:v>2.7633081523651178E-3</c:v>
                </c:pt>
                <c:pt idx="685">
                  <c:v>2.7807032380556831E-3</c:v>
                </c:pt>
                <c:pt idx="686">
                  <c:v>2.798246577319159E-3</c:v>
                </c:pt>
                <c:pt idx="687">
                  <c:v>2.8158887524955805E-3</c:v>
                </c:pt>
                <c:pt idx="688">
                  <c:v>2.8335803453319679E-3</c:v>
                </c:pt>
                <c:pt idx="689">
                  <c:v>2.8519143701199652E-3</c:v>
                </c:pt>
                <c:pt idx="690">
                  <c:v>2.8702978131609426E-3</c:v>
                </c:pt>
                <c:pt idx="691">
                  <c:v>2.8891853183498177E-3</c:v>
                </c:pt>
                <c:pt idx="692">
                  <c:v>2.9083100292553506E-3</c:v>
                </c:pt>
                <c:pt idx="693">
                  <c:v>2.9274347401608836E-3</c:v>
                </c:pt>
                <c:pt idx="694">
                  <c:v>2.9466088687263815E-3</c:v>
                </c:pt>
                <c:pt idx="695">
                  <c:v>2.9658818332048255E-3</c:v>
                </c:pt>
                <c:pt idx="696">
                  <c:v>2.9857478119749139E-3</c:v>
                </c:pt>
                <c:pt idx="697">
                  <c:v>3.0057620443179134E-3</c:v>
                </c:pt>
                <c:pt idx="698">
                  <c:v>3.0258751119808442E-3</c:v>
                </c:pt>
                <c:pt idx="699">
                  <c:v>3.0462352691296309E-3</c:v>
                </c:pt>
                <c:pt idx="700">
                  <c:v>3.0669907693371859E-3</c:v>
                </c:pt>
                <c:pt idx="701">
                  <c:v>3.0881514957796933E-3</c:v>
                </c:pt>
                <c:pt idx="702">
                  <c:v>3.109549427938858E-3</c:v>
                </c:pt>
                <c:pt idx="703">
                  <c:v>3.1310429014212355E-3</c:v>
                </c:pt>
                <c:pt idx="704">
                  <c:v>3.1525363749036134E-3</c:v>
                </c:pt>
                <c:pt idx="705">
                  <c:v>3.1740298483859909E-3</c:v>
                </c:pt>
                <c:pt idx="706">
                  <c:v>3.195635335744912E-3</c:v>
                </c:pt>
                <c:pt idx="707">
                  <c:v>3.2176756998556874E-3</c:v>
                </c:pt>
                <c:pt idx="708">
                  <c:v>3.2408032572298199E-3</c:v>
                </c:pt>
                <c:pt idx="709">
                  <c:v>3.2640296499238841E-3</c:v>
                </c:pt>
                <c:pt idx="710">
                  <c:v>3.287750221589661E-3</c:v>
                </c:pt>
                <c:pt idx="711">
                  <c:v>3.3130422811283896E-3</c:v>
                </c:pt>
                <c:pt idx="712">
                  <c:v>3.3385418956691001E-3</c:v>
                </c:pt>
                <c:pt idx="713">
                  <c:v>3.3640909278697759E-3</c:v>
                </c:pt>
                <c:pt idx="714">
                  <c:v>3.3897882136433629E-3</c:v>
                </c:pt>
                <c:pt idx="715">
                  <c:v>3.4158314248157523E-3</c:v>
                </c:pt>
                <c:pt idx="716">
                  <c:v>3.4422205607939293E-3</c:v>
                </c:pt>
                <c:pt idx="717">
                  <c:v>3.4686887651466541E-3</c:v>
                </c:pt>
                <c:pt idx="718">
                  <c:v>3.4962639297081198E-3</c:v>
                </c:pt>
                <c:pt idx="719">
                  <c:v>3.5244815262211958E-3</c:v>
                </c:pt>
                <c:pt idx="720">
                  <c:v>3.5536380618317038E-3</c:v>
                </c:pt>
                <c:pt idx="721">
                  <c:v>3.5829922692681032E-3</c:v>
                </c:pt>
                <c:pt idx="722">
                  <c:v>3.6126429838503247E-3</c:v>
                </c:pt>
                <c:pt idx="723">
                  <c:v>3.6427384591512795E-3</c:v>
                </c:pt>
                <c:pt idx="724">
                  <c:v>3.673328112830933E-3</c:v>
                </c:pt>
                <c:pt idx="725">
                  <c:v>3.7040166024235321E-3</c:v>
                </c:pt>
                <c:pt idx="726">
                  <c:v>3.735742867026509E-3</c:v>
                </c:pt>
                <c:pt idx="727">
                  <c:v>3.767765638775308E-3</c:v>
                </c:pt>
                <c:pt idx="728">
                  <c:v>3.8002825889028057E-3</c:v>
                </c:pt>
                <c:pt idx="729">
                  <c:v>3.833491389234894E-3</c:v>
                </c:pt>
                <c:pt idx="730">
                  <c:v>3.8667001895669817E-3</c:v>
                </c:pt>
                <c:pt idx="731">
                  <c:v>3.9010851347131602E-3</c:v>
                </c:pt>
                <c:pt idx="732">
                  <c:v>3.9373578418234016E-3</c:v>
                </c:pt>
                <c:pt idx="733">
                  <c:v>3.9752119205756992E-3</c:v>
                </c:pt>
                <c:pt idx="734">
                  <c:v>4.0147462062899847E-3</c:v>
                </c:pt>
                <c:pt idx="735">
                  <c:v>4.0551897809801346E-3</c:v>
                </c:pt>
                <c:pt idx="736">
                  <c:v>4.0957618422978129E-3</c:v>
                </c:pt>
                <c:pt idx="737">
                  <c:v>4.1365315748483674E-3</c:v>
                </c:pt>
                <c:pt idx="738">
                  <c:v>4.177498978631798E-3</c:v>
                </c:pt>
                <c:pt idx="739">
                  <c:v>4.2193064859950462E-3</c:v>
                </c:pt>
                <c:pt idx="740">
                  <c:v>4.2617070078476227E-3</c:v>
                </c:pt>
                <c:pt idx="741">
                  <c:v>4.3044040368460214E-3</c:v>
                </c:pt>
                <c:pt idx="742">
                  <c:v>4.3472987370772971E-3</c:v>
                </c:pt>
                <c:pt idx="743">
                  <c:v>4.3912806299789154E-3</c:v>
                </c:pt>
                <c:pt idx="744">
                  <c:v>4.4393147876021144E-3</c:v>
                </c:pt>
                <c:pt idx="745">
                  <c:v>4.4886041584139506E-3</c:v>
                </c:pt>
                <c:pt idx="746">
                  <c:v>4.5379725981933494E-3</c:v>
                </c:pt>
                <c:pt idx="747">
                  <c:v>4.5875387092056252E-3</c:v>
                </c:pt>
                <c:pt idx="748">
                  <c:v>4.637302491450777E-3</c:v>
                </c:pt>
                <c:pt idx="749">
                  <c:v>4.6894877491154867E-3</c:v>
                </c:pt>
                <c:pt idx="750">
                  <c:v>4.7484333697049427E-3</c:v>
                </c:pt>
                <c:pt idx="751">
                  <c:v>4.8074382917235635E-3</c:v>
                </c:pt>
                <c:pt idx="752">
                  <c:v>4.8685187637629397E-3</c:v>
                </c:pt>
                <c:pt idx="753">
                  <c:v>4.9307852643856046E-3</c:v>
                </c:pt>
                <c:pt idx="754">
                  <c:v>4.9944354648244352E-3</c:v>
                </c:pt>
                <c:pt idx="755">
                  <c:v>5.0581845011762111E-3</c:v>
                </c:pt>
                <c:pt idx="756">
                  <c:v>5.1223288799937408E-3</c:v>
                </c:pt>
                <c:pt idx="757">
                  <c:v>5.18652267706425E-3</c:v>
                </c:pt>
                <c:pt idx="758">
                  <c:v>5.2524955170096923E-3</c:v>
                </c:pt>
                <c:pt idx="759">
                  <c:v>5.3193084601396217E-3</c:v>
                </c:pt>
                <c:pt idx="760">
                  <c:v>5.3873568501058193E-3</c:v>
                </c:pt>
                <c:pt idx="761">
                  <c:v>5.4565912686553066E-3</c:v>
                </c:pt>
                <c:pt idx="762">
                  <c:v>5.5305203832849686E-3</c:v>
                </c:pt>
                <c:pt idx="763">
                  <c:v>5.6048448409733997E-3</c:v>
                </c:pt>
                <c:pt idx="764">
                  <c:v>5.6795646417205975E-3</c:v>
                </c:pt>
                <c:pt idx="765">
                  <c:v>5.7611041068217064E-3</c:v>
                </c:pt>
                <c:pt idx="766">
                  <c:v>5.8475557067742649E-3</c:v>
                </c:pt>
                <c:pt idx="767">
                  <c:v>5.9357369319417916E-3</c:v>
                </c:pt>
                <c:pt idx="768">
                  <c:v>6.0392179258337442E-3</c:v>
                </c:pt>
                <c:pt idx="769">
                  <c:v>6.189596466425573E-3</c:v>
                </c:pt>
                <c:pt idx="770">
                  <c:v>6.34985857874248E-3</c:v>
                </c:pt>
                <c:pt idx="771">
                  <c:v>6.5159025804029198E-3</c:v>
                </c:pt>
                <c:pt idx="772">
                  <c:v>6.7002311891913918E-3</c:v>
                </c:pt>
                <c:pt idx="773">
                  <c:v>6.9322480307972747E-3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39-4666-B9C1-BDFA806B5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681664"/>
        <c:axId val="573682976"/>
      </c:scatterChart>
      <c:valAx>
        <c:axId val="352800504"/>
        <c:scaling>
          <c:logBase val="10"/>
          <c:orientation val="minMax"/>
          <c:max val="300"/>
          <c:min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Repair 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800832"/>
        <c:crosses val="autoZero"/>
        <c:crossBetween val="midCat"/>
      </c:valAx>
      <c:valAx>
        <c:axId val="352800832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Failure Frequency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800504"/>
        <c:crossesAt val="0.5"/>
        <c:crossBetween val="midCat"/>
      </c:valAx>
      <c:valAx>
        <c:axId val="57368297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Unavailability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681664"/>
        <c:crosses val="max"/>
        <c:crossBetween val="midCat"/>
      </c:valAx>
      <c:valAx>
        <c:axId val="573681664"/>
        <c:scaling>
          <c:logBase val="10"/>
          <c:orientation val="minMax"/>
        </c:scaling>
        <c:delete val="1"/>
        <c:axPos val="b"/>
        <c:numFmt formatCode="_(* #,##0.00_);_(* \(#,##0.00\);_(* &quot;-&quot;??_);_(@_)" sourceLinked="1"/>
        <c:majorTickMark val="out"/>
        <c:minorTickMark val="none"/>
        <c:tickLblPos val="nextTo"/>
        <c:crossAx val="5736829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0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9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8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3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6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4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8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5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27D3-D96E-46AD-AF62-6F0611CDEB2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3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elia/ReliabilityForQualityManagers/" TargetMode="External"/><Relationship Id="rId2" Type="http://schemas.openxmlformats.org/officeDocument/2006/relationships/hyperlink" Target="https://raw.githubusercontent.com/openrelia/WeibullR.gallery/master/data/acid_gas_compressor.csv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6006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Reliability Considerations</a:t>
            </a:r>
            <a:b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for</a:t>
            </a:r>
            <a:b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Quality Managers</a:t>
            </a:r>
            <a:endParaRPr lang="en-US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03" y="5460274"/>
            <a:ext cx="10515600" cy="9797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Presented by: David Silkworth</a:t>
            </a:r>
          </a:p>
          <a:p>
            <a:r>
              <a:rPr lang="en-US" dirty="0" smtClean="0"/>
              <a:t>Managing Director: OpenReliability.org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31" y="3789453"/>
            <a:ext cx="3362325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408616"/>
            <a:ext cx="38100" cy="40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061" y="3789453"/>
            <a:ext cx="19240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9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Personal history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en-US" sz="2400" dirty="0"/>
              <a:t>Staff chemical engineer/manager for 22 years before reliability assignment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About Industrial Gases Industry: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Cryogenic </a:t>
            </a:r>
            <a:r>
              <a:rPr lang="en-US" sz="2000" dirty="0"/>
              <a:t>separation of air to constituent products, primarily oxygen and nitrogen</a:t>
            </a:r>
            <a:r>
              <a:rPr lang="en-US" sz="2000" dirty="0" smtClean="0"/>
              <a:t> </a:t>
            </a:r>
          </a:p>
          <a:p>
            <a:pPr lvl="2"/>
            <a:r>
              <a:rPr lang="en-US" sz="1800" dirty="0"/>
              <a:t>By nature of distillation product purities are typically very high (like 5-nines industry specifications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 smtClean="0"/>
              <a:t>FDA qualifications for hospitals, military breathing air, food and drug applications </a:t>
            </a:r>
          </a:p>
          <a:p>
            <a:pPr lvl="2"/>
            <a:r>
              <a:rPr lang="en-US" sz="1800" dirty="0" smtClean="0"/>
              <a:t>Both dedicated pipeline gas supply and bulk delivered liquid product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/>
              <a:t>Hydrogen/Carbon Monoxide production, typically by steam-methane </a:t>
            </a:r>
            <a:r>
              <a:rPr lang="en-US" sz="2000" dirty="0" smtClean="0"/>
              <a:t>reforming</a:t>
            </a:r>
          </a:p>
          <a:p>
            <a:pPr lvl="1"/>
            <a:r>
              <a:rPr lang="en-US" sz="2000" dirty="0"/>
              <a:t>Hydrogen liquefaction for NASA (mercury project -space shuttle-beyond</a:t>
            </a:r>
            <a:r>
              <a:rPr lang="en-US" sz="2000" dirty="0" smtClean="0"/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Ultra pure applications for electronics fabs (Intel, IBM, Samsung, etc.)</a:t>
            </a:r>
          </a:p>
          <a:p>
            <a:pPr lvl="2"/>
            <a:r>
              <a:rPr lang="en-US" dirty="0" smtClean="0"/>
              <a:t>Requiring </a:t>
            </a:r>
            <a:r>
              <a:rPr lang="en-US" dirty="0"/>
              <a:t>additional processing steps and state of art analytics</a:t>
            </a:r>
            <a:r>
              <a:rPr lang="en-US" sz="1600" dirty="0" smtClean="0"/>
              <a:t> 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Manufacture of specialized equipment for above technologies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064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Personal history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(continued)</a:t>
            </a:r>
            <a:endParaRPr lang="en-US" sz="24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23820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Have been involved with steel mills, refineries,  power co-generators, and many chemical manufacturing plants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"Someone has to go offline to study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reliability issues”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: </a:t>
            </a:r>
          </a:p>
          <a:p>
            <a:pPr lvl="1"/>
            <a:r>
              <a:rPr lang="en-US" sz="2000" dirty="0"/>
              <a:t>Establish consistency g</a:t>
            </a:r>
            <a:r>
              <a:rPr lang="en-US" sz="2000" dirty="0" smtClean="0"/>
              <a:t>lobally </a:t>
            </a:r>
            <a:r>
              <a:rPr lang="en-US" sz="2000" dirty="0"/>
              <a:t>for product backup </a:t>
            </a:r>
            <a:r>
              <a:rPr lang="en-US" sz="2000" dirty="0" smtClean="0"/>
              <a:t>reliability</a:t>
            </a:r>
            <a:endParaRPr lang="en-US" sz="1600" dirty="0" smtClean="0"/>
          </a:p>
          <a:p>
            <a:pPr lvl="1"/>
            <a:r>
              <a:rPr lang="en-US" sz="2000" dirty="0" smtClean="0"/>
              <a:t> Understand the benefits of equipment redundancies.</a:t>
            </a:r>
          </a:p>
          <a:p>
            <a:pPr lvl="1"/>
            <a:r>
              <a:rPr lang="en-US" sz="2000" dirty="0" smtClean="0"/>
              <a:t>To be patterned after technologies used for process hazards safety (corporate success story)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This work required self-instruction in statistics used for reliability modeling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200" dirty="0" smtClean="0"/>
              <a:t>Fault Tree Analysis and eventually discrete event modeling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Became the "go-to" guy for addressing specific reliability problems.</a:t>
            </a:r>
            <a:endParaRPr lang="en-US" sz="2000" dirty="0"/>
          </a:p>
          <a:p>
            <a:pPr lvl="1"/>
            <a:r>
              <a:rPr lang="en-US" sz="2000" dirty="0" smtClean="0"/>
              <a:t>Root Cause Analysis (RCA)</a:t>
            </a:r>
          </a:p>
          <a:p>
            <a:pPr lvl="1"/>
            <a:r>
              <a:rPr lang="en-US" sz="2000" dirty="0" smtClean="0"/>
              <a:t>Failure Modes and Effects Analysis (FMEA)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89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Initial (and Lasting) Impressions on Reliability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049347"/>
              </p:ext>
            </p:extLst>
          </p:nvPr>
        </p:nvGraphicFramePr>
        <p:xfrm>
          <a:off x="2254198" y="1489166"/>
          <a:ext cx="6824488" cy="5239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981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Plant/Product Modeling References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hlinkClick r:id="rId2"/>
          </p:cNvPr>
          <p:cNvSpPr txBox="1"/>
          <p:nvPr/>
        </p:nvSpPr>
        <p:spPr>
          <a:xfrm>
            <a:off x="1410789" y="1690688"/>
            <a:ext cx="98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raw.githubusercontent.com/openrelia/ReliabilityForQualityManagers/</a:t>
            </a:r>
            <a:r>
              <a:rPr lang="en-US" dirty="0" smtClean="0"/>
              <a:t>Resources/O2DEL.html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6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230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Reliability Considerations  for  Quality Managers</vt:lpstr>
      <vt:lpstr>Personal history </vt:lpstr>
      <vt:lpstr>Personal history (continued)</vt:lpstr>
      <vt:lpstr>Initial (and Lasting) Impressions on Reliability</vt:lpstr>
      <vt:lpstr>Plant/Product Modeling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Considerations  for  Quality Managers</dc:title>
  <dc:creator>d</dc:creator>
  <cp:lastModifiedBy>d</cp:lastModifiedBy>
  <cp:revision>15</cp:revision>
  <dcterms:created xsi:type="dcterms:W3CDTF">2020-10-13T19:06:35Z</dcterms:created>
  <dcterms:modified xsi:type="dcterms:W3CDTF">2020-10-16T19:33:00Z</dcterms:modified>
</cp:coreProperties>
</file>