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7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85" autoAdjust="0"/>
  </p:normalViewPr>
  <p:slideViewPr>
    <p:cSldViewPr snapToGrid="0">
      <p:cViewPr varScale="1">
        <p:scale>
          <a:sx n="103" d="100"/>
          <a:sy n="103" d="100"/>
        </p:scale>
        <p:origin x="57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61E4D-8971-482D-8B8E-BE6E5F9B4B2E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419E9-5EB6-4ED7-AC8B-694E778E3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55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419E9-5EB6-4ED7-AC8B-694E778E3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03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F4AFE-82DF-4F00-A442-A3AA3E224F3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83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F4AFE-82DF-4F00-A442-A3AA3E224F3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2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353300" y="0"/>
            <a:ext cx="4838700" cy="6509920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baseline="0"/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648" y="2381731"/>
            <a:ext cx="6473952" cy="1581912"/>
          </a:xfrm>
        </p:spPr>
        <p:txBody>
          <a:bodyPr anchor="t" anchorCtr="0">
            <a:noAutofit/>
          </a:bodyPr>
          <a:lstStyle>
            <a:lvl1pPr algn="l">
              <a:defRPr sz="5000" b="1" cap="all" baseline="0">
                <a:solidFill>
                  <a:srgbClr val="1C263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(Highlight word = white)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2648" y="4128326"/>
            <a:ext cx="5330952" cy="1498384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[Subtitle – can span 2 lines]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750" y="4085226"/>
            <a:ext cx="4815915" cy="225461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612775" y="5190192"/>
            <a:ext cx="4683125" cy="133826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2000">
                <a:solidFill>
                  <a:schemeClr val="bg1"/>
                </a:solidFill>
              </a:defRPr>
            </a:lvl3pPr>
            <a:lvl4pPr marL="1371600" indent="0">
              <a:buNone/>
              <a:defRPr sz="2000">
                <a:solidFill>
                  <a:schemeClr val="bg1"/>
                </a:solidFill>
              </a:defRPr>
            </a:lvl4pPr>
            <a:lvl5pPr marL="182880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[Presenter]</a:t>
            </a:r>
          </a:p>
          <a:p>
            <a:pPr lvl="0"/>
            <a:r>
              <a:rPr lang="en-US" dirty="0"/>
              <a:t>[Date]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E024B3-A4DF-BC4B-90CB-BC00F05C2D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568" y="542108"/>
            <a:ext cx="2663738" cy="130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32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78240" y="6509622"/>
            <a:ext cx="2743200" cy="365125"/>
          </a:xfrm>
        </p:spPr>
        <p:txBody>
          <a:bodyPr/>
          <a:lstStyle/>
          <a:p>
            <a:fld id="{CA49D0EE-DE7F-324B-A84C-F36708423C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[Footer] | edc.org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1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9D0EE-DE7F-324B-A84C-F36708423C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[Footer] | edc.org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12775" y="1778000"/>
            <a:ext cx="5381625" cy="447040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214533" y="1778000"/>
            <a:ext cx="5370916" cy="447040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6409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9D0EE-DE7F-324B-A84C-F36708423C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[Footer] | edc.org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12775" y="2523067"/>
            <a:ext cx="5381625" cy="3793596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180138" y="2523067"/>
            <a:ext cx="5405437" cy="3793596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12775" y="1795463"/>
            <a:ext cx="5381625" cy="7270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6180138" y="1795463"/>
            <a:ext cx="5405437" cy="7270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79065" y="1795463"/>
            <a:ext cx="0" cy="4521200"/>
          </a:xfrm>
          <a:prstGeom prst="line">
            <a:avLst/>
          </a:prstGeom>
          <a:ln w="9525" cmpd="sng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709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3066980"/>
            <a:ext cx="10972800" cy="876073"/>
          </a:xfrm>
        </p:spPr>
        <p:txBody>
          <a:bodyPr>
            <a:noAutofit/>
          </a:bodyPr>
          <a:lstStyle>
            <a:lvl1pPr>
              <a:defRPr sz="4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8240" y="6509622"/>
            <a:ext cx="2743200" cy="365125"/>
          </a:xfrm>
        </p:spPr>
        <p:txBody>
          <a:bodyPr/>
          <a:lstStyle/>
          <a:p>
            <a:fld id="{CA49D0EE-DE7F-324B-A84C-F36708423CD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12648" y="6519672"/>
            <a:ext cx="6150102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[Footer] | </a:t>
            </a:r>
            <a:r>
              <a:rPr lang="en-US" dirty="0" err="1"/>
              <a:t>edc.org</a:t>
            </a:r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FEC151E-8B32-B94A-89EC-2F674BB9E28F}"/>
              </a:ext>
            </a:extLst>
          </p:cNvPr>
          <p:cNvSpPr>
            <a:spLocks/>
          </p:cNvSpPr>
          <p:nvPr userDrawn="1"/>
        </p:nvSpPr>
        <p:spPr bwMode="auto">
          <a:xfrm>
            <a:off x="732696" y="2409009"/>
            <a:ext cx="10868087" cy="103187"/>
          </a:xfrm>
          <a:custGeom>
            <a:avLst/>
            <a:gdLst>
              <a:gd name="T0" fmla="*/ 0 w 4608"/>
              <a:gd name="T1" fmla="*/ 0 h 65"/>
              <a:gd name="T2" fmla="*/ 224 w 4608"/>
              <a:gd name="T3" fmla="*/ 0 h 65"/>
              <a:gd name="T4" fmla="*/ 286 w 4608"/>
              <a:gd name="T5" fmla="*/ 65 h 65"/>
              <a:gd name="T6" fmla="*/ 349 w 4608"/>
              <a:gd name="T7" fmla="*/ 0 h 65"/>
              <a:gd name="T8" fmla="*/ 4608 w 4608"/>
              <a:gd name="T9" fmla="*/ 0 h 65"/>
              <a:gd name="connsiteX0" fmla="*/ 0 w 13834"/>
              <a:gd name="connsiteY0" fmla="*/ 0 h 10000"/>
              <a:gd name="connsiteX1" fmla="*/ 486 w 13834"/>
              <a:gd name="connsiteY1" fmla="*/ 0 h 10000"/>
              <a:gd name="connsiteX2" fmla="*/ 621 w 13834"/>
              <a:gd name="connsiteY2" fmla="*/ 10000 h 10000"/>
              <a:gd name="connsiteX3" fmla="*/ 757 w 13834"/>
              <a:gd name="connsiteY3" fmla="*/ 0 h 10000"/>
              <a:gd name="connsiteX4" fmla="*/ 13834 w 13834"/>
              <a:gd name="connsiteY4" fmla="*/ 0 h 10000"/>
              <a:gd name="connsiteX0" fmla="*/ 0 w 14092"/>
              <a:gd name="connsiteY0" fmla="*/ 0 h 10000"/>
              <a:gd name="connsiteX1" fmla="*/ 486 w 14092"/>
              <a:gd name="connsiteY1" fmla="*/ 0 h 10000"/>
              <a:gd name="connsiteX2" fmla="*/ 621 w 14092"/>
              <a:gd name="connsiteY2" fmla="*/ 10000 h 10000"/>
              <a:gd name="connsiteX3" fmla="*/ 757 w 14092"/>
              <a:gd name="connsiteY3" fmla="*/ 0 h 10000"/>
              <a:gd name="connsiteX4" fmla="*/ 14092 w 14092"/>
              <a:gd name="connsiteY4" fmla="*/ 0 h 10000"/>
              <a:gd name="connsiteX0" fmla="*/ 0 w 14576"/>
              <a:gd name="connsiteY0" fmla="*/ 0 h 10000"/>
              <a:gd name="connsiteX1" fmla="*/ 970 w 14576"/>
              <a:gd name="connsiteY1" fmla="*/ 0 h 10000"/>
              <a:gd name="connsiteX2" fmla="*/ 1105 w 14576"/>
              <a:gd name="connsiteY2" fmla="*/ 10000 h 10000"/>
              <a:gd name="connsiteX3" fmla="*/ 1241 w 14576"/>
              <a:gd name="connsiteY3" fmla="*/ 0 h 10000"/>
              <a:gd name="connsiteX4" fmla="*/ 14576 w 14576"/>
              <a:gd name="connsiteY4" fmla="*/ 0 h 10000"/>
              <a:gd name="connsiteX0" fmla="*/ 0 w 14084"/>
              <a:gd name="connsiteY0" fmla="*/ 0 h 10000"/>
              <a:gd name="connsiteX1" fmla="*/ 970 w 14084"/>
              <a:gd name="connsiteY1" fmla="*/ 0 h 10000"/>
              <a:gd name="connsiteX2" fmla="*/ 1105 w 14084"/>
              <a:gd name="connsiteY2" fmla="*/ 10000 h 10000"/>
              <a:gd name="connsiteX3" fmla="*/ 1241 w 14084"/>
              <a:gd name="connsiteY3" fmla="*/ 0 h 10000"/>
              <a:gd name="connsiteX4" fmla="*/ 14084 w 14084"/>
              <a:gd name="connsiteY4" fmla="*/ 0 h 10000"/>
              <a:gd name="connsiteX0" fmla="*/ 0 w 13972"/>
              <a:gd name="connsiteY0" fmla="*/ 0 h 10000"/>
              <a:gd name="connsiteX1" fmla="*/ 970 w 13972"/>
              <a:gd name="connsiteY1" fmla="*/ 0 h 10000"/>
              <a:gd name="connsiteX2" fmla="*/ 1105 w 13972"/>
              <a:gd name="connsiteY2" fmla="*/ 10000 h 10000"/>
              <a:gd name="connsiteX3" fmla="*/ 1241 w 13972"/>
              <a:gd name="connsiteY3" fmla="*/ 0 h 10000"/>
              <a:gd name="connsiteX4" fmla="*/ 13972 w 13972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2" h="10000">
                <a:moveTo>
                  <a:pt x="0" y="0"/>
                </a:moveTo>
                <a:lnTo>
                  <a:pt x="970" y="0"/>
                </a:lnTo>
                <a:lnTo>
                  <a:pt x="1105" y="10000"/>
                </a:lnTo>
                <a:cubicBezTo>
                  <a:pt x="1150" y="6667"/>
                  <a:pt x="1196" y="3333"/>
                  <a:pt x="1241" y="0"/>
                </a:cubicBezTo>
                <a:lnTo>
                  <a:pt x="13972" y="0"/>
                </a:lnTo>
              </a:path>
            </a:pathLst>
          </a:custGeom>
          <a:noFill/>
          <a:ln w="12700" cap="flat" cmpd="sng">
            <a:solidFill>
              <a:schemeClr val="bg1">
                <a:alpha val="3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713214"/>
            <a:endParaRPr lang="en-US" sz="1404" dirty="0">
              <a:ln>
                <a:solidFill>
                  <a:srgbClr val="FAFAFA"/>
                </a:solidFill>
              </a:ln>
              <a:solidFill>
                <a:srgbClr val="1B2732"/>
              </a:solidFill>
              <a:latin typeface="Calibri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7CBC8-A9A4-0144-BA32-86B4D06FDA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277" y="567002"/>
            <a:ext cx="1959731" cy="96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83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-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648" y="2381731"/>
            <a:ext cx="6473952" cy="1581912"/>
          </a:xfrm>
        </p:spPr>
        <p:txBody>
          <a:bodyPr anchor="t" anchorCtr="0">
            <a:noAutofit/>
          </a:bodyPr>
          <a:lstStyle>
            <a:lvl1pPr algn="l">
              <a:defRPr sz="5000" b="1" cap="all" baseline="0">
                <a:solidFill>
                  <a:srgbClr val="1C263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(Highlight word = white)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2648" y="4128326"/>
            <a:ext cx="5330952" cy="1498384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[Subtitle – can span 2 lines]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612775" y="5190192"/>
            <a:ext cx="4683125" cy="133826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2000">
                <a:solidFill>
                  <a:schemeClr val="bg1"/>
                </a:solidFill>
              </a:defRPr>
            </a:lvl3pPr>
            <a:lvl4pPr marL="1371600" indent="0">
              <a:buNone/>
              <a:defRPr sz="2000">
                <a:solidFill>
                  <a:schemeClr val="bg1"/>
                </a:solidFill>
              </a:defRPr>
            </a:lvl4pPr>
            <a:lvl5pPr marL="182880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[Presenter]</a:t>
            </a:r>
          </a:p>
          <a:p>
            <a:pPr lvl="0"/>
            <a:r>
              <a:rPr lang="en-US" dirty="0"/>
              <a:t>[Date]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E024B3-A4DF-BC4B-90CB-BC00F05C2D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568" y="542108"/>
            <a:ext cx="2663738" cy="130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30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2295144"/>
            <a:ext cx="10972800" cy="876073"/>
          </a:xfrm>
        </p:spPr>
        <p:txBody>
          <a:bodyPr>
            <a:noAutofit/>
          </a:bodyPr>
          <a:lstStyle>
            <a:lvl1pPr>
              <a:defRPr sz="4600" cap="all" baseline="0"/>
            </a:lvl1pPr>
          </a:lstStyle>
          <a:p>
            <a:r>
              <a:rPr lang="en-US" dirty="0"/>
              <a:t>TITLE (Highlight WORD = WHITE)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8240" y="6509622"/>
            <a:ext cx="2743200" cy="365125"/>
          </a:xfrm>
        </p:spPr>
        <p:txBody>
          <a:bodyPr/>
          <a:lstStyle/>
          <a:p>
            <a:fld id="{CA49D0EE-DE7F-324B-A84C-F36708423C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613225" y="1828800"/>
            <a:ext cx="10955206" cy="103187"/>
          </a:xfrm>
          <a:custGeom>
            <a:avLst/>
            <a:gdLst>
              <a:gd name="T0" fmla="*/ 0 w 4608"/>
              <a:gd name="T1" fmla="*/ 0 h 65"/>
              <a:gd name="T2" fmla="*/ 224 w 4608"/>
              <a:gd name="T3" fmla="*/ 0 h 65"/>
              <a:gd name="T4" fmla="*/ 286 w 4608"/>
              <a:gd name="T5" fmla="*/ 65 h 65"/>
              <a:gd name="T6" fmla="*/ 349 w 4608"/>
              <a:gd name="T7" fmla="*/ 0 h 65"/>
              <a:gd name="T8" fmla="*/ 4608 w 4608"/>
              <a:gd name="T9" fmla="*/ 0 h 65"/>
              <a:gd name="connsiteX0" fmla="*/ 0 w 13834"/>
              <a:gd name="connsiteY0" fmla="*/ 0 h 10000"/>
              <a:gd name="connsiteX1" fmla="*/ 486 w 13834"/>
              <a:gd name="connsiteY1" fmla="*/ 0 h 10000"/>
              <a:gd name="connsiteX2" fmla="*/ 621 w 13834"/>
              <a:gd name="connsiteY2" fmla="*/ 10000 h 10000"/>
              <a:gd name="connsiteX3" fmla="*/ 757 w 13834"/>
              <a:gd name="connsiteY3" fmla="*/ 0 h 10000"/>
              <a:gd name="connsiteX4" fmla="*/ 13834 w 13834"/>
              <a:gd name="connsiteY4" fmla="*/ 0 h 10000"/>
              <a:gd name="connsiteX0" fmla="*/ 0 w 14092"/>
              <a:gd name="connsiteY0" fmla="*/ 0 h 10000"/>
              <a:gd name="connsiteX1" fmla="*/ 486 w 14092"/>
              <a:gd name="connsiteY1" fmla="*/ 0 h 10000"/>
              <a:gd name="connsiteX2" fmla="*/ 621 w 14092"/>
              <a:gd name="connsiteY2" fmla="*/ 10000 h 10000"/>
              <a:gd name="connsiteX3" fmla="*/ 757 w 14092"/>
              <a:gd name="connsiteY3" fmla="*/ 0 h 10000"/>
              <a:gd name="connsiteX4" fmla="*/ 14092 w 14092"/>
              <a:gd name="connsiteY4" fmla="*/ 0 h 10000"/>
              <a:gd name="connsiteX0" fmla="*/ 0 w 14576"/>
              <a:gd name="connsiteY0" fmla="*/ 0 h 10000"/>
              <a:gd name="connsiteX1" fmla="*/ 970 w 14576"/>
              <a:gd name="connsiteY1" fmla="*/ 0 h 10000"/>
              <a:gd name="connsiteX2" fmla="*/ 1105 w 14576"/>
              <a:gd name="connsiteY2" fmla="*/ 10000 h 10000"/>
              <a:gd name="connsiteX3" fmla="*/ 1241 w 14576"/>
              <a:gd name="connsiteY3" fmla="*/ 0 h 10000"/>
              <a:gd name="connsiteX4" fmla="*/ 14576 w 14576"/>
              <a:gd name="connsiteY4" fmla="*/ 0 h 10000"/>
              <a:gd name="connsiteX0" fmla="*/ 0 w 14084"/>
              <a:gd name="connsiteY0" fmla="*/ 0 h 10000"/>
              <a:gd name="connsiteX1" fmla="*/ 970 w 14084"/>
              <a:gd name="connsiteY1" fmla="*/ 0 h 10000"/>
              <a:gd name="connsiteX2" fmla="*/ 1105 w 14084"/>
              <a:gd name="connsiteY2" fmla="*/ 10000 h 10000"/>
              <a:gd name="connsiteX3" fmla="*/ 1241 w 14084"/>
              <a:gd name="connsiteY3" fmla="*/ 0 h 10000"/>
              <a:gd name="connsiteX4" fmla="*/ 14084 w 14084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84" h="10000">
                <a:moveTo>
                  <a:pt x="0" y="0"/>
                </a:moveTo>
                <a:lnTo>
                  <a:pt x="970" y="0"/>
                </a:lnTo>
                <a:lnTo>
                  <a:pt x="1105" y="10000"/>
                </a:lnTo>
                <a:cubicBezTo>
                  <a:pt x="1150" y="6667"/>
                  <a:pt x="1196" y="3333"/>
                  <a:pt x="1241" y="0"/>
                </a:cubicBezTo>
                <a:lnTo>
                  <a:pt x="14084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713214"/>
            <a:endParaRPr lang="en-US" sz="1404" dirty="0">
              <a:ln>
                <a:solidFill>
                  <a:srgbClr val="FAFAFA"/>
                </a:solidFill>
              </a:ln>
              <a:solidFill>
                <a:srgbClr val="1B2732"/>
              </a:solidFill>
              <a:latin typeface="Calibri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612648" y="3335030"/>
            <a:ext cx="10761663" cy="2185988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12648" y="6519672"/>
            <a:ext cx="6150102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[Footer] | </a:t>
            </a:r>
            <a:r>
              <a:rPr lang="en-US" dirty="0" err="1"/>
              <a:t>edc.org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27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 Bullet Number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8240" y="6509622"/>
            <a:ext cx="2743200" cy="365125"/>
          </a:xfrm>
        </p:spPr>
        <p:txBody>
          <a:bodyPr/>
          <a:lstStyle/>
          <a:p>
            <a:fld id="{CA49D0EE-DE7F-324B-A84C-F36708423CD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1648254" y="1722573"/>
            <a:ext cx="9934146" cy="413543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B1F54"/>
              </a:buClr>
              <a:buSzTx/>
              <a:buFont typeface="Arial"/>
              <a:buNone/>
              <a:tabLst/>
              <a:defRPr sz="3000" baseline="0">
                <a:solidFill>
                  <a:schemeClr val="bg1"/>
                </a:solidFill>
              </a:defRPr>
            </a:lvl1pPr>
            <a:lvl2pPr marL="457200" indent="0">
              <a:buNone/>
              <a:defRPr sz="3000"/>
            </a:lvl2pPr>
            <a:lvl3pPr marL="914400" indent="0">
              <a:buNone/>
              <a:defRPr sz="3000"/>
            </a:lvl3pPr>
            <a:lvl4pPr marL="1371600" indent="0">
              <a:buNone/>
              <a:defRPr sz="3000"/>
            </a:lvl4pPr>
            <a:lvl5pPr marL="1828800" indent="0">
              <a:buNone/>
              <a:defRPr sz="30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B1F54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Click to edit text [Use icons to the left for a numbered list. Move icons vertically to line up with text.]</a:t>
            </a:r>
          </a:p>
          <a:p>
            <a:pPr lvl="0"/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12648" y="6519672"/>
            <a:ext cx="6150102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[Footer] | </a:t>
            </a:r>
            <a:r>
              <a:rPr lang="en-US" dirty="0" err="1"/>
              <a:t>edc.org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8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 with Bullet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8240" y="6509622"/>
            <a:ext cx="2743200" cy="365125"/>
          </a:xfrm>
        </p:spPr>
        <p:txBody>
          <a:bodyPr/>
          <a:lstStyle/>
          <a:p>
            <a:fld id="{CA49D0EE-DE7F-324B-A84C-F36708423CD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1648254" y="1722573"/>
            <a:ext cx="9934146" cy="413543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B1F54"/>
              </a:buClr>
              <a:buSzTx/>
              <a:buFont typeface="Arial"/>
              <a:buNone/>
              <a:tabLst/>
              <a:defRPr sz="3000" baseline="0">
                <a:solidFill>
                  <a:schemeClr val="tx1"/>
                </a:solidFill>
              </a:defRPr>
            </a:lvl1pPr>
            <a:lvl2pPr marL="457200" indent="0">
              <a:buNone/>
              <a:defRPr sz="3000"/>
            </a:lvl2pPr>
            <a:lvl3pPr marL="914400" indent="0">
              <a:buNone/>
              <a:defRPr sz="3000"/>
            </a:lvl3pPr>
            <a:lvl4pPr marL="1371600" indent="0">
              <a:buNone/>
              <a:defRPr sz="3000"/>
            </a:lvl4pPr>
            <a:lvl5pPr marL="1828800" indent="0">
              <a:buNone/>
              <a:defRPr sz="30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B1F54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Click to edit text [Use icons to the left for a numbered list. Move icons vertically to line up with text.]</a:t>
            </a:r>
          </a:p>
          <a:p>
            <a:pPr lvl="0"/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12648" y="6519672"/>
            <a:ext cx="6150102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[Footer] | </a:t>
            </a:r>
            <a:r>
              <a:rPr lang="en-US" dirty="0" err="1"/>
              <a:t>edc.org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3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78240" y="6509622"/>
            <a:ext cx="2743200" cy="365125"/>
          </a:xfrm>
        </p:spPr>
        <p:txBody>
          <a:bodyPr/>
          <a:lstStyle/>
          <a:p>
            <a:fld id="{CA49D0EE-DE7F-324B-A84C-F36708423C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12775" y="1719072"/>
            <a:ext cx="10972800" cy="4222750"/>
          </a:xfrm>
        </p:spPr>
        <p:txBody>
          <a:bodyPr/>
          <a:lstStyle>
            <a:lvl1pPr>
              <a:lnSpc>
                <a:spcPct val="110000"/>
              </a:lnSpc>
              <a:defRPr sz="2400" baseline="0"/>
            </a:lvl1pPr>
            <a:lvl2pPr>
              <a:lnSpc>
                <a:spcPct val="110000"/>
              </a:lnSpc>
              <a:defRPr sz="1800" baseline="0"/>
            </a:lvl2pPr>
            <a:lvl3pPr>
              <a:lnSpc>
                <a:spcPct val="110000"/>
              </a:lnSpc>
              <a:defRPr sz="1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12648" y="6519672"/>
            <a:ext cx="6150102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[Footer] | </a:t>
            </a:r>
            <a:r>
              <a:rPr lang="en-US" dirty="0" err="1"/>
              <a:t>edc.org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9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423490"/>
            <a:ext cx="10972800" cy="770996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78240" y="6509622"/>
            <a:ext cx="2743200" cy="365125"/>
          </a:xfrm>
        </p:spPr>
        <p:txBody>
          <a:bodyPr/>
          <a:lstStyle/>
          <a:p>
            <a:fld id="{CA49D0EE-DE7F-324B-A84C-F36708423C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000500" y="1593923"/>
            <a:ext cx="6705600" cy="123989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B1F54"/>
              </a:buClr>
              <a:buSzTx/>
              <a:buFontTx/>
              <a:buNone/>
              <a:tabLst/>
              <a:defRPr sz="1800" b="1" i="0" baseline="0">
                <a:solidFill>
                  <a:schemeClr val="accent1"/>
                </a:solidFill>
                <a:latin typeface="Arial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B1F54"/>
              </a:buClr>
              <a:buSzTx/>
              <a:buFontTx/>
              <a:buNone/>
              <a:tabLst/>
              <a:defRPr/>
            </a:pPr>
            <a:r>
              <a:rPr lang="en-US" dirty="0"/>
              <a:t>Click to edit intro content.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B1F54"/>
              </a:buClr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r>
              <a:rPr lang="en-US" dirty="0"/>
              <a:t> 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12648" y="6519672"/>
            <a:ext cx="6150102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[Footer] | </a:t>
            </a:r>
            <a:r>
              <a:rPr lang="en-US" dirty="0" err="1"/>
              <a:t>edc.org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4000500" y="2924878"/>
            <a:ext cx="6705600" cy="26274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rgbClr val="CB1F54"/>
              </a:buClr>
              <a:buSzTx/>
              <a:buFontTx/>
              <a:buNone/>
              <a:tabLst/>
              <a:defRPr sz="18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CB1F54"/>
              </a:buClr>
              <a:buSzTx/>
              <a:buFontTx/>
              <a:buNone/>
              <a:tabLst/>
              <a:defRPr/>
            </a:pPr>
            <a:r>
              <a:rPr lang="en-US" dirty="0"/>
              <a:t>Click to edit text.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</a:t>
            </a:r>
            <a:r>
              <a:rPr lang="en-US" dirty="0"/>
              <a:t> </a:t>
            </a:r>
            <a:r>
              <a:rPr lang="en-US" dirty="0" err="1"/>
              <a:t>eturadipiscing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CB1F54"/>
              </a:buClr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CB1F54"/>
              </a:buClr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1" y="1721455"/>
            <a:ext cx="3733800" cy="2234460"/>
          </a:xfrm>
        </p:spPr>
        <p:txBody>
          <a:bodyPr/>
          <a:lstStyle>
            <a:lvl1pPr marL="0" indent="0">
              <a:lnSpc>
                <a:spcPct val="110000"/>
              </a:lnSpc>
              <a:buFontTx/>
              <a:buNone/>
              <a:defRPr sz="18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	</a:t>
            </a:r>
          </a:p>
          <a:p>
            <a:pPr lvl="0"/>
            <a:r>
              <a:rPr lang="en-US" dirty="0"/>
              <a:t>            Click to add photo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4463" y="4180759"/>
            <a:ext cx="3119337" cy="1528063"/>
          </a:xfrm>
        </p:spPr>
        <p:txBody>
          <a:bodyPr/>
          <a:lstStyle>
            <a:lvl1pPr marL="0" indent="0">
              <a:lnSpc>
                <a:spcPct val="130000"/>
              </a:lnSpc>
              <a:buFontTx/>
              <a:buNone/>
              <a:defRPr sz="1400" b="1" i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call-out (or delete)</a:t>
            </a:r>
          </a:p>
        </p:txBody>
      </p:sp>
    </p:spTree>
    <p:extLst>
      <p:ext uri="{BB962C8B-B14F-4D97-AF65-F5344CB8AC3E}">
        <p14:creationId xmlns:p14="http://schemas.microsoft.com/office/powerpoint/2010/main" val="62896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78240" y="6509622"/>
            <a:ext cx="2743200" cy="365125"/>
          </a:xfrm>
        </p:spPr>
        <p:txBody>
          <a:bodyPr/>
          <a:lstStyle/>
          <a:p>
            <a:fld id="{CA49D0EE-DE7F-324B-A84C-F36708423C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612775" y="1920875"/>
            <a:ext cx="10972800" cy="3985655"/>
          </a:xfrm>
        </p:spPr>
        <p:txBody>
          <a:bodyPr/>
          <a:lstStyle>
            <a:lvl1pPr marL="0" indent="0" rtl="0" eaLnBrk="1" fontAlgn="auto" latinLnBrk="0" hangingPunct="1">
              <a:buNone/>
              <a:defRPr lang="en-US" sz="2000" b="0" i="0" u="none" strike="noStrike" smtClean="0"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12648" y="6519672"/>
            <a:ext cx="6150102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[Footer] | </a:t>
            </a:r>
            <a:r>
              <a:rPr lang="en-US" dirty="0" err="1"/>
              <a:t>edc.org</a:t>
            </a:r>
            <a:endParaRPr lang="en-US" dirty="0"/>
          </a:p>
        </p:txBody>
      </p:sp>
      <p:sp>
        <p:nvSpPr>
          <p:cNvPr id="8" name="Table Placeholder 8"/>
          <p:cNvSpPr>
            <a:spLocks noGrp="1"/>
          </p:cNvSpPr>
          <p:nvPr>
            <p:ph type="tbl" sz="quarter" idx="14" hasCustomPrompt="1"/>
          </p:nvPr>
        </p:nvSpPr>
        <p:spPr>
          <a:xfrm>
            <a:off x="612648" y="6054811"/>
            <a:ext cx="10972800" cy="300682"/>
          </a:xfrm>
        </p:spPr>
        <p:txBody>
          <a:bodyPr/>
          <a:lstStyle>
            <a:lvl1pPr marL="0" indent="0" rtl="0" eaLnBrk="1" fontAlgn="auto" latinLnBrk="0" hangingPunct="1">
              <a:buNone/>
              <a:defRPr lang="en-US" sz="11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00782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8240" y="6509622"/>
            <a:ext cx="2743200" cy="365125"/>
          </a:xfrm>
        </p:spPr>
        <p:txBody>
          <a:bodyPr/>
          <a:lstStyle/>
          <a:p>
            <a:fld id="{CA49D0EE-DE7F-324B-A84C-F36708423CD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12648" y="6519672"/>
            <a:ext cx="6150102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[Footer] | </a:t>
            </a:r>
            <a:r>
              <a:rPr lang="en-US" dirty="0" err="1"/>
              <a:t>edc.org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4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19672"/>
            <a:ext cx="12192000" cy="347472"/>
          </a:xfrm>
          <a:prstGeom prst="rect">
            <a:avLst/>
          </a:prstGeom>
          <a:solidFill>
            <a:srgbClr val="2A3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648" y="423490"/>
            <a:ext cx="10972800" cy="11704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1828800"/>
            <a:ext cx="10972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8240" y="65013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CA49D0EE-DE7F-324B-A84C-F36708423C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12648" y="6519672"/>
            <a:ext cx="6150102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[Footer] | </a:t>
            </a:r>
            <a:r>
              <a:rPr lang="en-US" dirty="0" err="1"/>
              <a:t>edc.org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5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rgbClr val="CB1F54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rgbClr val="CB1F5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rgbClr val="CB1F5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rgbClr val="CB1F5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B1F54"/>
        </a:buClr>
        <a:buFont typeface="Arial"/>
        <a:buChar char="•"/>
        <a:defRPr sz="1800" kern="1200">
          <a:solidFill>
            <a:srgbClr val="1C26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744">
          <p15:clr>
            <a:srgbClr val="F26B43"/>
          </p15:clr>
        </p15:guide>
        <p15:guide id="3" pos="384">
          <p15:clr>
            <a:srgbClr val="F26B43"/>
          </p15:clr>
        </p15:guide>
        <p15:guide id="4" pos="936">
          <p15:clr>
            <a:srgbClr val="F26B43"/>
          </p15:clr>
        </p15:guide>
        <p15:guide id="5" pos="1104">
          <p15:clr>
            <a:srgbClr val="F26B43"/>
          </p15:clr>
        </p15:guide>
        <p15:guide id="6" pos="1656">
          <p15:clr>
            <a:srgbClr val="F26B43"/>
          </p15:clr>
        </p15:guide>
        <p15:guide id="8" pos="2352">
          <p15:clr>
            <a:srgbClr val="F26B43"/>
          </p15:clr>
        </p15:guide>
        <p15:guide id="9" pos="2520">
          <p15:clr>
            <a:srgbClr val="F26B43"/>
          </p15:clr>
        </p15:guide>
        <p15:guide id="10" pos="1824">
          <p15:clr>
            <a:srgbClr val="F26B43"/>
          </p15:clr>
        </p15:guide>
        <p15:guide id="11" pos="3048">
          <p15:clr>
            <a:srgbClr val="F26B43"/>
          </p15:clr>
        </p15:guide>
        <p15:guide id="12" pos="3216">
          <p15:clr>
            <a:srgbClr val="F26B43"/>
          </p15:clr>
        </p15:guide>
        <p15:guide id="13" pos="3912">
          <p15:clr>
            <a:srgbClr val="F26B43"/>
          </p15:clr>
        </p15:guide>
        <p15:guide id="14" pos="4464">
          <p15:clr>
            <a:srgbClr val="F26B43"/>
          </p15:clr>
        </p15:guide>
        <p15:guide id="15" pos="4632">
          <p15:clr>
            <a:srgbClr val="F26B43"/>
          </p15:clr>
        </p15:guide>
        <p15:guide id="16" pos="5160">
          <p15:clr>
            <a:srgbClr val="F26B43"/>
          </p15:clr>
        </p15:guide>
        <p15:guide id="17" pos="5856">
          <p15:clr>
            <a:srgbClr val="F26B43"/>
          </p15:clr>
        </p15:guide>
        <p15:guide id="18" pos="5328">
          <p15:clr>
            <a:srgbClr val="F26B43"/>
          </p15:clr>
        </p15:guide>
        <p15:guide id="19" pos="6576">
          <p15:clr>
            <a:srgbClr val="F26B43"/>
          </p15:clr>
        </p15:guide>
        <p15:guide id="20" pos="6024">
          <p15:clr>
            <a:srgbClr val="F26B43"/>
          </p15:clr>
        </p15:guide>
        <p15:guide id="21" pos="6744">
          <p15:clr>
            <a:srgbClr val="F26B43"/>
          </p15:clr>
        </p15:guide>
        <p15:guide id="22" pos="7296">
          <p15:clr>
            <a:srgbClr val="F26B43"/>
          </p15:clr>
        </p15:guide>
        <p15:guide id="23" orient="horz" pos="96">
          <p15:clr>
            <a:srgbClr val="F26B43"/>
          </p15:clr>
        </p15:guide>
        <p15:guide id="24" orient="horz" pos="336">
          <p15:clr>
            <a:srgbClr val="F26B43"/>
          </p15:clr>
        </p15:guide>
        <p15:guide id="25" orient="horz" pos="1152">
          <p15:clr>
            <a:srgbClr val="F26B43"/>
          </p15:clr>
        </p15:guide>
        <p15:guide id="26" orient="horz" pos="4008">
          <p15:clr>
            <a:srgbClr val="F26B43"/>
          </p15:clr>
        </p15:guide>
        <p15:guide id="27" orient="horz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fitzhugh@edc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42C8F7-327C-0F4A-BC15-24636DC9D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775" y="2116441"/>
            <a:ext cx="5106797" cy="29194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Open Science Evaluation</a:t>
            </a:r>
            <a:r>
              <a:rPr lang="en-US" dirty="0"/>
              <a:t>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89E56E-4018-DA4C-8E14-6C57D1E5635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Ginger Fitzhugh</a:t>
            </a:r>
          </a:p>
        </p:txBody>
      </p:sp>
    </p:spTree>
    <p:extLst>
      <p:ext uri="{BB962C8B-B14F-4D97-AF65-F5344CB8AC3E}">
        <p14:creationId xmlns:p14="http://schemas.microsoft.com/office/powerpoint/2010/main" val="5814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266" y="4696084"/>
            <a:ext cx="2377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Ginger </a:t>
            </a:r>
            <a:endParaRPr lang="en-US" b="1" dirty="0"/>
          </a:p>
          <a:p>
            <a:r>
              <a:rPr lang="en-US" dirty="0"/>
              <a:t>Fitzhugh</a:t>
            </a:r>
          </a:p>
          <a:p>
            <a:r>
              <a:rPr lang="en-US" dirty="0">
                <a:hlinkClick r:id="rId3"/>
              </a:rPr>
              <a:t>gfitzhugh@edc.org</a:t>
            </a:r>
            <a:endParaRPr lang="en-US" dirty="0"/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0" y="-21670"/>
            <a:ext cx="12192000" cy="1371600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algn="l"/>
            <a:r>
              <a:rPr lang="en-US" b="1" dirty="0"/>
              <a:t>Open science evaluator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5" t="18048" r="8269" b="18527"/>
          <a:stretch/>
        </p:blipFill>
        <p:spPr>
          <a:xfrm>
            <a:off x="532681" y="2074237"/>
            <a:ext cx="2191890" cy="2482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826" y="3351248"/>
            <a:ext cx="1489987" cy="7339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834" y="2301639"/>
            <a:ext cx="5353950" cy="3036693"/>
          </a:xfrm>
          <a:prstGeom prst="rect">
            <a:avLst/>
          </a:prstGeom>
        </p:spPr>
      </p:pic>
      <p:sp>
        <p:nvSpPr>
          <p:cNvPr id="16" name="5-Point Star 15"/>
          <p:cNvSpPr/>
          <p:nvPr/>
        </p:nvSpPr>
        <p:spPr>
          <a:xfrm>
            <a:off x="10437526" y="3148933"/>
            <a:ext cx="270934" cy="270934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6381992" y="2497257"/>
            <a:ext cx="270934" cy="270934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8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/>
          <p:cNvSpPr txBox="1">
            <a:spLocks/>
          </p:cNvSpPr>
          <p:nvPr/>
        </p:nvSpPr>
        <p:spPr>
          <a:xfrm>
            <a:off x="0" y="-2"/>
            <a:ext cx="12192000" cy="1371600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2675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What we’ll be asking you to do for evaluation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924100"/>
              </p:ext>
            </p:extLst>
          </p:nvPr>
        </p:nvGraphicFramePr>
        <p:xfrm>
          <a:off x="1220129" y="1935913"/>
          <a:ext cx="8599194" cy="383021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94040">
                  <a:extLst>
                    <a:ext uri="{9D8B030D-6E8A-4147-A177-3AD203B41FA5}">
                      <a16:colId xmlns:a16="http://schemas.microsoft.com/office/drawing/2014/main" val="1606168678"/>
                    </a:ext>
                  </a:extLst>
                </a:gridCol>
                <a:gridCol w="4498328">
                  <a:extLst>
                    <a:ext uri="{9D8B030D-6E8A-4147-A177-3AD203B41FA5}">
                      <a16:colId xmlns:a16="http://schemas.microsoft.com/office/drawing/2014/main" val="1946797994"/>
                    </a:ext>
                  </a:extLst>
                </a:gridCol>
                <a:gridCol w="3006826">
                  <a:extLst>
                    <a:ext uri="{9D8B030D-6E8A-4147-A177-3AD203B41FA5}">
                      <a16:colId xmlns:a16="http://schemas.microsoft.com/office/drawing/2014/main" val="3965263927"/>
                    </a:ext>
                  </a:extLst>
                </a:gridCol>
              </a:tblGrid>
              <a:tr h="585029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When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58484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l="25000" t="10000" r="25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Complete brief surveys following specific Open Science workshops/activities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baseline="0" dirty="0"/>
                        <a:t>As scheduled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474169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l="10000" t="5000" r="10000" b="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Evaluator will attend &amp; observe some meetings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When</a:t>
                      </a:r>
                      <a:r>
                        <a:rPr lang="en-US" sz="2000" b="0" baseline="0" dirty="0"/>
                        <a:t> scheduled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766605"/>
                  </a:ext>
                </a:extLst>
              </a:tr>
              <a:tr h="708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l="20000" t="5000" r="20000" b="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Participate in an online focus group or interview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W</a:t>
                      </a:r>
                      <a:r>
                        <a:rPr lang="en-US" sz="2000" b="0" baseline="0" dirty="0"/>
                        <a:t>inter or Spring 2023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667869"/>
                  </a:ext>
                </a:extLst>
              </a:tr>
              <a:tr h="708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l="25000" t="10000" r="25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Complete final survey at the end of your time as a Fellow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S</a:t>
                      </a:r>
                      <a:r>
                        <a:rPr lang="en-US" sz="2000" b="0" baseline="0" dirty="0"/>
                        <a:t>pring 2023</a:t>
                      </a:r>
                      <a:endParaRPr lang="en-US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0435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4045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EDC">
      <a:dk1>
        <a:srgbClr val="1C2532"/>
      </a:dk1>
      <a:lt1>
        <a:srgbClr val="FFFFFF"/>
      </a:lt1>
      <a:dk2>
        <a:srgbClr val="2A3C4E"/>
      </a:dk2>
      <a:lt2>
        <a:srgbClr val="F2F2F2"/>
      </a:lt2>
      <a:accent1>
        <a:srgbClr val="37AFD5"/>
      </a:accent1>
      <a:accent2>
        <a:srgbClr val="FFB500"/>
      </a:accent2>
      <a:accent3>
        <a:srgbClr val="CB1F54"/>
      </a:accent3>
      <a:accent4>
        <a:srgbClr val="2A3C4E"/>
      </a:accent4>
      <a:accent5>
        <a:srgbClr val="777777"/>
      </a:accent5>
      <a:accent6>
        <a:srgbClr val="000000"/>
      </a:accent6>
      <a:hlink>
        <a:srgbClr val="2CB1DC"/>
      </a:hlink>
      <a:folHlink>
        <a:srgbClr val="3AB6D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77</Words>
  <Application>Microsoft Office PowerPoint</Application>
  <PresentationFormat>Widescreen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1_Office Theme</vt:lpstr>
      <vt:lpstr>Open Science Evaluation Overview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ASCEND Evaluation Overview</dc:title>
  <dc:creator>Fitzhugh, Ginger</dc:creator>
  <cp:lastModifiedBy>Fitzhugh, Ginger</cp:lastModifiedBy>
  <cp:revision>220</cp:revision>
  <dcterms:created xsi:type="dcterms:W3CDTF">2021-02-25T23:13:34Z</dcterms:created>
  <dcterms:modified xsi:type="dcterms:W3CDTF">2022-07-15T18:47:52Z</dcterms:modified>
</cp:coreProperties>
</file>