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>
      <p:cViewPr varScale="1">
        <p:scale>
          <a:sx n="23" d="100"/>
          <a:sy n="23" d="100"/>
        </p:scale>
        <p:origin x="3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F6E0A8-A5DE-42BC-A806-066DBA772744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F55B32-7826-4D19-BF3D-135DD2809327}">
      <dgm:prSet phldrT="[Text]"/>
      <dgm:spPr/>
      <dgm:t>
        <a:bodyPr/>
        <a:lstStyle/>
        <a:p>
          <a:r>
            <a:rPr lang="en-US" dirty="0" smtClean="0"/>
            <a:t>Repository     4</a:t>
          </a:r>
          <a:endParaRPr lang="en-US" dirty="0"/>
        </a:p>
      </dgm:t>
    </dgm:pt>
    <dgm:pt modelId="{730DC22E-1AF3-4E4F-906E-90B8999B215D}" type="parTrans" cxnId="{08237429-04EE-49F6-86F1-74CB352F0013}">
      <dgm:prSet/>
      <dgm:spPr/>
      <dgm:t>
        <a:bodyPr/>
        <a:lstStyle/>
        <a:p>
          <a:endParaRPr lang="en-US"/>
        </a:p>
      </dgm:t>
    </dgm:pt>
    <dgm:pt modelId="{F18B8E42-71A5-494D-9CB9-F980BBB770E4}" type="sibTrans" cxnId="{08237429-04EE-49F6-86F1-74CB352F0013}">
      <dgm:prSet/>
      <dgm:spPr/>
      <dgm:t>
        <a:bodyPr/>
        <a:lstStyle/>
        <a:p>
          <a:endParaRPr lang="en-US"/>
        </a:p>
      </dgm:t>
    </dgm:pt>
    <dgm:pt modelId="{5A99C185-FA07-4230-9711-35A7322853DB}">
      <dgm:prSet phldrT="[Text]"/>
      <dgm:spPr/>
      <dgm:t>
        <a:bodyPr/>
        <a:lstStyle/>
        <a:p>
          <a:r>
            <a:rPr lang="en-US" dirty="0" smtClean="0"/>
            <a:t>Model             2</a:t>
          </a:r>
          <a:endParaRPr lang="en-US" dirty="0"/>
        </a:p>
      </dgm:t>
    </dgm:pt>
    <dgm:pt modelId="{2379C013-7C04-4CC4-B0C0-98E4844B2DE2}" type="sibTrans" cxnId="{6920202F-4A2A-43D7-9FCF-E2468CF52947}">
      <dgm:prSet/>
      <dgm:spPr/>
      <dgm:t>
        <a:bodyPr/>
        <a:lstStyle/>
        <a:p>
          <a:endParaRPr lang="en-US"/>
        </a:p>
      </dgm:t>
    </dgm:pt>
    <dgm:pt modelId="{35A377F5-6736-49F2-B766-5FAC7C433C90}" type="parTrans" cxnId="{6920202F-4A2A-43D7-9FCF-E2468CF52947}">
      <dgm:prSet/>
      <dgm:spPr/>
      <dgm:t>
        <a:bodyPr/>
        <a:lstStyle/>
        <a:p>
          <a:endParaRPr lang="en-US"/>
        </a:p>
      </dgm:t>
    </dgm:pt>
    <dgm:pt modelId="{D17C28C4-9A27-4AF8-8173-4C1E5C3B786D}">
      <dgm:prSet phldrT="[Text]"/>
      <dgm:spPr/>
      <dgm:t>
        <a:bodyPr/>
        <a:lstStyle/>
        <a:p>
          <a:r>
            <a:rPr lang="en-US" dirty="0" smtClean="0"/>
            <a:t>Miscellaneous 3</a:t>
          </a:r>
          <a:endParaRPr lang="en-US" dirty="0"/>
        </a:p>
      </dgm:t>
    </dgm:pt>
    <dgm:pt modelId="{1EF66BF3-92E5-4DFC-9183-D8619D692361}" type="parTrans" cxnId="{1832F59C-D3E1-4D07-B7F6-1CD71111C73C}">
      <dgm:prSet/>
      <dgm:spPr/>
      <dgm:t>
        <a:bodyPr/>
        <a:lstStyle/>
        <a:p>
          <a:endParaRPr lang="en-US"/>
        </a:p>
      </dgm:t>
    </dgm:pt>
    <dgm:pt modelId="{52283650-834D-4ED5-B776-6A12DFD72E77}" type="sibTrans" cxnId="{1832F59C-D3E1-4D07-B7F6-1CD71111C73C}">
      <dgm:prSet/>
      <dgm:spPr/>
      <dgm:t>
        <a:bodyPr/>
        <a:lstStyle/>
        <a:p>
          <a:endParaRPr lang="en-US"/>
        </a:p>
      </dgm:t>
    </dgm:pt>
    <dgm:pt modelId="{A7A2E730-430F-4E69-9CAB-425D74D64744}">
      <dgm:prSet phldrT="[Text]"/>
      <dgm:spPr/>
      <dgm:t>
        <a:bodyPr/>
        <a:lstStyle/>
        <a:p>
          <a:r>
            <a:rPr lang="en-US" dirty="0" smtClean="0"/>
            <a:t>Prediction    67</a:t>
          </a:r>
          <a:endParaRPr lang="en-US" dirty="0"/>
        </a:p>
      </dgm:t>
    </dgm:pt>
    <dgm:pt modelId="{40998F6A-E38A-478E-BD08-025D517A07DB}" type="parTrans" cxnId="{87A3201E-AB94-4C60-9A6F-B5F97207B2E6}">
      <dgm:prSet/>
      <dgm:spPr/>
      <dgm:t>
        <a:bodyPr/>
        <a:lstStyle/>
        <a:p>
          <a:endParaRPr lang="en-US"/>
        </a:p>
      </dgm:t>
    </dgm:pt>
    <dgm:pt modelId="{AC69E17B-EF3C-4C04-841C-1CFF356B7686}" type="sibTrans" cxnId="{87A3201E-AB94-4C60-9A6F-B5F97207B2E6}">
      <dgm:prSet/>
      <dgm:spPr/>
      <dgm:t>
        <a:bodyPr/>
        <a:lstStyle/>
        <a:p>
          <a:endParaRPr lang="en-US"/>
        </a:p>
      </dgm:t>
    </dgm:pt>
    <dgm:pt modelId="{BAA103C3-50BE-4CAE-AA51-994D739B9A15}" type="pres">
      <dgm:prSet presAssocID="{7AF6E0A8-A5DE-42BC-A806-066DBA77274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7CAB9A-0F35-4285-8D00-14979B175A33}" type="pres">
      <dgm:prSet presAssocID="{A7A2E730-430F-4E69-9CAB-425D74D64744}" presName="vertOne" presStyleCnt="0"/>
      <dgm:spPr/>
    </dgm:pt>
    <dgm:pt modelId="{BE94E5AF-DCBE-4572-9255-1FD7D813BB7E}" type="pres">
      <dgm:prSet presAssocID="{A7A2E730-430F-4E69-9CAB-425D74D64744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05934D-80BF-4A4A-AB2E-2ABF9619DAB5}" type="pres">
      <dgm:prSet presAssocID="{A7A2E730-430F-4E69-9CAB-425D74D64744}" presName="horzOne" presStyleCnt="0"/>
      <dgm:spPr/>
    </dgm:pt>
    <dgm:pt modelId="{BB34956C-1867-436B-BE49-283BD9626114}" type="pres">
      <dgm:prSet presAssocID="{AC69E17B-EF3C-4C04-841C-1CFF356B7686}" presName="sibSpaceOne" presStyleCnt="0"/>
      <dgm:spPr/>
    </dgm:pt>
    <dgm:pt modelId="{EA478F46-22A2-4C57-BDAD-C756AA679AC2}" type="pres">
      <dgm:prSet presAssocID="{47F55B32-7826-4D19-BF3D-135DD2809327}" presName="vertOne" presStyleCnt="0"/>
      <dgm:spPr/>
    </dgm:pt>
    <dgm:pt modelId="{525C6FE8-4C3C-4F76-A5B3-D9DCEE5F1670}" type="pres">
      <dgm:prSet presAssocID="{47F55B32-7826-4D19-BF3D-135DD2809327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7C0521-2BEC-49A7-8CF3-35C6967BA65F}" type="pres">
      <dgm:prSet presAssocID="{47F55B32-7826-4D19-BF3D-135DD2809327}" presName="horzOne" presStyleCnt="0"/>
      <dgm:spPr/>
    </dgm:pt>
    <dgm:pt modelId="{8792F938-D145-4A79-9036-E813A7D08689}" type="pres">
      <dgm:prSet presAssocID="{F18B8E42-71A5-494D-9CB9-F980BBB770E4}" presName="sibSpaceOne" presStyleCnt="0"/>
      <dgm:spPr/>
    </dgm:pt>
    <dgm:pt modelId="{0402442E-E6B3-450D-B494-120DC779BDEE}" type="pres">
      <dgm:prSet presAssocID="{D17C28C4-9A27-4AF8-8173-4C1E5C3B786D}" presName="vertOne" presStyleCnt="0"/>
      <dgm:spPr/>
    </dgm:pt>
    <dgm:pt modelId="{40F016BC-A6DA-46D3-AE15-F442600B4732}" type="pres">
      <dgm:prSet presAssocID="{D17C28C4-9A27-4AF8-8173-4C1E5C3B786D}" presName="txOne" presStyleLbl="node0" presStyleIdx="2" presStyleCnt="4">
        <dgm:presLayoutVars>
          <dgm:chPref val="3"/>
        </dgm:presLayoutVars>
      </dgm:prSet>
      <dgm:spPr/>
    </dgm:pt>
    <dgm:pt modelId="{62AECE50-3178-446C-A0A8-27DB05E4066C}" type="pres">
      <dgm:prSet presAssocID="{D17C28C4-9A27-4AF8-8173-4C1E5C3B786D}" presName="horzOne" presStyleCnt="0"/>
      <dgm:spPr/>
    </dgm:pt>
    <dgm:pt modelId="{C500757E-C126-4AE3-AF25-ABD1389790FA}" type="pres">
      <dgm:prSet presAssocID="{52283650-834D-4ED5-B776-6A12DFD72E77}" presName="sibSpaceOne" presStyleCnt="0"/>
      <dgm:spPr/>
    </dgm:pt>
    <dgm:pt modelId="{0C48C68D-FACB-4935-AFDD-0313A94E8DA7}" type="pres">
      <dgm:prSet presAssocID="{5A99C185-FA07-4230-9711-35A7322853DB}" presName="vertOne" presStyleCnt="0"/>
      <dgm:spPr/>
    </dgm:pt>
    <dgm:pt modelId="{5F0381F0-C39A-472C-A74F-3AADD0C13A60}" type="pres">
      <dgm:prSet presAssocID="{5A99C185-FA07-4230-9711-35A7322853DB}" presName="txOne" presStyleLbl="node0" presStyleIdx="3" presStyleCnt="4">
        <dgm:presLayoutVars>
          <dgm:chPref val="3"/>
        </dgm:presLayoutVars>
      </dgm:prSet>
      <dgm:spPr/>
    </dgm:pt>
    <dgm:pt modelId="{8D939244-3C21-4473-857B-30EB4280EAF6}" type="pres">
      <dgm:prSet presAssocID="{5A99C185-FA07-4230-9711-35A7322853DB}" presName="horzOne" presStyleCnt="0"/>
      <dgm:spPr/>
    </dgm:pt>
  </dgm:ptLst>
  <dgm:cxnLst>
    <dgm:cxn modelId="{08237429-04EE-49F6-86F1-74CB352F0013}" srcId="{7AF6E0A8-A5DE-42BC-A806-066DBA772744}" destId="{47F55B32-7826-4D19-BF3D-135DD2809327}" srcOrd="1" destOrd="0" parTransId="{730DC22E-1AF3-4E4F-906E-90B8999B215D}" sibTransId="{F18B8E42-71A5-494D-9CB9-F980BBB770E4}"/>
    <dgm:cxn modelId="{B0D4A00F-B994-488B-B488-5642E40A952E}" type="presOf" srcId="{5A99C185-FA07-4230-9711-35A7322853DB}" destId="{5F0381F0-C39A-472C-A74F-3AADD0C13A60}" srcOrd="0" destOrd="0" presId="urn:microsoft.com/office/officeart/2005/8/layout/hierarchy4"/>
    <dgm:cxn modelId="{BCF41132-BF6D-4D8F-B502-3891A087D2DC}" type="presOf" srcId="{47F55B32-7826-4D19-BF3D-135DD2809327}" destId="{525C6FE8-4C3C-4F76-A5B3-D9DCEE5F1670}" srcOrd="0" destOrd="0" presId="urn:microsoft.com/office/officeart/2005/8/layout/hierarchy4"/>
    <dgm:cxn modelId="{F96A9298-59C3-408D-A1AC-7C5A55199726}" type="presOf" srcId="{7AF6E0A8-A5DE-42BC-A806-066DBA772744}" destId="{BAA103C3-50BE-4CAE-AA51-994D739B9A15}" srcOrd="0" destOrd="0" presId="urn:microsoft.com/office/officeart/2005/8/layout/hierarchy4"/>
    <dgm:cxn modelId="{58A03E1C-36E9-47CA-A5EC-FBC790F82A5A}" type="presOf" srcId="{D17C28C4-9A27-4AF8-8173-4C1E5C3B786D}" destId="{40F016BC-A6DA-46D3-AE15-F442600B4732}" srcOrd="0" destOrd="0" presId="urn:microsoft.com/office/officeart/2005/8/layout/hierarchy4"/>
    <dgm:cxn modelId="{87A3201E-AB94-4C60-9A6F-B5F97207B2E6}" srcId="{7AF6E0A8-A5DE-42BC-A806-066DBA772744}" destId="{A7A2E730-430F-4E69-9CAB-425D74D64744}" srcOrd="0" destOrd="0" parTransId="{40998F6A-E38A-478E-BD08-025D517A07DB}" sibTransId="{AC69E17B-EF3C-4C04-841C-1CFF356B7686}"/>
    <dgm:cxn modelId="{6920202F-4A2A-43D7-9FCF-E2468CF52947}" srcId="{7AF6E0A8-A5DE-42BC-A806-066DBA772744}" destId="{5A99C185-FA07-4230-9711-35A7322853DB}" srcOrd="3" destOrd="0" parTransId="{35A377F5-6736-49F2-B766-5FAC7C433C90}" sibTransId="{2379C013-7C04-4CC4-B0C0-98E4844B2DE2}"/>
    <dgm:cxn modelId="{6FE934A4-DC1F-4484-9EFF-B106F3C35416}" type="presOf" srcId="{A7A2E730-430F-4E69-9CAB-425D74D64744}" destId="{BE94E5AF-DCBE-4572-9255-1FD7D813BB7E}" srcOrd="0" destOrd="0" presId="urn:microsoft.com/office/officeart/2005/8/layout/hierarchy4"/>
    <dgm:cxn modelId="{1832F59C-D3E1-4D07-B7F6-1CD71111C73C}" srcId="{7AF6E0A8-A5DE-42BC-A806-066DBA772744}" destId="{D17C28C4-9A27-4AF8-8173-4C1E5C3B786D}" srcOrd="2" destOrd="0" parTransId="{1EF66BF3-92E5-4DFC-9183-D8619D692361}" sibTransId="{52283650-834D-4ED5-B776-6A12DFD72E77}"/>
    <dgm:cxn modelId="{FD761753-D082-4378-B5A5-A8B22FDACD13}" type="presParOf" srcId="{BAA103C3-50BE-4CAE-AA51-994D739B9A15}" destId="{D37CAB9A-0F35-4285-8D00-14979B175A33}" srcOrd="0" destOrd="0" presId="urn:microsoft.com/office/officeart/2005/8/layout/hierarchy4"/>
    <dgm:cxn modelId="{75D4EF47-44E3-4AD1-B48F-00A773AF763A}" type="presParOf" srcId="{D37CAB9A-0F35-4285-8D00-14979B175A33}" destId="{BE94E5AF-DCBE-4572-9255-1FD7D813BB7E}" srcOrd="0" destOrd="0" presId="urn:microsoft.com/office/officeart/2005/8/layout/hierarchy4"/>
    <dgm:cxn modelId="{E8FEAA7F-DAE6-4AE4-87A4-0E463ACB5C46}" type="presParOf" srcId="{D37CAB9A-0F35-4285-8D00-14979B175A33}" destId="{1505934D-80BF-4A4A-AB2E-2ABF9619DAB5}" srcOrd="1" destOrd="0" presId="urn:microsoft.com/office/officeart/2005/8/layout/hierarchy4"/>
    <dgm:cxn modelId="{0BCA9A7F-4FE0-4AA7-AF29-B8BA69E1C2E8}" type="presParOf" srcId="{BAA103C3-50BE-4CAE-AA51-994D739B9A15}" destId="{BB34956C-1867-436B-BE49-283BD9626114}" srcOrd="1" destOrd="0" presId="urn:microsoft.com/office/officeart/2005/8/layout/hierarchy4"/>
    <dgm:cxn modelId="{CB861804-AF14-4C65-89B7-CA25FC118E8D}" type="presParOf" srcId="{BAA103C3-50BE-4CAE-AA51-994D739B9A15}" destId="{EA478F46-22A2-4C57-BDAD-C756AA679AC2}" srcOrd="2" destOrd="0" presId="urn:microsoft.com/office/officeart/2005/8/layout/hierarchy4"/>
    <dgm:cxn modelId="{720DB49E-A5A9-4AA7-9C20-82EA8A62623C}" type="presParOf" srcId="{EA478F46-22A2-4C57-BDAD-C756AA679AC2}" destId="{525C6FE8-4C3C-4F76-A5B3-D9DCEE5F1670}" srcOrd="0" destOrd="0" presId="urn:microsoft.com/office/officeart/2005/8/layout/hierarchy4"/>
    <dgm:cxn modelId="{4ABA5650-8CBA-40B1-8531-33A2EF83B643}" type="presParOf" srcId="{EA478F46-22A2-4C57-BDAD-C756AA679AC2}" destId="{0D7C0521-2BEC-49A7-8CF3-35C6967BA65F}" srcOrd="1" destOrd="0" presId="urn:microsoft.com/office/officeart/2005/8/layout/hierarchy4"/>
    <dgm:cxn modelId="{63C01D0E-BD21-427A-B9E2-4C40BDC82032}" type="presParOf" srcId="{BAA103C3-50BE-4CAE-AA51-994D739B9A15}" destId="{8792F938-D145-4A79-9036-E813A7D08689}" srcOrd="3" destOrd="0" presId="urn:microsoft.com/office/officeart/2005/8/layout/hierarchy4"/>
    <dgm:cxn modelId="{B2DD38D3-315D-45A8-AE84-A143A37C2ACD}" type="presParOf" srcId="{BAA103C3-50BE-4CAE-AA51-994D739B9A15}" destId="{0402442E-E6B3-450D-B494-120DC779BDEE}" srcOrd="4" destOrd="0" presId="urn:microsoft.com/office/officeart/2005/8/layout/hierarchy4"/>
    <dgm:cxn modelId="{C96524FA-3E18-4E25-81E6-EB01C1EC96EE}" type="presParOf" srcId="{0402442E-E6B3-450D-B494-120DC779BDEE}" destId="{40F016BC-A6DA-46D3-AE15-F442600B4732}" srcOrd="0" destOrd="0" presId="urn:microsoft.com/office/officeart/2005/8/layout/hierarchy4"/>
    <dgm:cxn modelId="{6847DE31-159C-4C9A-92B1-5E6A213FBE09}" type="presParOf" srcId="{0402442E-E6B3-450D-B494-120DC779BDEE}" destId="{62AECE50-3178-446C-A0A8-27DB05E4066C}" srcOrd="1" destOrd="0" presId="urn:microsoft.com/office/officeart/2005/8/layout/hierarchy4"/>
    <dgm:cxn modelId="{D036EB84-BD4C-43AE-8BF2-B4465191B544}" type="presParOf" srcId="{BAA103C3-50BE-4CAE-AA51-994D739B9A15}" destId="{C500757E-C126-4AE3-AF25-ABD1389790FA}" srcOrd="5" destOrd="0" presId="urn:microsoft.com/office/officeart/2005/8/layout/hierarchy4"/>
    <dgm:cxn modelId="{6297F1B1-665B-4C6B-AAC0-199F31AF3389}" type="presParOf" srcId="{BAA103C3-50BE-4CAE-AA51-994D739B9A15}" destId="{0C48C68D-FACB-4935-AFDD-0313A94E8DA7}" srcOrd="6" destOrd="0" presId="urn:microsoft.com/office/officeart/2005/8/layout/hierarchy4"/>
    <dgm:cxn modelId="{43DD81C4-7281-498D-A0A5-A7A4BAAC2A5B}" type="presParOf" srcId="{0C48C68D-FACB-4935-AFDD-0313A94E8DA7}" destId="{5F0381F0-C39A-472C-A74F-3AADD0C13A60}" srcOrd="0" destOrd="0" presId="urn:microsoft.com/office/officeart/2005/8/layout/hierarchy4"/>
    <dgm:cxn modelId="{1E379C3C-9FFC-4F81-A4BB-4A5B67A8D794}" type="presParOf" srcId="{0C48C68D-FACB-4935-AFDD-0313A94E8DA7}" destId="{8D939244-3C21-4473-857B-30EB4280EAF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6E0A8-A5DE-42BC-A806-066DBA772744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783CEC-1D5B-4FDC-845A-A53F061D5A1C}">
      <dgm:prSet phldrT="[Text]"/>
      <dgm:spPr/>
      <dgm:t>
        <a:bodyPr/>
        <a:lstStyle/>
        <a:p>
          <a:r>
            <a:rPr lang="en-US" dirty="0" smtClean="0"/>
            <a:t>Defect                                                                                                      50</a:t>
          </a:r>
          <a:endParaRPr lang="en-US" dirty="0"/>
        </a:p>
      </dgm:t>
    </dgm:pt>
    <dgm:pt modelId="{F9319B36-B345-4126-99F0-D2C850874893}" type="parTrans" cxnId="{E570D36A-5453-423D-97D1-6CA8E772825C}">
      <dgm:prSet/>
      <dgm:spPr/>
      <dgm:t>
        <a:bodyPr/>
        <a:lstStyle/>
        <a:p>
          <a:endParaRPr lang="en-US"/>
        </a:p>
      </dgm:t>
    </dgm:pt>
    <dgm:pt modelId="{EB727575-822C-4F4A-A052-FA863182D465}" type="sibTrans" cxnId="{E570D36A-5453-423D-97D1-6CA8E772825C}">
      <dgm:prSet/>
      <dgm:spPr/>
      <dgm:t>
        <a:bodyPr/>
        <a:lstStyle/>
        <a:p>
          <a:endParaRPr lang="en-US"/>
        </a:p>
      </dgm:t>
    </dgm:pt>
    <dgm:pt modelId="{491FE9A6-D2FE-41BB-BFDC-784089CDC349}">
      <dgm:prSet phldrT="[Text]"/>
      <dgm:spPr/>
      <dgm:t>
        <a:bodyPr/>
        <a:lstStyle/>
        <a:p>
          <a:r>
            <a:rPr lang="en-US" dirty="0" smtClean="0"/>
            <a:t>COBOL           1</a:t>
          </a:r>
          <a:endParaRPr lang="en-US" dirty="0"/>
        </a:p>
      </dgm:t>
    </dgm:pt>
    <dgm:pt modelId="{11D89575-76E8-4FF2-9C07-7B3B0FF02321}" type="parTrans" cxnId="{2B95671C-E8F6-4C47-A968-2F33CBAF3A92}">
      <dgm:prSet/>
      <dgm:spPr/>
      <dgm:t>
        <a:bodyPr/>
        <a:lstStyle/>
        <a:p>
          <a:endParaRPr lang="en-US"/>
        </a:p>
      </dgm:t>
    </dgm:pt>
    <dgm:pt modelId="{721F1015-DB4D-4F33-9A4D-EC1C593588C5}" type="sibTrans" cxnId="{2B95671C-E8F6-4C47-A968-2F33CBAF3A92}">
      <dgm:prSet/>
      <dgm:spPr/>
      <dgm:t>
        <a:bodyPr/>
        <a:lstStyle/>
        <a:p>
          <a:endParaRPr lang="en-US"/>
        </a:p>
      </dgm:t>
    </dgm:pt>
    <dgm:pt modelId="{8DAA7507-046A-4D98-90FB-E658CCAC83D6}">
      <dgm:prSet phldrT="[Text]"/>
      <dgm:spPr/>
      <dgm:t>
        <a:bodyPr/>
        <a:lstStyle/>
        <a:p>
          <a:r>
            <a:rPr lang="en-US" dirty="0" smtClean="0"/>
            <a:t>Requirements 4</a:t>
          </a:r>
          <a:endParaRPr lang="en-US" dirty="0"/>
        </a:p>
      </dgm:t>
    </dgm:pt>
    <dgm:pt modelId="{5809A07C-2CFB-48EA-85E6-A3B2E4402752}" type="parTrans" cxnId="{278880B5-F655-456C-873B-8EC18C039478}">
      <dgm:prSet/>
      <dgm:spPr/>
      <dgm:t>
        <a:bodyPr/>
        <a:lstStyle/>
        <a:p>
          <a:endParaRPr lang="en-US"/>
        </a:p>
      </dgm:t>
    </dgm:pt>
    <dgm:pt modelId="{6CDB0E49-0465-425E-9F99-6F91778690EF}" type="sibTrans" cxnId="{278880B5-F655-456C-873B-8EC18C039478}">
      <dgm:prSet/>
      <dgm:spPr/>
      <dgm:t>
        <a:bodyPr/>
        <a:lstStyle/>
        <a:p>
          <a:endParaRPr lang="en-US"/>
        </a:p>
      </dgm:t>
    </dgm:pt>
    <dgm:pt modelId="{9C20C01E-27F0-4068-B86D-E7CA50E7DBD6}">
      <dgm:prSet phldrT="[Text]"/>
      <dgm:spPr/>
      <dgm:t>
        <a:bodyPr/>
        <a:lstStyle/>
        <a:p>
          <a:r>
            <a:rPr lang="en-US" dirty="0" smtClean="0"/>
            <a:t>Effort                                                                                                                                                                         13</a:t>
          </a:r>
          <a:endParaRPr lang="en-US" dirty="0"/>
        </a:p>
      </dgm:t>
    </dgm:pt>
    <dgm:pt modelId="{9434F7FA-31A6-4F11-B84B-2482868FBAF7}" type="parTrans" cxnId="{803FDE1C-760C-4C73-A9C5-EDE56748483D}">
      <dgm:prSet/>
      <dgm:spPr/>
      <dgm:t>
        <a:bodyPr/>
        <a:lstStyle/>
        <a:p>
          <a:endParaRPr lang="en-US"/>
        </a:p>
      </dgm:t>
    </dgm:pt>
    <dgm:pt modelId="{8A0A71F7-1D13-463C-A2A0-BD30BCA2AC66}" type="sibTrans" cxnId="{803FDE1C-760C-4C73-A9C5-EDE56748483D}">
      <dgm:prSet/>
      <dgm:spPr/>
      <dgm:t>
        <a:bodyPr/>
        <a:lstStyle/>
        <a:p>
          <a:endParaRPr lang="en-US"/>
        </a:p>
      </dgm:t>
    </dgm:pt>
    <dgm:pt modelId="{B0C21960-5CF1-43C7-991B-106EF1D4FB1D}">
      <dgm:prSet phldrT="[Text]"/>
      <dgm:spPr/>
      <dgm:t>
        <a:bodyPr/>
        <a:lstStyle/>
        <a:p>
          <a:r>
            <a:rPr lang="en-US" dirty="0" smtClean="0"/>
            <a:t>Issue Tracking 3</a:t>
          </a:r>
          <a:endParaRPr lang="en-US" dirty="0"/>
        </a:p>
      </dgm:t>
    </dgm:pt>
    <dgm:pt modelId="{FF2683BE-DD5B-46D2-B0E1-5E0B47079F1F}" type="sibTrans" cxnId="{E40B09B7-048D-4427-9255-5B39E5A855B2}">
      <dgm:prSet/>
      <dgm:spPr/>
      <dgm:t>
        <a:bodyPr/>
        <a:lstStyle/>
        <a:p>
          <a:endParaRPr lang="en-US"/>
        </a:p>
      </dgm:t>
    </dgm:pt>
    <dgm:pt modelId="{5171C368-DBB5-4B9C-A726-734C70008DE7}" type="parTrans" cxnId="{E40B09B7-048D-4427-9255-5B39E5A855B2}">
      <dgm:prSet/>
      <dgm:spPr/>
      <dgm:t>
        <a:bodyPr/>
        <a:lstStyle/>
        <a:p>
          <a:endParaRPr lang="en-US"/>
        </a:p>
      </dgm:t>
    </dgm:pt>
    <dgm:pt modelId="{8FD3DEF5-6BD9-4A3B-8947-2C42463AFB31}">
      <dgm:prSet phldrT="[Text]"/>
      <dgm:spPr/>
      <dgm:t>
        <a:bodyPr/>
        <a:lstStyle/>
        <a:p>
          <a:r>
            <a:rPr lang="en-US" dirty="0" smtClean="0"/>
            <a:t>Code Evaluation                     42</a:t>
          </a:r>
          <a:endParaRPr lang="en-US" dirty="0"/>
        </a:p>
      </dgm:t>
    </dgm:pt>
    <dgm:pt modelId="{30655F57-F491-453C-86BA-6474116F074B}" type="sibTrans" cxnId="{03AC156C-BCF6-4C57-A2F4-B5FFCEE99F43}">
      <dgm:prSet/>
      <dgm:spPr/>
      <dgm:t>
        <a:bodyPr/>
        <a:lstStyle/>
        <a:p>
          <a:endParaRPr lang="en-US"/>
        </a:p>
      </dgm:t>
    </dgm:pt>
    <dgm:pt modelId="{F103F8C0-2002-4A40-882D-CB53CEFED5F9}" type="parTrans" cxnId="{03AC156C-BCF6-4C57-A2F4-B5FFCEE99F43}">
      <dgm:prSet/>
      <dgm:spPr/>
      <dgm:t>
        <a:bodyPr/>
        <a:lstStyle/>
        <a:p>
          <a:endParaRPr lang="en-US"/>
        </a:p>
      </dgm:t>
    </dgm:pt>
    <dgm:pt modelId="{5A99C185-FA07-4230-9711-35A7322853DB}">
      <dgm:prSet phldrT="[Text]"/>
      <dgm:spPr/>
      <dgm:t>
        <a:bodyPr/>
        <a:lstStyle/>
        <a:p>
          <a:r>
            <a:rPr lang="en-US" dirty="0" smtClean="0"/>
            <a:t>Bug Tracking 5</a:t>
          </a:r>
          <a:endParaRPr lang="en-US" dirty="0"/>
        </a:p>
      </dgm:t>
    </dgm:pt>
    <dgm:pt modelId="{2379C013-7C04-4CC4-B0C0-98E4844B2DE2}" type="sibTrans" cxnId="{6920202F-4A2A-43D7-9FCF-E2468CF52947}">
      <dgm:prSet/>
      <dgm:spPr/>
      <dgm:t>
        <a:bodyPr/>
        <a:lstStyle/>
        <a:p>
          <a:endParaRPr lang="en-US"/>
        </a:p>
      </dgm:t>
    </dgm:pt>
    <dgm:pt modelId="{35A377F5-6736-49F2-B766-5FAC7C433C90}" type="parTrans" cxnId="{6920202F-4A2A-43D7-9FCF-E2468CF52947}">
      <dgm:prSet/>
      <dgm:spPr/>
      <dgm:t>
        <a:bodyPr/>
        <a:lstStyle/>
        <a:p>
          <a:endParaRPr lang="en-US"/>
        </a:p>
      </dgm:t>
    </dgm:pt>
    <dgm:pt modelId="{DAFB4163-0682-4F7E-8655-38A1CA66C0F1}">
      <dgm:prSet phldrT="[Text]"/>
      <dgm:spPr/>
      <dgm:t>
        <a:bodyPr/>
        <a:lstStyle/>
        <a:p>
          <a:r>
            <a:rPr lang="en-US" dirty="0" err="1" smtClean="0"/>
            <a:t>Cocomo</a:t>
          </a:r>
          <a:r>
            <a:rPr lang="en-US" dirty="0" smtClean="0"/>
            <a:t> I       2</a:t>
          </a:r>
          <a:endParaRPr lang="en-US" dirty="0"/>
        </a:p>
      </dgm:t>
    </dgm:pt>
    <dgm:pt modelId="{578E6960-8AE8-412B-A63B-26CFB75DCE95}" type="parTrans" cxnId="{2B7197B8-3817-43D9-A1CC-3DB1A81E4313}">
      <dgm:prSet/>
      <dgm:spPr/>
      <dgm:t>
        <a:bodyPr/>
        <a:lstStyle/>
        <a:p>
          <a:endParaRPr lang="en-US"/>
        </a:p>
      </dgm:t>
    </dgm:pt>
    <dgm:pt modelId="{338D35A9-3AC1-452A-B714-9134E529DA44}" type="sibTrans" cxnId="{2B7197B8-3817-43D9-A1CC-3DB1A81E4313}">
      <dgm:prSet/>
      <dgm:spPr/>
      <dgm:t>
        <a:bodyPr/>
        <a:lstStyle/>
        <a:p>
          <a:endParaRPr lang="en-US"/>
        </a:p>
      </dgm:t>
    </dgm:pt>
    <dgm:pt modelId="{A0AB9A71-3463-4849-8F31-103B13FFE875}">
      <dgm:prSet phldrT="[Text]"/>
      <dgm:spPr/>
      <dgm:t>
        <a:bodyPr/>
        <a:lstStyle/>
        <a:p>
          <a:r>
            <a:rPr lang="en-US" dirty="0" err="1" smtClean="0"/>
            <a:t>Cocomo</a:t>
          </a:r>
          <a:r>
            <a:rPr lang="en-US" dirty="0" smtClean="0"/>
            <a:t> II     2</a:t>
          </a:r>
          <a:endParaRPr lang="en-US" dirty="0"/>
        </a:p>
      </dgm:t>
    </dgm:pt>
    <dgm:pt modelId="{A2DE731B-B1B0-4F32-B3AB-238457EFE7BD}" type="parTrans" cxnId="{E4655046-D2D8-429A-9AEF-86CC58D51C25}">
      <dgm:prSet/>
      <dgm:spPr/>
      <dgm:t>
        <a:bodyPr/>
        <a:lstStyle/>
        <a:p>
          <a:endParaRPr lang="en-US"/>
        </a:p>
      </dgm:t>
    </dgm:pt>
    <dgm:pt modelId="{73A084EE-4D35-423A-A711-EA5996356E47}" type="sibTrans" cxnId="{E4655046-D2D8-429A-9AEF-86CC58D51C25}">
      <dgm:prSet/>
      <dgm:spPr/>
      <dgm:t>
        <a:bodyPr/>
        <a:lstStyle/>
        <a:p>
          <a:endParaRPr lang="en-US"/>
        </a:p>
      </dgm:t>
    </dgm:pt>
    <dgm:pt modelId="{2B08E215-8B43-4729-9D96-B03B574F38D9}">
      <dgm:prSet phldrT="[Text]"/>
      <dgm:spPr/>
      <dgm:t>
        <a:bodyPr/>
        <a:lstStyle/>
        <a:p>
          <a:r>
            <a:rPr lang="en-US" dirty="0" smtClean="0"/>
            <a:t>Function Points            4</a:t>
          </a:r>
          <a:endParaRPr lang="en-US" dirty="0"/>
        </a:p>
      </dgm:t>
    </dgm:pt>
    <dgm:pt modelId="{3CCBEF7D-BE4B-44A4-A407-3292A56A0564}" type="parTrans" cxnId="{627B87A4-7338-4DEA-8954-D00B42851E85}">
      <dgm:prSet/>
      <dgm:spPr/>
      <dgm:t>
        <a:bodyPr/>
        <a:lstStyle/>
        <a:p>
          <a:endParaRPr lang="en-US"/>
        </a:p>
      </dgm:t>
    </dgm:pt>
    <dgm:pt modelId="{643887E5-51A5-4AE5-8C8B-07EE5CCFCD85}" type="sibTrans" cxnId="{627B87A4-7338-4DEA-8954-D00B42851E85}">
      <dgm:prSet/>
      <dgm:spPr/>
      <dgm:t>
        <a:bodyPr/>
        <a:lstStyle/>
        <a:p>
          <a:endParaRPr lang="en-US"/>
        </a:p>
      </dgm:t>
    </dgm:pt>
    <dgm:pt modelId="{AA4BF390-5418-4D84-81D2-C9DB0D530CFE}">
      <dgm:prSet phldrT="[Text]"/>
      <dgm:spPr/>
      <dgm:t>
        <a:bodyPr/>
        <a:lstStyle/>
        <a:p>
          <a:r>
            <a:rPr lang="en-US" dirty="0" smtClean="0"/>
            <a:t>ISBSG             2</a:t>
          </a:r>
          <a:endParaRPr lang="en-US" dirty="0"/>
        </a:p>
      </dgm:t>
    </dgm:pt>
    <dgm:pt modelId="{9EEEAAF4-6C89-4628-B0A1-EE8151F972F2}" type="parTrans" cxnId="{C48901D9-4BAE-47E0-8C7C-0776DDDF4180}">
      <dgm:prSet/>
      <dgm:spPr/>
      <dgm:t>
        <a:bodyPr/>
        <a:lstStyle/>
        <a:p>
          <a:endParaRPr lang="en-US"/>
        </a:p>
      </dgm:t>
    </dgm:pt>
    <dgm:pt modelId="{DDA43151-2400-43AD-9C39-83490754B2F5}" type="sibTrans" cxnId="{C48901D9-4BAE-47E0-8C7C-0776DDDF4180}">
      <dgm:prSet/>
      <dgm:spPr/>
      <dgm:t>
        <a:bodyPr/>
        <a:lstStyle/>
        <a:p>
          <a:endParaRPr lang="en-US"/>
        </a:p>
      </dgm:t>
    </dgm:pt>
    <dgm:pt modelId="{7EE5B711-70EC-4C2D-9B5E-283C579B62D4}">
      <dgm:prSet phldrT="[Text]"/>
      <dgm:spPr/>
      <dgm:t>
        <a:bodyPr/>
        <a:lstStyle/>
        <a:p>
          <a:r>
            <a:rPr lang="en-US" dirty="0" smtClean="0"/>
            <a:t>Personnel      1</a:t>
          </a:r>
          <a:endParaRPr lang="en-US" dirty="0"/>
        </a:p>
      </dgm:t>
    </dgm:pt>
    <dgm:pt modelId="{6FDEDDD2-4E6E-476F-888D-469B1C7E097F}" type="parTrans" cxnId="{20325C10-F6D9-4CBB-9329-A36242882DC4}">
      <dgm:prSet/>
      <dgm:spPr/>
      <dgm:t>
        <a:bodyPr/>
        <a:lstStyle/>
        <a:p>
          <a:endParaRPr lang="en-US"/>
        </a:p>
      </dgm:t>
    </dgm:pt>
    <dgm:pt modelId="{7D80CF49-6FE4-42E8-8E95-8D89EBAFCF85}" type="sibTrans" cxnId="{20325C10-F6D9-4CBB-9329-A36242882DC4}">
      <dgm:prSet/>
      <dgm:spPr/>
      <dgm:t>
        <a:bodyPr/>
        <a:lstStyle/>
        <a:p>
          <a:endParaRPr lang="en-US"/>
        </a:p>
      </dgm:t>
    </dgm:pt>
    <dgm:pt modelId="{30DE795B-EE9B-4F90-A7B3-298C7BBC417F}">
      <dgm:prSet phldrT="[Text]"/>
      <dgm:spPr/>
      <dgm:t>
        <a:bodyPr/>
        <a:lstStyle/>
        <a:p>
          <a:r>
            <a:rPr lang="en-US" dirty="0" smtClean="0"/>
            <a:t>NRP                2</a:t>
          </a:r>
          <a:endParaRPr lang="en-US" dirty="0"/>
        </a:p>
      </dgm:t>
    </dgm:pt>
    <dgm:pt modelId="{83FBF54C-124B-43D1-B010-9A0BE5598D21}" type="parTrans" cxnId="{38E8DFEC-4DBA-4F98-87C8-A88F2C02FB24}">
      <dgm:prSet/>
      <dgm:spPr/>
      <dgm:t>
        <a:bodyPr/>
        <a:lstStyle/>
        <a:p>
          <a:endParaRPr lang="en-US"/>
        </a:p>
      </dgm:t>
    </dgm:pt>
    <dgm:pt modelId="{556E21BD-6F7E-4127-85FD-9382DB7BAC0D}" type="sibTrans" cxnId="{38E8DFEC-4DBA-4F98-87C8-A88F2C02FB24}">
      <dgm:prSet/>
      <dgm:spPr/>
      <dgm:t>
        <a:bodyPr/>
        <a:lstStyle/>
        <a:p>
          <a:endParaRPr lang="en-US"/>
        </a:p>
      </dgm:t>
    </dgm:pt>
    <dgm:pt modelId="{2A216DFB-C88A-4729-B401-C87BD4402EAC}">
      <dgm:prSet phldrT="[Text]"/>
      <dgm:spPr/>
      <dgm:t>
        <a:bodyPr/>
        <a:lstStyle/>
        <a:p>
          <a:r>
            <a:rPr lang="en-US" dirty="0" smtClean="0"/>
            <a:t>CK                 33</a:t>
          </a:r>
          <a:endParaRPr lang="en-US" dirty="0"/>
        </a:p>
      </dgm:t>
    </dgm:pt>
    <dgm:pt modelId="{93921FB5-35F3-4D89-B713-DD5A862B3CCC}" type="parTrans" cxnId="{075F45AE-4100-4BC0-B933-E67347766E09}">
      <dgm:prSet/>
      <dgm:spPr/>
      <dgm:t>
        <a:bodyPr/>
        <a:lstStyle/>
        <a:p>
          <a:endParaRPr lang="en-US"/>
        </a:p>
      </dgm:t>
    </dgm:pt>
    <dgm:pt modelId="{C22FC981-9057-4E5B-8A98-660204B3ED48}" type="sibTrans" cxnId="{075F45AE-4100-4BC0-B933-E67347766E09}">
      <dgm:prSet/>
      <dgm:spPr/>
      <dgm:t>
        <a:bodyPr/>
        <a:lstStyle/>
        <a:p>
          <a:endParaRPr lang="en-US"/>
        </a:p>
      </dgm:t>
    </dgm:pt>
    <dgm:pt modelId="{2A414BFE-0EC7-4384-9366-D4170EEF7D15}">
      <dgm:prSet phldrT="[Text]"/>
      <dgm:spPr/>
      <dgm:t>
        <a:bodyPr/>
        <a:lstStyle/>
        <a:p>
          <a:r>
            <a:rPr lang="en-US" dirty="0" smtClean="0"/>
            <a:t>MH                 7</a:t>
          </a:r>
          <a:endParaRPr lang="en-US" dirty="0"/>
        </a:p>
      </dgm:t>
    </dgm:pt>
    <dgm:pt modelId="{7DAC8EE5-574E-4142-9728-2B2149FBC06E}" type="parTrans" cxnId="{BF94C5E0-514A-40F4-93CA-09351300866F}">
      <dgm:prSet/>
      <dgm:spPr/>
      <dgm:t>
        <a:bodyPr/>
        <a:lstStyle/>
        <a:p>
          <a:endParaRPr lang="en-US"/>
        </a:p>
      </dgm:t>
    </dgm:pt>
    <dgm:pt modelId="{9086838C-76AC-42C4-A286-613FBEF7872A}" type="sibTrans" cxnId="{BF94C5E0-514A-40F4-93CA-09351300866F}">
      <dgm:prSet/>
      <dgm:spPr/>
      <dgm:t>
        <a:bodyPr/>
        <a:lstStyle/>
        <a:p>
          <a:endParaRPr lang="en-US"/>
        </a:p>
      </dgm:t>
    </dgm:pt>
    <dgm:pt modelId="{BAA103C3-50BE-4CAE-AA51-994D739B9A15}" type="pres">
      <dgm:prSet presAssocID="{7AF6E0A8-A5DE-42BC-A806-066DBA77274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499761-F2CE-4770-A10E-208483923B80}" type="pres">
      <dgm:prSet presAssocID="{8C783CEC-1D5B-4FDC-845A-A53F061D5A1C}" presName="vertOne" presStyleCnt="0"/>
      <dgm:spPr/>
    </dgm:pt>
    <dgm:pt modelId="{28D85D59-893D-4009-B99E-187DF85233ED}" type="pres">
      <dgm:prSet presAssocID="{8C783CEC-1D5B-4FDC-845A-A53F061D5A1C}" presName="txOne" presStyleLbl="node0" presStyleIdx="0" presStyleCnt="3">
        <dgm:presLayoutVars>
          <dgm:chPref val="3"/>
        </dgm:presLayoutVars>
      </dgm:prSet>
      <dgm:spPr/>
    </dgm:pt>
    <dgm:pt modelId="{8F9549B2-E12F-40C6-83D6-BB5CBC57FC06}" type="pres">
      <dgm:prSet presAssocID="{8C783CEC-1D5B-4FDC-845A-A53F061D5A1C}" presName="parTransOne" presStyleCnt="0"/>
      <dgm:spPr/>
    </dgm:pt>
    <dgm:pt modelId="{725750DD-C992-4E66-9FEF-812112CC7F30}" type="pres">
      <dgm:prSet presAssocID="{8C783CEC-1D5B-4FDC-845A-A53F061D5A1C}" presName="horzOne" presStyleCnt="0"/>
      <dgm:spPr/>
    </dgm:pt>
    <dgm:pt modelId="{F83F44BC-5540-49DB-A7F9-6AF446112D08}" type="pres">
      <dgm:prSet presAssocID="{5A99C185-FA07-4230-9711-35A7322853DB}" presName="vertTwo" presStyleCnt="0"/>
      <dgm:spPr/>
    </dgm:pt>
    <dgm:pt modelId="{1E1F3331-5899-4892-A8D8-EB05AACD776E}" type="pres">
      <dgm:prSet presAssocID="{5A99C185-FA07-4230-9711-35A7322853DB}" presName="txTwo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4C3C4C-A784-4C7A-A7D1-7C0CD587D082}" type="pres">
      <dgm:prSet presAssocID="{5A99C185-FA07-4230-9711-35A7322853DB}" presName="horzTwo" presStyleCnt="0"/>
      <dgm:spPr/>
    </dgm:pt>
    <dgm:pt modelId="{6CA75C47-7DFF-400A-8F24-3A08B6547E3B}" type="pres">
      <dgm:prSet presAssocID="{2379C013-7C04-4CC4-B0C0-98E4844B2DE2}" presName="sibSpaceTwo" presStyleCnt="0"/>
      <dgm:spPr/>
    </dgm:pt>
    <dgm:pt modelId="{1E1F00C3-3D92-4AEB-8007-4BD9D612DFD7}" type="pres">
      <dgm:prSet presAssocID="{8FD3DEF5-6BD9-4A3B-8947-2C42463AFB31}" presName="vertTwo" presStyleCnt="0"/>
      <dgm:spPr/>
    </dgm:pt>
    <dgm:pt modelId="{319D002B-A871-40E9-AFA8-408EDB109ADF}" type="pres">
      <dgm:prSet presAssocID="{8FD3DEF5-6BD9-4A3B-8947-2C42463AFB31}" presName="txTwo" presStyleLbl="node2" presStyleIdx="1" presStyleCnt="10">
        <dgm:presLayoutVars>
          <dgm:chPref val="3"/>
        </dgm:presLayoutVars>
      </dgm:prSet>
      <dgm:spPr/>
    </dgm:pt>
    <dgm:pt modelId="{F01BD88D-217B-45CD-B516-C68B4F0EE7E8}" type="pres">
      <dgm:prSet presAssocID="{8FD3DEF5-6BD9-4A3B-8947-2C42463AFB31}" presName="parTransTwo" presStyleCnt="0"/>
      <dgm:spPr/>
    </dgm:pt>
    <dgm:pt modelId="{7AF01619-94C6-4A59-A76B-A5F85B4029AE}" type="pres">
      <dgm:prSet presAssocID="{8FD3DEF5-6BD9-4A3B-8947-2C42463AFB31}" presName="horzTwo" presStyleCnt="0"/>
      <dgm:spPr/>
    </dgm:pt>
    <dgm:pt modelId="{798EA419-6036-4F4C-AA5B-BFBED4715231}" type="pres">
      <dgm:prSet presAssocID="{2A216DFB-C88A-4729-B401-C87BD4402EAC}" presName="vertThree" presStyleCnt="0"/>
      <dgm:spPr/>
    </dgm:pt>
    <dgm:pt modelId="{7327867B-843C-49B8-966E-30E8C7FCB6B9}" type="pres">
      <dgm:prSet presAssocID="{2A216DFB-C88A-4729-B401-C87BD4402EAC}" presName="txThree" presStyleLbl="node3" presStyleIdx="0" presStyleCnt="2">
        <dgm:presLayoutVars>
          <dgm:chPref val="3"/>
        </dgm:presLayoutVars>
      </dgm:prSet>
      <dgm:spPr/>
    </dgm:pt>
    <dgm:pt modelId="{24836088-9472-4E6F-BCCD-A33FDDDB376A}" type="pres">
      <dgm:prSet presAssocID="{2A216DFB-C88A-4729-B401-C87BD4402EAC}" presName="horzThree" presStyleCnt="0"/>
      <dgm:spPr/>
    </dgm:pt>
    <dgm:pt modelId="{C286D704-BC62-408A-BC30-BE929DA1928D}" type="pres">
      <dgm:prSet presAssocID="{C22FC981-9057-4E5B-8A98-660204B3ED48}" presName="sibSpaceThree" presStyleCnt="0"/>
      <dgm:spPr/>
    </dgm:pt>
    <dgm:pt modelId="{15D2145E-6F0A-43F0-8064-ED4247C007B5}" type="pres">
      <dgm:prSet presAssocID="{2A414BFE-0EC7-4384-9366-D4170EEF7D15}" presName="vertThree" presStyleCnt="0"/>
      <dgm:spPr/>
    </dgm:pt>
    <dgm:pt modelId="{E2D3FB33-B3BD-48DB-9F89-DED5C516F0CE}" type="pres">
      <dgm:prSet presAssocID="{2A414BFE-0EC7-4384-9366-D4170EEF7D15}" presName="txThree" presStyleLbl="node3" presStyleIdx="1" presStyleCnt="2">
        <dgm:presLayoutVars>
          <dgm:chPref val="3"/>
        </dgm:presLayoutVars>
      </dgm:prSet>
      <dgm:spPr/>
    </dgm:pt>
    <dgm:pt modelId="{E94E545B-989A-440B-BB87-260BC92874AA}" type="pres">
      <dgm:prSet presAssocID="{2A414BFE-0EC7-4384-9366-D4170EEF7D15}" presName="horzThree" presStyleCnt="0"/>
      <dgm:spPr/>
    </dgm:pt>
    <dgm:pt modelId="{B66D222A-462E-44F8-9C4B-5CB49B41E37F}" type="pres">
      <dgm:prSet presAssocID="{30655F57-F491-453C-86BA-6474116F074B}" presName="sibSpaceTwo" presStyleCnt="0"/>
      <dgm:spPr/>
    </dgm:pt>
    <dgm:pt modelId="{3AEF45F2-9661-4EC6-B7EF-45A16412FF1A}" type="pres">
      <dgm:prSet presAssocID="{B0C21960-5CF1-43C7-991B-106EF1D4FB1D}" presName="vertTwo" presStyleCnt="0"/>
      <dgm:spPr/>
    </dgm:pt>
    <dgm:pt modelId="{355D9CA1-363E-4127-8398-80036FD29AC1}" type="pres">
      <dgm:prSet presAssocID="{B0C21960-5CF1-43C7-991B-106EF1D4FB1D}" presName="txTwo" presStyleLbl="node2" presStyleIdx="2" presStyleCnt="10">
        <dgm:presLayoutVars>
          <dgm:chPref val="3"/>
        </dgm:presLayoutVars>
      </dgm:prSet>
      <dgm:spPr/>
    </dgm:pt>
    <dgm:pt modelId="{A3E8978F-C84C-4C7A-85CD-E330A44B5635}" type="pres">
      <dgm:prSet presAssocID="{B0C21960-5CF1-43C7-991B-106EF1D4FB1D}" presName="horzTwo" presStyleCnt="0"/>
      <dgm:spPr/>
    </dgm:pt>
    <dgm:pt modelId="{C09D90EF-5284-4DA1-8147-6409856391D9}" type="pres">
      <dgm:prSet presAssocID="{EB727575-822C-4F4A-A052-FA863182D465}" presName="sibSpaceOne" presStyleCnt="0"/>
      <dgm:spPr/>
    </dgm:pt>
    <dgm:pt modelId="{E169F2C8-F00C-4BC7-BA5F-82E5FC57E572}" type="pres">
      <dgm:prSet presAssocID="{9C20C01E-27F0-4068-B86D-E7CA50E7DBD6}" presName="vertOne" presStyleCnt="0"/>
      <dgm:spPr/>
    </dgm:pt>
    <dgm:pt modelId="{5D746136-D255-4315-B165-D07A58276A64}" type="pres">
      <dgm:prSet presAssocID="{9C20C01E-27F0-4068-B86D-E7CA50E7DBD6}" presName="txOne" presStyleLbl="node0" presStyleIdx="1" presStyleCnt="3">
        <dgm:presLayoutVars>
          <dgm:chPref val="3"/>
        </dgm:presLayoutVars>
      </dgm:prSet>
      <dgm:spPr/>
    </dgm:pt>
    <dgm:pt modelId="{A41B9B45-700F-4A12-9C59-116036CCA860}" type="pres">
      <dgm:prSet presAssocID="{9C20C01E-27F0-4068-B86D-E7CA50E7DBD6}" presName="parTransOne" presStyleCnt="0"/>
      <dgm:spPr/>
    </dgm:pt>
    <dgm:pt modelId="{D63C2771-8CC9-4A01-BBEA-96837DF3F5E5}" type="pres">
      <dgm:prSet presAssocID="{9C20C01E-27F0-4068-B86D-E7CA50E7DBD6}" presName="horzOne" presStyleCnt="0"/>
      <dgm:spPr/>
    </dgm:pt>
    <dgm:pt modelId="{0D2184B8-A94E-4224-A3C2-CAF55637AE7E}" type="pres">
      <dgm:prSet presAssocID="{491FE9A6-D2FE-41BB-BFDC-784089CDC349}" presName="vertTwo" presStyleCnt="0"/>
      <dgm:spPr/>
    </dgm:pt>
    <dgm:pt modelId="{82E9B594-82EB-4383-8DF0-6C81E073E027}" type="pres">
      <dgm:prSet presAssocID="{491FE9A6-D2FE-41BB-BFDC-784089CDC349}" presName="txTwo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A8715C-E8BB-44E1-A414-B478CBD7E776}" type="pres">
      <dgm:prSet presAssocID="{491FE9A6-D2FE-41BB-BFDC-784089CDC349}" presName="horzTwo" presStyleCnt="0"/>
      <dgm:spPr/>
    </dgm:pt>
    <dgm:pt modelId="{FC7A4E89-916E-4444-8755-457E732646B5}" type="pres">
      <dgm:prSet presAssocID="{721F1015-DB4D-4F33-9A4D-EC1C593588C5}" presName="sibSpaceTwo" presStyleCnt="0"/>
      <dgm:spPr/>
    </dgm:pt>
    <dgm:pt modelId="{F406A93C-C3FE-4025-9D96-9B11CA14976B}" type="pres">
      <dgm:prSet presAssocID="{DAFB4163-0682-4F7E-8655-38A1CA66C0F1}" presName="vertTwo" presStyleCnt="0"/>
      <dgm:spPr/>
    </dgm:pt>
    <dgm:pt modelId="{DBAD391A-D185-4AB1-BCB2-F7DC9D1A8D87}" type="pres">
      <dgm:prSet presAssocID="{DAFB4163-0682-4F7E-8655-38A1CA66C0F1}" presName="txTwo" presStyleLbl="node2" presStyleIdx="4" presStyleCnt="10">
        <dgm:presLayoutVars>
          <dgm:chPref val="3"/>
        </dgm:presLayoutVars>
      </dgm:prSet>
      <dgm:spPr/>
    </dgm:pt>
    <dgm:pt modelId="{AFE89ED3-49C5-47FE-9347-3B63D199D9B7}" type="pres">
      <dgm:prSet presAssocID="{DAFB4163-0682-4F7E-8655-38A1CA66C0F1}" presName="horzTwo" presStyleCnt="0"/>
      <dgm:spPr/>
    </dgm:pt>
    <dgm:pt modelId="{207374D2-B4E6-4CE8-BB86-920EB117A29B}" type="pres">
      <dgm:prSet presAssocID="{338D35A9-3AC1-452A-B714-9134E529DA44}" presName="sibSpaceTwo" presStyleCnt="0"/>
      <dgm:spPr/>
    </dgm:pt>
    <dgm:pt modelId="{C072D703-88B0-4E7E-8D98-671A36F935EA}" type="pres">
      <dgm:prSet presAssocID="{A0AB9A71-3463-4849-8F31-103B13FFE875}" presName="vertTwo" presStyleCnt="0"/>
      <dgm:spPr/>
    </dgm:pt>
    <dgm:pt modelId="{5D226B0B-6637-43BF-8973-C9B7E8F53756}" type="pres">
      <dgm:prSet presAssocID="{A0AB9A71-3463-4849-8F31-103B13FFE875}" presName="txTwo" presStyleLbl="node2" presStyleIdx="5" presStyleCnt="10">
        <dgm:presLayoutVars>
          <dgm:chPref val="3"/>
        </dgm:presLayoutVars>
      </dgm:prSet>
      <dgm:spPr/>
    </dgm:pt>
    <dgm:pt modelId="{BF0FA031-190A-4979-8002-4AB9661D3424}" type="pres">
      <dgm:prSet presAssocID="{A0AB9A71-3463-4849-8F31-103B13FFE875}" presName="horzTwo" presStyleCnt="0"/>
      <dgm:spPr/>
    </dgm:pt>
    <dgm:pt modelId="{AEA6C7E1-A5E6-4BCA-8838-9010C9B691D3}" type="pres">
      <dgm:prSet presAssocID="{73A084EE-4D35-423A-A711-EA5996356E47}" presName="sibSpaceTwo" presStyleCnt="0"/>
      <dgm:spPr/>
    </dgm:pt>
    <dgm:pt modelId="{FE8AACC0-74D7-4471-B4BF-8B2FC02BAA91}" type="pres">
      <dgm:prSet presAssocID="{2B08E215-8B43-4729-9D96-B03B574F38D9}" presName="vertTwo" presStyleCnt="0"/>
      <dgm:spPr/>
    </dgm:pt>
    <dgm:pt modelId="{B3825C16-ADC9-42FB-B2ED-10DD32A8A126}" type="pres">
      <dgm:prSet presAssocID="{2B08E215-8B43-4729-9D96-B03B574F38D9}" presName="txTwo" presStyleLbl="node2" presStyleIdx="6" presStyleCnt="10">
        <dgm:presLayoutVars>
          <dgm:chPref val="3"/>
        </dgm:presLayoutVars>
      </dgm:prSet>
      <dgm:spPr/>
    </dgm:pt>
    <dgm:pt modelId="{0D923BBC-CB23-4D67-93C7-C1A0F54776E3}" type="pres">
      <dgm:prSet presAssocID="{2B08E215-8B43-4729-9D96-B03B574F38D9}" presName="horzTwo" presStyleCnt="0"/>
      <dgm:spPr/>
    </dgm:pt>
    <dgm:pt modelId="{18E465E9-1D0F-4795-97D6-250A91F64E4D}" type="pres">
      <dgm:prSet presAssocID="{643887E5-51A5-4AE5-8C8B-07EE5CCFCD85}" presName="sibSpaceTwo" presStyleCnt="0"/>
      <dgm:spPr/>
    </dgm:pt>
    <dgm:pt modelId="{5C2DEB6A-22E1-4711-8056-9F7E2100A143}" type="pres">
      <dgm:prSet presAssocID="{AA4BF390-5418-4D84-81D2-C9DB0D530CFE}" presName="vertTwo" presStyleCnt="0"/>
      <dgm:spPr/>
    </dgm:pt>
    <dgm:pt modelId="{2BD7D201-0CA0-421D-B667-91C93CFB60A4}" type="pres">
      <dgm:prSet presAssocID="{AA4BF390-5418-4D84-81D2-C9DB0D530CFE}" presName="txTwo" presStyleLbl="node2" presStyleIdx="7" presStyleCnt="10">
        <dgm:presLayoutVars>
          <dgm:chPref val="3"/>
        </dgm:presLayoutVars>
      </dgm:prSet>
      <dgm:spPr/>
    </dgm:pt>
    <dgm:pt modelId="{8804F4E4-FA78-4BA3-85A2-D7661947030C}" type="pres">
      <dgm:prSet presAssocID="{AA4BF390-5418-4D84-81D2-C9DB0D530CFE}" presName="horzTwo" presStyleCnt="0"/>
      <dgm:spPr/>
    </dgm:pt>
    <dgm:pt modelId="{97302711-E5CD-4108-B351-9820370A44BF}" type="pres">
      <dgm:prSet presAssocID="{DDA43151-2400-43AD-9C39-83490754B2F5}" presName="sibSpaceTwo" presStyleCnt="0"/>
      <dgm:spPr/>
    </dgm:pt>
    <dgm:pt modelId="{480F3F88-9D77-409D-B176-0ED6A86DE6D6}" type="pres">
      <dgm:prSet presAssocID="{7EE5B711-70EC-4C2D-9B5E-283C579B62D4}" presName="vertTwo" presStyleCnt="0"/>
      <dgm:spPr/>
    </dgm:pt>
    <dgm:pt modelId="{7A040471-8E5C-4D6A-97A7-5711E676A818}" type="pres">
      <dgm:prSet presAssocID="{7EE5B711-70EC-4C2D-9B5E-283C579B62D4}" presName="txTwo" presStyleLbl="node2" presStyleIdx="8" presStyleCnt="10">
        <dgm:presLayoutVars>
          <dgm:chPref val="3"/>
        </dgm:presLayoutVars>
      </dgm:prSet>
      <dgm:spPr/>
    </dgm:pt>
    <dgm:pt modelId="{BF3D4868-5F1D-4EB2-8B2B-83F35EC5B8F6}" type="pres">
      <dgm:prSet presAssocID="{7EE5B711-70EC-4C2D-9B5E-283C579B62D4}" presName="horzTwo" presStyleCnt="0"/>
      <dgm:spPr/>
    </dgm:pt>
    <dgm:pt modelId="{652F1B1A-B2B0-4069-9C44-1A3208E65583}" type="pres">
      <dgm:prSet presAssocID="{8A0A71F7-1D13-463C-A2A0-BD30BCA2AC66}" presName="sibSpaceOne" presStyleCnt="0"/>
      <dgm:spPr/>
    </dgm:pt>
    <dgm:pt modelId="{A9A3F370-35F4-4993-BAF1-B62434BDC8B2}" type="pres">
      <dgm:prSet presAssocID="{8DAA7507-046A-4D98-90FB-E658CCAC83D6}" presName="vertOne" presStyleCnt="0"/>
      <dgm:spPr/>
    </dgm:pt>
    <dgm:pt modelId="{18E449D1-70DE-47A7-BEA0-7BE44538DB3A}" type="pres">
      <dgm:prSet presAssocID="{8DAA7507-046A-4D98-90FB-E658CCAC83D6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1BF378-5E71-486C-8744-51DF07858B7C}" type="pres">
      <dgm:prSet presAssocID="{8DAA7507-046A-4D98-90FB-E658CCAC83D6}" presName="parTransOne" presStyleCnt="0"/>
      <dgm:spPr/>
    </dgm:pt>
    <dgm:pt modelId="{993E3BDE-AE11-40AE-A3D5-CD8CF19CC904}" type="pres">
      <dgm:prSet presAssocID="{8DAA7507-046A-4D98-90FB-E658CCAC83D6}" presName="horzOne" presStyleCnt="0"/>
      <dgm:spPr/>
    </dgm:pt>
    <dgm:pt modelId="{B5D7BCC7-189E-4B72-B2B1-1842710402F9}" type="pres">
      <dgm:prSet presAssocID="{30DE795B-EE9B-4F90-A7B3-298C7BBC417F}" presName="vertTwo" presStyleCnt="0"/>
      <dgm:spPr/>
    </dgm:pt>
    <dgm:pt modelId="{E0097D78-BEF5-4EDB-B90B-4CBB3AC9E54E}" type="pres">
      <dgm:prSet presAssocID="{30DE795B-EE9B-4F90-A7B3-298C7BBC417F}" presName="txTwo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BA4D24-0BE9-4BE4-AE7D-89D5AD9F61EF}" type="pres">
      <dgm:prSet presAssocID="{30DE795B-EE9B-4F90-A7B3-298C7BBC417F}" presName="horzTwo" presStyleCnt="0"/>
      <dgm:spPr/>
    </dgm:pt>
  </dgm:ptLst>
  <dgm:cxnLst>
    <dgm:cxn modelId="{0034067D-89C9-45BA-A148-C15A8FCBC1CB}" type="presOf" srcId="{B0C21960-5CF1-43C7-991B-106EF1D4FB1D}" destId="{355D9CA1-363E-4127-8398-80036FD29AC1}" srcOrd="0" destOrd="0" presId="urn:microsoft.com/office/officeart/2005/8/layout/hierarchy4"/>
    <dgm:cxn modelId="{1FB3A29A-AF44-481D-9566-CDBADCC580DC}" type="presOf" srcId="{7EE5B711-70EC-4C2D-9B5E-283C579B62D4}" destId="{7A040471-8E5C-4D6A-97A7-5711E676A818}" srcOrd="0" destOrd="0" presId="urn:microsoft.com/office/officeart/2005/8/layout/hierarchy4"/>
    <dgm:cxn modelId="{A8445151-42AF-485D-9154-01ACD500B8EC}" type="presOf" srcId="{8FD3DEF5-6BD9-4A3B-8947-2C42463AFB31}" destId="{319D002B-A871-40E9-AFA8-408EDB109ADF}" srcOrd="0" destOrd="0" presId="urn:microsoft.com/office/officeart/2005/8/layout/hierarchy4"/>
    <dgm:cxn modelId="{278880B5-F655-456C-873B-8EC18C039478}" srcId="{7AF6E0A8-A5DE-42BC-A806-066DBA772744}" destId="{8DAA7507-046A-4D98-90FB-E658CCAC83D6}" srcOrd="2" destOrd="0" parTransId="{5809A07C-2CFB-48EA-85E6-A3B2E4402752}" sibTransId="{6CDB0E49-0465-425E-9F99-6F91778690EF}"/>
    <dgm:cxn modelId="{88CB4D51-D610-4BA2-AF59-6EAB0184AA6B}" type="presOf" srcId="{5A99C185-FA07-4230-9711-35A7322853DB}" destId="{1E1F3331-5899-4892-A8D8-EB05AACD776E}" srcOrd="0" destOrd="0" presId="urn:microsoft.com/office/officeart/2005/8/layout/hierarchy4"/>
    <dgm:cxn modelId="{4784B500-D5DB-4CAE-A021-C4A83082E49C}" type="presOf" srcId="{7AF6E0A8-A5DE-42BC-A806-066DBA772744}" destId="{BAA103C3-50BE-4CAE-AA51-994D739B9A15}" srcOrd="0" destOrd="0" presId="urn:microsoft.com/office/officeart/2005/8/layout/hierarchy4"/>
    <dgm:cxn modelId="{803FDE1C-760C-4C73-A9C5-EDE56748483D}" srcId="{7AF6E0A8-A5DE-42BC-A806-066DBA772744}" destId="{9C20C01E-27F0-4068-B86D-E7CA50E7DBD6}" srcOrd="1" destOrd="0" parTransId="{9434F7FA-31A6-4F11-B84B-2482868FBAF7}" sibTransId="{8A0A71F7-1D13-463C-A2A0-BD30BCA2AC66}"/>
    <dgm:cxn modelId="{44C2833E-2E57-4EBE-BB22-13CB993FB6A0}" type="presOf" srcId="{AA4BF390-5418-4D84-81D2-C9DB0D530CFE}" destId="{2BD7D201-0CA0-421D-B667-91C93CFB60A4}" srcOrd="0" destOrd="0" presId="urn:microsoft.com/office/officeart/2005/8/layout/hierarchy4"/>
    <dgm:cxn modelId="{6E3A466A-EA40-443B-989B-EC6727A16179}" type="presOf" srcId="{9C20C01E-27F0-4068-B86D-E7CA50E7DBD6}" destId="{5D746136-D255-4315-B165-D07A58276A64}" srcOrd="0" destOrd="0" presId="urn:microsoft.com/office/officeart/2005/8/layout/hierarchy4"/>
    <dgm:cxn modelId="{9E2E0752-6F8C-44FC-9E4F-7D8725B6A77E}" type="presOf" srcId="{DAFB4163-0682-4F7E-8655-38A1CA66C0F1}" destId="{DBAD391A-D185-4AB1-BCB2-F7DC9D1A8D87}" srcOrd="0" destOrd="0" presId="urn:microsoft.com/office/officeart/2005/8/layout/hierarchy4"/>
    <dgm:cxn modelId="{6920202F-4A2A-43D7-9FCF-E2468CF52947}" srcId="{8C783CEC-1D5B-4FDC-845A-A53F061D5A1C}" destId="{5A99C185-FA07-4230-9711-35A7322853DB}" srcOrd="0" destOrd="0" parTransId="{35A377F5-6736-49F2-B766-5FAC7C433C90}" sibTransId="{2379C013-7C04-4CC4-B0C0-98E4844B2DE2}"/>
    <dgm:cxn modelId="{20325C10-F6D9-4CBB-9329-A36242882DC4}" srcId="{9C20C01E-27F0-4068-B86D-E7CA50E7DBD6}" destId="{7EE5B711-70EC-4C2D-9B5E-283C579B62D4}" srcOrd="5" destOrd="0" parTransId="{6FDEDDD2-4E6E-476F-888D-469B1C7E097F}" sibTransId="{7D80CF49-6FE4-42E8-8E95-8D89EBAFCF85}"/>
    <dgm:cxn modelId="{BF94C5E0-514A-40F4-93CA-09351300866F}" srcId="{8FD3DEF5-6BD9-4A3B-8947-2C42463AFB31}" destId="{2A414BFE-0EC7-4384-9366-D4170EEF7D15}" srcOrd="1" destOrd="0" parTransId="{7DAC8EE5-574E-4142-9728-2B2149FBC06E}" sibTransId="{9086838C-76AC-42C4-A286-613FBEF7872A}"/>
    <dgm:cxn modelId="{38E8DFEC-4DBA-4F98-87C8-A88F2C02FB24}" srcId="{8DAA7507-046A-4D98-90FB-E658CCAC83D6}" destId="{30DE795B-EE9B-4F90-A7B3-298C7BBC417F}" srcOrd="0" destOrd="0" parTransId="{83FBF54C-124B-43D1-B010-9A0BE5598D21}" sibTransId="{556E21BD-6F7E-4127-85FD-9382DB7BAC0D}"/>
    <dgm:cxn modelId="{E40B09B7-048D-4427-9255-5B39E5A855B2}" srcId="{8C783CEC-1D5B-4FDC-845A-A53F061D5A1C}" destId="{B0C21960-5CF1-43C7-991B-106EF1D4FB1D}" srcOrd="2" destOrd="0" parTransId="{5171C368-DBB5-4B9C-A726-734C70008DE7}" sibTransId="{FF2683BE-DD5B-46D2-B0E1-5E0B47079F1F}"/>
    <dgm:cxn modelId="{6E288114-76ED-4D36-85BA-2DE0832A25AA}" type="presOf" srcId="{2A216DFB-C88A-4729-B401-C87BD4402EAC}" destId="{7327867B-843C-49B8-966E-30E8C7FCB6B9}" srcOrd="0" destOrd="0" presId="urn:microsoft.com/office/officeart/2005/8/layout/hierarchy4"/>
    <dgm:cxn modelId="{03AC156C-BCF6-4C57-A2F4-B5FFCEE99F43}" srcId="{8C783CEC-1D5B-4FDC-845A-A53F061D5A1C}" destId="{8FD3DEF5-6BD9-4A3B-8947-2C42463AFB31}" srcOrd="1" destOrd="0" parTransId="{F103F8C0-2002-4A40-882D-CB53CEFED5F9}" sibTransId="{30655F57-F491-453C-86BA-6474116F074B}"/>
    <dgm:cxn modelId="{B08EE81A-5529-40C7-AFB4-5D048FEAC737}" type="presOf" srcId="{8C783CEC-1D5B-4FDC-845A-A53F061D5A1C}" destId="{28D85D59-893D-4009-B99E-187DF85233ED}" srcOrd="0" destOrd="0" presId="urn:microsoft.com/office/officeart/2005/8/layout/hierarchy4"/>
    <dgm:cxn modelId="{A2067FF9-E305-438B-A8E9-E942FB9D7FC0}" type="presOf" srcId="{8DAA7507-046A-4D98-90FB-E658CCAC83D6}" destId="{18E449D1-70DE-47A7-BEA0-7BE44538DB3A}" srcOrd="0" destOrd="0" presId="urn:microsoft.com/office/officeart/2005/8/layout/hierarchy4"/>
    <dgm:cxn modelId="{2B95671C-E8F6-4C47-A968-2F33CBAF3A92}" srcId="{9C20C01E-27F0-4068-B86D-E7CA50E7DBD6}" destId="{491FE9A6-D2FE-41BB-BFDC-784089CDC349}" srcOrd="0" destOrd="0" parTransId="{11D89575-76E8-4FF2-9C07-7B3B0FF02321}" sibTransId="{721F1015-DB4D-4F33-9A4D-EC1C593588C5}"/>
    <dgm:cxn modelId="{E4655046-D2D8-429A-9AEF-86CC58D51C25}" srcId="{9C20C01E-27F0-4068-B86D-E7CA50E7DBD6}" destId="{A0AB9A71-3463-4849-8F31-103B13FFE875}" srcOrd="2" destOrd="0" parTransId="{A2DE731B-B1B0-4F32-B3AB-238457EFE7BD}" sibTransId="{73A084EE-4D35-423A-A711-EA5996356E47}"/>
    <dgm:cxn modelId="{915E66B2-7868-4559-AEC6-86F54BD5E76F}" type="presOf" srcId="{491FE9A6-D2FE-41BB-BFDC-784089CDC349}" destId="{82E9B594-82EB-4383-8DF0-6C81E073E027}" srcOrd="0" destOrd="0" presId="urn:microsoft.com/office/officeart/2005/8/layout/hierarchy4"/>
    <dgm:cxn modelId="{627B87A4-7338-4DEA-8954-D00B42851E85}" srcId="{9C20C01E-27F0-4068-B86D-E7CA50E7DBD6}" destId="{2B08E215-8B43-4729-9D96-B03B574F38D9}" srcOrd="3" destOrd="0" parTransId="{3CCBEF7D-BE4B-44A4-A407-3292A56A0564}" sibTransId="{643887E5-51A5-4AE5-8C8B-07EE5CCFCD85}"/>
    <dgm:cxn modelId="{B9625AEC-8FCF-4965-AAAE-AC0D2302DCDD}" type="presOf" srcId="{2B08E215-8B43-4729-9D96-B03B574F38D9}" destId="{B3825C16-ADC9-42FB-B2ED-10DD32A8A126}" srcOrd="0" destOrd="0" presId="urn:microsoft.com/office/officeart/2005/8/layout/hierarchy4"/>
    <dgm:cxn modelId="{075F45AE-4100-4BC0-B933-E67347766E09}" srcId="{8FD3DEF5-6BD9-4A3B-8947-2C42463AFB31}" destId="{2A216DFB-C88A-4729-B401-C87BD4402EAC}" srcOrd="0" destOrd="0" parTransId="{93921FB5-35F3-4D89-B713-DD5A862B3CCC}" sibTransId="{C22FC981-9057-4E5B-8A98-660204B3ED48}"/>
    <dgm:cxn modelId="{2B7197B8-3817-43D9-A1CC-3DB1A81E4313}" srcId="{9C20C01E-27F0-4068-B86D-E7CA50E7DBD6}" destId="{DAFB4163-0682-4F7E-8655-38A1CA66C0F1}" srcOrd="1" destOrd="0" parTransId="{578E6960-8AE8-412B-A63B-26CFB75DCE95}" sibTransId="{338D35A9-3AC1-452A-B714-9134E529DA44}"/>
    <dgm:cxn modelId="{D1C29A9B-F22C-474F-8B5A-4D3DB400CD3C}" type="presOf" srcId="{30DE795B-EE9B-4F90-A7B3-298C7BBC417F}" destId="{E0097D78-BEF5-4EDB-B90B-4CBB3AC9E54E}" srcOrd="0" destOrd="0" presId="urn:microsoft.com/office/officeart/2005/8/layout/hierarchy4"/>
    <dgm:cxn modelId="{1EC42AAE-44EF-4F6B-9ED2-D2852FC63C4F}" type="presOf" srcId="{A0AB9A71-3463-4849-8F31-103B13FFE875}" destId="{5D226B0B-6637-43BF-8973-C9B7E8F53756}" srcOrd="0" destOrd="0" presId="urn:microsoft.com/office/officeart/2005/8/layout/hierarchy4"/>
    <dgm:cxn modelId="{3A86F85D-861C-4C6C-9694-02AAA01B40A0}" type="presOf" srcId="{2A414BFE-0EC7-4384-9366-D4170EEF7D15}" destId="{E2D3FB33-B3BD-48DB-9F89-DED5C516F0CE}" srcOrd="0" destOrd="0" presId="urn:microsoft.com/office/officeart/2005/8/layout/hierarchy4"/>
    <dgm:cxn modelId="{E570D36A-5453-423D-97D1-6CA8E772825C}" srcId="{7AF6E0A8-A5DE-42BC-A806-066DBA772744}" destId="{8C783CEC-1D5B-4FDC-845A-A53F061D5A1C}" srcOrd="0" destOrd="0" parTransId="{F9319B36-B345-4126-99F0-D2C850874893}" sibTransId="{EB727575-822C-4F4A-A052-FA863182D465}"/>
    <dgm:cxn modelId="{C48901D9-4BAE-47E0-8C7C-0776DDDF4180}" srcId="{9C20C01E-27F0-4068-B86D-E7CA50E7DBD6}" destId="{AA4BF390-5418-4D84-81D2-C9DB0D530CFE}" srcOrd="4" destOrd="0" parTransId="{9EEEAAF4-6C89-4628-B0A1-EE8151F972F2}" sibTransId="{DDA43151-2400-43AD-9C39-83490754B2F5}"/>
    <dgm:cxn modelId="{9AF752BD-CBB9-4037-AEE1-8E5BB1F7F365}" type="presParOf" srcId="{BAA103C3-50BE-4CAE-AA51-994D739B9A15}" destId="{09499761-F2CE-4770-A10E-208483923B80}" srcOrd="0" destOrd="0" presId="urn:microsoft.com/office/officeart/2005/8/layout/hierarchy4"/>
    <dgm:cxn modelId="{40BA89DB-C9CF-480E-A9C9-07EDA053B4A1}" type="presParOf" srcId="{09499761-F2CE-4770-A10E-208483923B80}" destId="{28D85D59-893D-4009-B99E-187DF85233ED}" srcOrd="0" destOrd="0" presId="urn:microsoft.com/office/officeart/2005/8/layout/hierarchy4"/>
    <dgm:cxn modelId="{EE72B9B2-CA94-49BE-9BC3-316297F91ADB}" type="presParOf" srcId="{09499761-F2CE-4770-A10E-208483923B80}" destId="{8F9549B2-E12F-40C6-83D6-BB5CBC57FC06}" srcOrd="1" destOrd="0" presId="urn:microsoft.com/office/officeart/2005/8/layout/hierarchy4"/>
    <dgm:cxn modelId="{C3FA5D63-A71A-4E94-BFB4-07DCC8A2D785}" type="presParOf" srcId="{09499761-F2CE-4770-A10E-208483923B80}" destId="{725750DD-C992-4E66-9FEF-812112CC7F30}" srcOrd="2" destOrd="0" presId="urn:microsoft.com/office/officeart/2005/8/layout/hierarchy4"/>
    <dgm:cxn modelId="{306C4398-A471-4876-872C-BA15D076BB3E}" type="presParOf" srcId="{725750DD-C992-4E66-9FEF-812112CC7F30}" destId="{F83F44BC-5540-49DB-A7F9-6AF446112D08}" srcOrd="0" destOrd="0" presId="urn:microsoft.com/office/officeart/2005/8/layout/hierarchy4"/>
    <dgm:cxn modelId="{4A7D0A4F-1F96-4904-A9E9-5CDF6812241B}" type="presParOf" srcId="{F83F44BC-5540-49DB-A7F9-6AF446112D08}" destId="{1E1F3331-5899-4892-A8D8-EB05AACD776E}" srcOrd="0" destOrd="0" presId="urn:microsoft.com/office/officeart/2005/8/layout/hierarchy4"/>
    <dgm:cxn modelId="{D2B7D0D5-7F09-4A50-B0B6-E60C2C45A53B}" type="presParOf" srcId="{F83F44BC-5540-49DB-A7F9-6AF446112D08}" destId="{CA4C3C4C-A784-4C7A-A7D1-7C0CD587D082}" srcOrd="1" destOrd="0" presId="urn:microsoft.com/office/officeart/2005/8/layout/hierarchy4"/>
    <dgm:cxn modelId="{39BE8AA2-906A-43EB-A8DB-9360A3B1D9F9}" type="presParOf" srcId="{725750DD-C992-4E66-9FEF-812112CC7F30}" destId="{6CA75C47-7DFF-400A-8F24-3A08B6547E3B}" srcOrd="1" destOrd="0" presId="urn:microsoft.com/office/officeart/2005/8/layout/hierarchy4"/>
    <dgm:cxn modelId="{E71B1CF8-4E01-49CD-A35D-31A2954A67EF}" type="presParOf" srcId="{725750DD-C992-4E66-9FEF-812112CC7F30}" destId="{1E1F00C3-3D92-4AEB-8007-4BD9D612DFD7}" srcOrd="2" destOrd="0" presId="urn:microsoft.com/office/officeart/2005/8/layout/hierarchy4"/>
    <dgm:cxn modelId="{E545D45C-EEFA-43A8-B52C-F77DE74B2E62}" type="presParOf" srcId="{1E1F00C3-3D92-4AEB-8007-4BD9D612DFD7}" destId="{319D002B-A871-40E9-AFA8-408EDB109ADF}" srcOrd="0" destOrd="0" presId="urn:microsoft.com/office/officeart/2005/8/layout/hierarchy4"/>
    <dgm:cxn modelId="{6B9AA276-11C9-4AD2-B2D2-1CEBB019E77F}" type="presParOf" srcId="{1E1F00C3-3D92-4AEB-8007-4BD9D612DFD7}" destId="{F01BD88D-217B-45CD-B516-C68B4F0EE7E8}" srcOrd="1" destOrd="0" presId="urn:microsoft.com/office/officeart/2005/8/layout/hierarchy4"/>
    <dgm:cxn modelId="{79E10525-63C6-420E-8C3B-4D4CA201A949}" type="presParOf" srcId="{1E1F00C3-3D92-4AEB-8007-4BD9D612DFD7}" destId="{7AF01619-94C6-4A59-A76B-A5F85B4029AE}" srcOrd="2" destOrd="0" presId="urn:microsoft.com/office/officeart/2005/8/layout/hierarchy4"/>
    <dgm:cxn modelId="{93C150F3-12C1-4E4F-9AE9-0BB63FBFE8D6}" type="presParOf" srcId="{7AF01619-94C6-4A59-A76B-A5F85B4029AE}" destId="{798EA419-6036-4F4C-AA5B-BFBED4715231}" srcOrd="0" destOrd="0" presId="urn:microsoft.com/office/officeart/2005/8/layout/hierarchy4"/>
    <dgm:cxn modelId="{BCEFA844-E301-47C1-9EB3-99073C28C41B}" type="presParOf" srcId="{798EA419-6036-4F4C-AA5B-BFBED4715231}" destId="{7327867B-843C-49B8-966E-30E8C7FCB6B9}" srcOrd="0" destOrd="0" presId="urn:microsoft.com/office/officeart/2005/8/layout/hierarchy4"/>
    <dgm:cxn modelId="{DD942A15-6F32-4E13-B671-085269668101}" type="presParOf" srcId="{798EA419-6036-4F4C-AA5B-BFBED4715231}" destId="{24836088-9472-4E6F-BCCD-A33FDDDB376A}" srcOrd="1" destOrd="0" presId="urn:microsoft.com/office/officeart/2005/8/layout/hierarchy4"/>
    <dgm:cxn modelId="{61BD6002-4B5D-4119-A3CB-55EC2E4FA50B}" type="presParOf" srcId="{7AF01619-94C6-4A59-A76B-A5F85B4029AE}" destId="{C286D704-BC62-408A-BC30-BE929DA1928D}" srcOrd="1" destOrd="0" presId="urn:microsoft.com/office/officeart/2005/8/layout/hierarchy4"/>
    <dgm:cxn modelId="{578B44CD-6A24-4BA9-92B7-59D860D6AD65}" type="presParOf" srcId="{7AF01619-94C6-4A59-A76B-A5F85B4029AE}" destId="{15D2145E-6F0A-43F0-8064-ED4247C007B5}" srcOrd="2" destOrd="0" presId="urn:microsoft.com/office/officeart/2005/8/layout/hierarchy4"/>
    <dgm:cxn modelId="{F838CEA8-F817-4585-90F8-70F82A49ED63}" type="presParOf" srcId="{15D2145E-6F0A-43F0-8064-ED4247C007B5}" destId="{E2D3FB33-B3BD-48DB-9F89-DED5C516F0CE}" srcOrd="0" destOrd="0" presId="urn:microsoft.com/office/officeart/2005/8/layout/hierarchy4"/>
    <dgm:cxn modelId="{5DDD8644-0361-4515-A175-DB5FC0F1D4D4}" type="presParOf" srcId="{15D2145E-6F0A-43F0-8064-ED4247C007B5}" destId="{E94E545B-989A-440B-BB87-260BC92874AA}" srcOrd="1" destOrd="0" presId="urn:microsoft.com/office/officeart/2005/8/layout/hierarchy4"/>
    <dgm:cxn modelId="{B11729D9-5CF0-4F9D-954B-2E40BFDE47BC}" type="presParOf" srcId="{725750DD-C992-4E66-9FEF-812112CC7F30}" destId="{B66D222A-462E-44F8-9C4B-5CB49B41E37F}" srcOrd="3" destOrd="0" presId="urn:microsoft.com/office/officeart/2005/8/layout/hierarchy4"/>
    <dgm:cxn modelId="{3E931F73-FD6A-489D-AAEC-5C9BE017460F}" type="presParOf" srcId="{725750DD-C992-4E66-9FEF-812112CC7F30}" destId="{3AEF45F2-9661-4EC6-B7EF-45A16412FF1A}" srcOrd="4" destOrd="0" presId="urn:microsoft.com/office/officeart/2005/8/layout/hierarchy4"/>
    <dgm:cxn modelId="{8829AB71-A937-4D70-B7A7-CD5590FEAD0F}" type="presParOf" srcId="{3AEF45F2-9661-4EC6-B7EF-45A16412FF1A}" destId="{355D9CA1-363E-4127-8398-80036FD29AC1}" srcOrd="0" destOrd="0" presId="urn:microsoft.com/office/officeart/2005/8/layout/hierarchy4"/>
    <dgm:cxn modelId="{5337D22D-1B82-43D9-BDD7-B1ECD4F799D7}" type="presParOf" srcId="{3AEF45F2-9661-4EC6-B7EF-45A16412FF1A}" destId="{A3E8978F-C84C-4C7A-85CD-E330A44B5635}" srcOrd="1" destOrd="0" presId="urn:microsoft.com/office/officeart/2005/8/layout/hierarchy4"/>
    <dgm:cxn modelId="{B291203B-F13B-43D1-B329-F027DF85FDD0}" type="presParOf" srcId="{BAA103C3-50BE-4CAE-AA51-994D739B9A15}" destId="{C09D90EF-5284-4DA1-8147-6409856391D9}" srcOrd="1" destOrd="0" presId="urn:microsoft.com/office/officeart/2005/8/layout/hierarchy4"/>
    <dgm:cxn modelId="{17876F62-FC02-4CFF-B836-886DD3FF2FF9}" type="presParOf" srcId="{BAA103C3-50BE-4CAE-AA51-994D739B9A15}" destId="{E169F2C8-F00C-4BC7-BA5F-82E5FC57E572}" srcOrd="2" destOrd="0" presId="urn:microsoft.com/office/officeart/2005/8/layout/hierarchy4"/>
    <dgm:cxn modelId="{141E45CE-566B-45CC-9A0B-7E936E3E9833}" type="presParOf" srcId="{E169F2C8-F00C-4BC7-BA5F-82E5FC57E572}" destId="{5D746136-D255-4315-B165-D07A58276A64}" srcOrd="0" destOrd="0" presId="urn:microsoft.com/office/officeart/2005/8/layout/hierarchy4"/>
    <dgm:cxn modelId="{4EA62F47-EAFD-4850-B847-8D634D061683}" type="presParOf" srcId="{E169F2C8-F00C-4BC7-BA5F-82E5FC57E572}" destId="{A41B9B45-700F-4A12-9C59-116036CCA860}" srcOrd="1" destOrd="0" presId="urn:microsoft.com/office/officeart/2005/8/layout/hierarchy4"/>
    <dgm:cxn modelId="{E442164A-54A8-4EEC-AC25-0F838172012F}" type="presParOf" srcId="{E169F2C8-F00C-4BC7-BA5F-82E5FC57E572}" destId="{D63C2771-8CC9-4A01-BBEA-96837DF3F5E5}" srcOrd="2" destOrd="0" presId="urn:microsoft.com/office/officeart/2005/8/layout/hierarchy4"/>
    <dgm:cxn modelId="{BCC221B8-D02E-4577-BE7B-F95A515BC4FE}" type="presParOf" srcId="{D63C2771-8CC9-4A01-BBEA-96837DF3F5E5}" destId="{0D2184B8-A94E-4224-A3C2-CAF55637AE7E}" srcOrd="0" destOrd="0" presId="urn:microsoft.com/office/officeart/2005/8/layout/hierarchy4"/>
    <dgm:cxn modelId="{69CF389C-85AD-42AB-9EBF-22D18C8A81AC}" type="presParOf" srcId="{0D2184B8-A94E-4224-A3C2-CAF55637AE7E}" destId="{82E9B594-82EB-4383-8DF0-6C81E073E027}" srcOrd="0" destOrd="0" presId="urn:microsoft.com/office/officeart/2005/8/layout/hierarchy4"/>
    <dgm:cxn modelId="{B0C017EC-95C3-463A-B55B-CE85AD8F1E7E}" type="presParOf" srcId="{0D2184B8-A94E-4224-A3C2-CAF55637AE7E}" destId="{6EA8715C-E8BB-44E1-A414-B478CBD7E776}" srcOrd="1" destOrd="0" presId="urn:microsoft.com/office/officeart/2005/8/layout/hierarchy4"/>
    <dgm:cxn modelId="{4956D799-F396-4256-B33D-8F0C95BC6A25}" type="presParOf" srcId="{D63C2771-8CC9-4A01-BBEA-96837DF3F5E5}" destId="{FC7A4E89-916E-4444-8755-457E732646B5}" srcOrd="1" destOrd="0" presId="urn:microsoft.com/office/officeart/2005/8/layout/hierarchy4"/>
    <dgm:cxn modelId="{04ACE1BB-F2B1-4905-9FBA-22211AB8325C}" type="presParOf" srcId="{D63C2771-8CC9-4A01-BBEA-96837DF3F5E5}" destId="{F406A93C-C3FE-4025-9D96-9B11CA14976B}" srcOrd="2" destOrd="0" presId="urn:microsoft.com/office/officeart/2005/8/layout/hierarchy4"/>
    <dgm:cxn modelId="{1C6BAD0A-B9F5-4677-9CED-B2E01537E371}" type="presParOf" srcId="{F406A93C-C3FE-4025-9D96-9B11CA14976B}" destId="{DBAD391A-D185-4AB1-BCB2-F7DC9D1A8D87}" srcOrd="0" destOrd="0" presId="urn:microsoft.com/office/officeart/2005/8/layout/hierarchy4"/>
    <dgm:cxn modelId="{C5C32469-AB17-464B-86EC-A30BCCAB01BF}" type="presParOf" srcId="{F406A93C-C3FE-4025-9D96-9B11CA14976B}" destId="{AFE89ED3-49C5-47FE-9347-3B63D199D9B7}" srcOrd="1" destOrd="0" presId="urn:microsoft.com/office/officeart/2005/8/layout/hierarchy4"/>
    <dgm:cxn modelId="{070F5DD1-8F73-4398-A2EB-EF5AF3E86A71}" type="presParOf" srcId="{D63C2771-8CC9-4A01-BBEA-96837DF3F5E5}" destId="{207374D2-B4E6-4CE8-BB86-920EB117A29B}" srcOrd="3" destOrd="0" presId="urn:microsoft.com/office/officeart/2005/8/layout/hierarchy4"/>
    <dgm:cxn modelId="{FC663897-34E9-414A-9CEB-C7B990E29D0F}" type="presParOf" srcId="{D63C2771-8CC9-4A01-BBEA-96837DF3F5E5}" destId="{C072D703-88B0-4E7E-8D98-671A36F935EA}" srcOrd="4" destOrd="0" presId="urn:microsoft.com/office/officeart/2005/8/layout/hierarchy4"/>
    <dgm:cxn modelId="{871CBBD4-DABD-46FC-9F14-7780A093FF4C}" type="presParOf" srcId="{C072D703-88B0-4E7E-8D98-671A36F935EA}" destId="{5D226B0B-6637-43BF-8973-C9B7E8F53756}" srcOrd="0" destOrd="0" presId="urn:microsoft.com/office/officeart/2005/8/layout/hierarchy4"/>
    <dgm:cxn modelId="{B2F4C347-ACEC-4CBC-83C0-BCC9BD07A79E}" type="presParOf" srcId="{C072D703-88B0-4E7E-8D98-671A36F935EA}" destId="{BF0FA031-190A-4979-8002-4AB9661D3424}" srcOrd="1" destOrd="0" presId="urn:microsoft.com/office/officeart/2005/8/layout/hierarchy4"/>
    <dgm:cxn modelId="{4A8ACCE5-D969-46A9-BD6C-34A17095AB2D}" type="presParOf" srcId="{D63C2771-8CC9-4A01-BBEA-96837DF3F5E5}" destId="{AEA6C7E1-A5E6-4BCA-8838-9010C9B691D3}" srcOrd="5" destOrd="0" presId="urn:microsoft.com/office/officeart/2005/8/layout/hierarchy4"/>
    <dgm:cxn modelId="{C3C81CD7-7C60-428C-8DCB-66350900E760}" type="presParOf" srcId="{D63C2771-8CC9-4A01-BBEA-96837DF3F5E5}" destId="{FE8AACC0-74D7-4471-B4BF-8B2FC02BAA91}" srcOrd="6" destOrd="0" presId="urn:microsoft.com/office/officeart/2005/8/layout/hierarchy4"/>
    <dgm:cxn modelId="{A0444027-C0B8-4140-9396-FA47C685AC06}" type="presParOf" srcId="{FE8AACC0-74D7-4471-B4BF-8B2FC02BAA91}" destId="{B3825C16-ADC9-42FB-B2ED-10DD32A8A126}" srcOrd="0" destOrd="0" presId="urn:microsoft.com/office/officeart/2005/8/layout/hierarchy4"/>
    <dgm:cxn modelId="{7ADADE35-149A-4E75-B426-309B8F87457A}" type="presParOf" srcId="{FE8AACC0-74D7-4471-B4BF-8B2FC02BAA91}" destId="{0D923BBC-CB23-4D67-93C7-C1A0F54776E3}" srcOrd="1" destOrd="0" presId="urn:microsoft.com/office/officeart/2005/8/layout/hierarchy4"/>
    <dgm:cxn modelId="{47C29D53-ED3D-4B34-AB41-5DC0FEB79257}" type="presParOf" srcId="{D63C2771-8CC9-4A01-BBEA-96837DF3F5E5}" destId="{18E465E9-1D0F-4795-97D6-250A91F64E4D}" srcOrd="7" destOrd="0" presId="urn:microsoft.com/office/officeart/2005/8/layout/hierarchy4"/>
    <dgm:cxn modelId="{FC28FC74-4C79-4431-BD57-4773B7714D9E}" type="presParOf" srcId="{D63C2771-8CC9-4A01-BBEA-96837DF3F5E5}" destId="{5C2DEB6A-22E1-4711-8056-9F7E2100A143}" srcOrd="8" destOrd="0" presId="urn:microsoft.com/office/officeart/2005/8/layout/hierarchy4"/>
    <dgm:cxn modelId="{A72B5E5E-A3DF-455F-9D7E-AF6B865D3D6C}" type="presParOf" srcId="{5C2DEB6A-22E1-4711-8056-9F7E2100A143}" destId="{2BD7D201-0CA0-421D-B667-91C93CFB60A4}" srcOrd="0" destOrd="0" presId="urn:microsoft.com/office/officeart/2005/8/layout/hierarchy4"/>
    <dgm:cxn modelId="{C2550128-2999-49FA-9206-A3E14520B69D}" type="presParOf" srcId="{5C2DEB6A-22E1-4711-8056-9F7E2100A143}" destId="{8804F4E4-FA78-4BA3-85A2-D7661947030C}" srcOrd="1" destOrd="0" presId="urn:microsoft.com/office/officeart/2005/8/layout/hierarchy4"/>
    <dgm:cxn modelId="{A1FEC8B7-E0B8-4094-956A-708B91BB4E2C}" type="presParOf" srcId="{D63C2771-8CC9-4A01-BBEA-96837DF3F5E5}" destId="{97302711-E5CD-4108-B351-9820370A44BF}" srcOrd="9" destOrd="0" presId="urn:microsoft.com/office/officeart/2005/8/layout/hierarchy4"/>
    <dgm:cxn modelId="{952B4E10-9D63-440E-87E9-986A53D41211}" type="presParOf" srcId="{D63C2771-8CC9-4A01-BBEA-96837DF3F5E5}" destId="{480F3F88-9D77-409D-B176-0ED6A86DE6D6}" srcOrd="10" destOrd="0" presId="urn:microsoft.com/office/officeart/2005/8/layout/hierarchy4"/>
    <dgm:cxn modelId="{D42CD9F6-D07F-4C12-B7D6-02B4D6C57C92}" type="presParOf" srcId="{480F3F88-9D77-409D-B176-0ED6A86DE6D6}" destId="{7A040471-8E5C-4D6A-97A7-5711E676A818}" srcOrd="0" destOrd="0" presId="urn:microsoft.com/office/officeart/2005/8/layout/hierarchy4"/>
    <dgm:cxn modelId="{F48ABF5E-27B3-4C02-B06B-BFD10776D950}" type="presParOf" srcId="{480F3F88-9D77-409D-B176-0ED6A86DE6D6}" destId="{BF3D4868-5F1D-4EB2-8B2B-83F35EC5B8F6}" srcOrd="1" destOrd="0" presId="urn:microsoft.com/office/officeart/2005/8/layout/hierarchy4"/>
    <dgm:cxn modelId="{FAB2D91D-3689-447A-BAE4-6EA1FC8E025E}" type="presParOf" srcId="{BAA103C3-50BE-4CAE-AA51-994D739B9A15}" destId="{652F1B1A-B2B0-4069-9C44-1A3208E65583}" srcOrd="3" destOrd="0" presId="urn:microsoft.com/office/officeart/2005/8/layout/hierarchy4"/>
    <dgm:cxn modelId="{30811427-1AD8-4D67-9183-85A5F88BA9B0}" type="presParOf" srcId="{BAA103C3-50BE-4CAE-AA51-994D739B9A15}" destId="{A9A3F370-35F4-4993-BAF1-B62434BDC8B2}" srcOrd="4" destOrd="0" presId="urn:microsoft.com/office/officeart/2005/8/layout/hierarchy4"/>
    <dgm:cxn modelId="{AC959BA9-CB8E-4F35-B6DC-96B24BDDA726}" type="presParOf" srcId="{A9A3F370-35F4-4993-BAF1-B62434BDC8B2}" destId="{18E449D1-70DE-47A7-BEA0-7BE44538DB3A}" srcOrd="0" destOrd="0" presId="urn:microsoft.com/office/officeart/2005/8/layout/hierarchy4"/>
    <dgm:cxn modelId="{9A5E20D6-7FAC-4D75-BF1D-53984EFF99C3}" type="presParOf" srcId="{A9A3F370-35F4-4993-BAF1-B62434BDC8B2}" destId="{B11BF378-5E71-486C-8744-51DF07858B7C}" srcOrd="1" destOrd="0" presId="urn:microsoft.com/office/officeart/2005/8/layout/hierarchy4"/>
    <dgm:cxn modelId="{D171C79B-D7BB-4DF4-94B3-AB5C3BAE0726}" type="presParOf" srcId="{A9A3F370-35F4-4993-BAF1-B62434BDC8B2}" destId="{993E3BDE-AE11-40AE-A3D5-CD8CF19CC904}" srcOrd="2" destOrd="0" presId="urn:microsoft.com/office/officeart/2005/8/layout/hierarchy4"/>
    <dgm:cxn modelId="{36F023BD-662A-468A-9748-E7C32105CB49}" type="presParOf" srcId="{993E3BDE-AE11-40AE-A3D5-CD8CF19CC904}" destId="{B5D7BCC7-189E-4B72-B2B1-1842710402F9}" srcOrd="0" destOrd="0" presId="urn:microsoft.com/office/officeart/2005/8/layout/hierarchy4"/>
    <dgm:cxn modelId="{DFE38B46-094F-44DF-A02B-3C837733A2B4}" type="presParOf" srcId="{B5D7BCC7-189E-4B72-B2B1-1842710402F9}" destId="{E0097D78-BEF5-4EDB-B90B-4CBB3AC9E54E}" srcOrd="0" destOrd="0" presId="urn:microsoft.com/office/officeart/2005/8/layout/hierarchy4"/>
    <dgm:cxn modelId="{B0C4181A-BE0B-4994-90B2-2206C496C5B5}" type="presParOf" srcId="{B5D7BCC7-189E-4B72-B2B1-1842710402F9}" destId="{DCBA4D24-0BE9-4BE4-AE7D-89D5AD9F61E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4E5AF-DCBE-4572-9255-1FD7D813BB7E}">
      <dsp:nvSpPr>
        <dsp:cNvPr id="0" name=""/>
        <dsp:cNvSpPr/>
      </dsp:nvSpPr>
      <dsp:spPr>
        <a:xfrm>
          <a:off x="2774" y="0"/>
          <a:ext cx="2705695" cy="685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Prediction    67</a:t>
          </a:r>
          <a:endParaRPr lang="en-US" sz="3100" kern="1200" dirty="0"/>
        </a:p>
      </dsp:txBody>
      <dsp:txXfrm>
        <a:off x="82021" y="79247"/>
        <a:ext cx="2547201" cy="6699506"/>
      </dsp:txXfrm>
    </dsp:sp>
    <dsp:sp modelId="{525C6FE8-4C3C-4F76-A5B3-D9DCEE5F1670}">
      <dsp:nvSpPr>
        <dsp:cNvPr id="0" name=""/>
        <dsp:cNvSpPr/>
      </dsp:nvSpPr>
      <dsp:spPr>
        <a:xfrm>
          <a:off x="3163026" y="0"/>
          <a:ext cx="2705695" cy="685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Repository     4</a:t>
          </a:r>
          <a:endParaRPr lang="en-US" sz="3100" kern="1200" dirty="0"/>
        </a:p>
      </dsp:txBody>
      <dsp:txXfrm>
        <a:off x="3242273" y="79247"/>
        <a:ext cx="2547201" cy="6699506"/>
      </dsp:txXfrm>
    </dsp:sp>
    <dsp:sp modelId="{40F016BC-A6DA-46D3-AE15-F442600B4732}">
      <dsp:nvSpPr>
        <dsp:cNvPr id="0" name=""/>
        <dsp:cNvSpPr/>
      </dsp:nvSpPr>
      <dsp:spPr>
        <a:xfrm>
          <a:off x="6323278" y="0"/>
          <a:ext cx="2705695" cy="685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Miscellaneous 3</a:t>
          </a:r>
          <a:endParaRPr lang="en-US" sz="3100" kern="1200" dirty="0"/>
        </a:p>
      </dsp:txBody>
      <dsp:txXfrm>
        <a:off x="6402525" y="79247"/>
        <a:ext cx="2547201" cy="6699506"/>
      </dsp:txXfrm>
    </dsp:sp>
    <dsp:sp modelId="{5F0381F0-C39A-472C-A74F-3AADD0C13A60}">
      <dsp:nvSpPr>
        <dsp:cNvPr id="0" name=""/>
        <dsp:cNvSpPr/>
      </dsp:nvSpPr>
      <dsp:spPr>
        <a:xfrm>
          <a:off x="9483530" y="0"/>
          <a:ext cx="2705695" cy="685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Model             2</a:t>
          </a:r>
          <a:endParaRPr lang="en-US" sz="3100" kern="1200" dirty="0"/>
        </a:p>
      </dsp:txBody>
      <dsp:txXfrm>
        <a:off x="9562777" y="79247"/>
        <a:ext cx="2547201" cy="6699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85D59-893D-4009-B99E-187DF85233ED}">
      <dsp:nvSpPr>
        <dsp:cNvPr id="0" name=""/>
        <dsp:cNvSpPr/>
      </dsp:nvSpPr>
      <dsp:spPr>
        <a:xfrm>
          <a:off x="5399" y="952"/>
          <a:ext cx="4285714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Defect                                                                                                      50</a:t>
          </a:r>
          <a:endParaRPr lang="en-US" sz="1200" kern="1200" dirty="0"/>
        </a:p>
      </dsp:txBody>
      <dsp:txXfrm>
        <a:off x="68169" y="63722"/>
        <a:ext cx="4160174" cy="2017585"/>
      </dsp:txXfrm>
    </dsp:sp>
    <dsp:sp modelId="{1E1F3331-5899-4892-A8D8-EB05AACD776E}">
      <dsp:nvSpPr>
        <dsp:cNvPr id="0" name=""/>
        <dsp:cNvSpPr/>
      </dsp:nvSpPr>
      <dsp:spPr>
        <a:xfrm>
          <a:off x="5399" y="2357437"/>
          <a:ext cx="1017984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Bug Tracking 5</a:t>
          </a:r>
          <a:endParaRPr lang="en-US" sz="1200" kern="1200" dirty="0"/>
        </a:p>
      </dsp:txBody>
      <dsp:txXfrm>
        <a:off x="35215" y="2387253"/>
        <a:ext cx="958352" cy="2083493"/>
      </dsp:txXfrm>
    </dsp:sp>
    <dsp:sp modelId="{319D002B-A871-40E9-AFA8-408EDB109ADF}">
      <dsp:nvSpPr>
        <dsp:cNvPr id="0" name=""/>
        <dsp:cNvSpPr/>
      </dsp:nvSpPr>
      <dsp:spPr>
        <a:xfrm>
          <a:off x="1108894" y="2357437"/>
          <a:ext cx="2078724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Code Evaluation                     42</a:t>
          </a:r>
          <a:endParaRPr lang="en-US" sz="1200" kern="1200" dirty="0"/>
        </a:p>
      </dsp:txBody>
      <dsp:txXfrm>
        <a:off x="1169778" y="2418321"/>
        <a:ext cx="1956956" cy="2021357"/>
      </dsp:txXfrm>
    </dsp:sp>
    <dsp:sp modelId="{7327867B-843C-49B8-966E-30E8C7FCB6B9}">
      <dsp:nvSpPr>
        <dsp:cNvPr id="0" name=""/>
        <dsp:cNvSpPr/>
      </dsp:nvSpPr>
      <dsp:spPr>
        <a:xfrm>
          <a:off x="1108894" y="4713922"/>
          <a:ext cx="1017984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CK                 33</a:t>
          </a:r>
          <a:endParaRPr lang="en-US" sz="1200" kern="1200" dirty="0"/>
        </a:p>
      </dsp:txBody>
      <dsp:txXfrm>
        <a:off x="1138710" y="4743738"/>
        <a:ext cx="958352" cy="2083493"/>
      </dsp:txXfrm>
    </dsp:sp>
    <dsp:sp modelId="{E2D3FB33-B3BD-48DB-9F89-DED5C516F0CE}">
      <dsp:nvSpPr>
        <dsp:cNvPr id="0" name=""/>
        <dsp:cNvSpPr/>
      </dsp:nvSpPr>
      <dsp:spPr>
        <a:xfrm>
          <a:off x="2169634" y="4713922"/>
          <a:ext cx="1017984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MH                 7</a:t>
          </a:r>
          <a:endParaRPr lang="en-US" sz="1200" kern="1200" dirty="0"/>
        </a:p>
      </dsp:txBody>
      <dsp:txXfrm>
        <a:off x="2199450" y="4743738"/>
        <a:ext cx="958352" cy="2083493"/>
      </dsp:txXfrm>
    </dsp:sp>
    <dsp:sp modelId="{355D9CA1-363E-4127-8398-80036FD29AC1}">
      <dsp:nvSpPr>
        <dsp:cNvPr id="0" name=""/>
        <dsp:cNvSpPr/>
      </dsp:nvSpPr>
      <dsp:spPr>
        <a:xfrm>
          <a:off x="3273129" y="2357437"/>
          <a:ext cx="1017984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Issue Tracking 3</a:t>
          </a:r>
          <a:endParaRPr lang="en-US" sz="1200" kern="1200" dirty="0"/>
        </a:p>
      </dsp:txBody>
      <dsp:txXfrm>
        <a:off x="3302945" y="2387253"/>
        <a:ext cx="958352" cy="2083493"/>
      </dsp:txXfrm>
    </dsp:sp>
    <dsp:sp modelId="{5D746136-D255-4315-B165-D07A58276A64}">
      <dsp:nvSpPr>
        <dsp:cNvPr id="0" name=""/>
        <dsp:cNvSpPr/>
      </dsp:nvSpPr>
      <dsp:spPr>
        <a:xfrm>
          <a:off x="4462135" y="952"/>
          <a:ext cx="6535459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Effort                                                                                                                                                                         13</a:t>
          </a:r>
          <a:endParaRPr lang="en-US" sz="1200" kern="1200" dirty="0"/>
        </a:p>
      </dsp:txBody>
      <dsp:txXfrm>
        <a:off x="4524905" y="63722"/>
        <a:ext cx="6409919" cy="2017585"/>
      </dsp:txXfrm>
    </dsp:sp>
    <dsp:sp modelId="{82E9B594-82EB-4383-8DF0-6C81E073E027}">
      <dsp:nvSpPr>
        <dsp:cNvPr id="0" name=""/>
        <dsp:cNvSpPr/>
      </dsp:nvSpPr>
      <dsp:spPr>
        <a:xfrm>
          <a:off x="4462135" y="2357437"/>
          <a:ext cx="1017984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COBOL           1</a:t>
          </a:r>
          <a:endParaRPr lang="en-US" sz="1200" kern="1200" dirty="0"/>
        </a:p>
      </dsp:txBody>
      <dsp:txXfrm>
        <a:off x="4491951" y="2387253"/>
        <a:ext cx="958352" cy="2083493"/>
      </dsp:txXfrm>
    </dsp:sp>
    <dsp:sp modelId="{DBAD391A-D185-4AB1-BCB2-F7DC9D1A8D87}">
      <dsp:nvSpPr>
        <dsp:cNvPr id="0" name=""/>
        <dsp:cNvSpPr/>
      </dsp:nvSpPr>
      <dsp:spPr>
        <a:xfrm>
          <a:off x="5565630" y="2357437"/>
          <a:ext cx="1017984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Cocomo</a:t>
          </a:r>
          <a:r>
            <a:rPr lang="en-US" sz="1200" kern="1200" dirty="0" smtClean="0"/>
            <a:t> I       2</a:t>
          </a:r>
          <a:endParaRPr lang="en-US" sz="1200" kern="1200" dirty="0"/>
        </a:p>
      </dsp:txBody>
      <dsp:txXfrm>
        <a:off x="5595446" y="2387253"/>
        <a:ext cx="958352" cy="2083493"/>
      </dsp:txXfrm>
    </dsp:sp>
    <dsp:sp modelId="{5D226B0B-6637-43BF-8973-C9B7E8F53756}">
      <dsp:nvSpPr>
        <dsp:cNvPr id="0" name=""/>
        <dsp:cNvSpPr/>
      </dsp:nvSpPr>
      <dsp:spPr>
        <a:xfrm>
          <a:off x="6669125" y="2357437"/>
          <a:ext cx="1017984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Cocomo</a:t>
          </a:r>
          <a:r>
            <a:rPr lang="en-US" sz="1200" kern="1200" dirty="0" smtClean="0"/>
            <a:t> II     2</a:t>
          </a:r>
          <a:endParaRPr lang="en-US" sz="1200" kern="1200" dirty="0"/>
        </a:p>
      </dsp:txBody>
      <dsp:txXfrm>
        <a:off x="6698941" y="2387253"/>
        <a:ext cx="958352" cy="2083493"/>
      </dsp:txXfrm>
    </dsp:sp>
    <dsp:sp modelId="{B3825C16-ADC9-42FB-B2ED-10DD32A8A126}">
      <dsp:nvSpPr>
        <dsp:cNvPr id="0" name=""/>
        <dsp:cNvSpPr/>
      </dsp:nvSpPr>
      <dsp:spPr>
        <a:xfrm>
          <a:off x="7772620" y="2357437"/>
          <a:ext cx="1017984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Function Points            4</a:t>
          </a:r>
          <a:endParaRPr lang="en-US" sz="1200" kern="1200" dirty="0"/>
        </a:p>
      </dsp:txBody>
      <dsp:txXfrm>
        <a:off x="7802436" y="2387253"/>
        <a:ext cx="958352" cy="2083493"/>
      </dsp:txXfrm>
    </dsp:sp>
    <dsp:sp modelId="{2BD7D201-0CA0-421D-B667-91C93CFB60A4}">
      <dsp:nvSpPr>
        <dsp:cNvPr id="0" name=""/>
        <dsp:cNvSpPr/>
      </dsp:nvSpPr>
      <dsp:spPr>
        <a:xfrm>
          <a:off x="8876115" y="2357437"/>
          <a:ext cx="1017984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ISBSG             2</a:t>
          </a:r>
          <a:endParaRPr lang="en-US" sz="1200" kern="1200" dirty="0"/>
        </a:p>
      </dsp:txBody>
      <dsp:txXfrm>
        <a:off x="8905931" y="2387253"/>
        <a:ext cx="958352" cy="2083493"/>
      </dsp:txXfrm>
    </dsp:sp>
    <dsp:sp modelId="{7A040471-8E5C-4D6A-97A7-5711E676A818}">
      <dsp:nvSpPr>
        <dsp:cNvPr id="0" name=""/>
        <dsp:cNvSpPr/>
      </dsp:nvSpPr>
      <dsp:spPr>
        <a:xfrm>
          <a:off x="9979610" y="2357437"/>
          <a:ext cx="1017984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Personnel      1</a:t>
          </a:r>
          <a:endParaRPr lang="en-US" sz="1200" kern="1200" dirty="0"/>
        </a:p>
      </dsp:txBody>
      <dsp:txXfrm>
        <a:off x="10009426" y="2387253"/>
        <a:ext cx="958352" cy="2083493"/>
      </dsp:txXfrm>
    </dsp:sp>
    <dsp:sp modelId="{18E449D1-70DE-47A7-BEA0-7BE44538DB3A}">
      <dsp:nvSpPr>
        <dsp:cNvPr id="0" name=""/>
        <dsp:cNvSpPr/>
      </dsp:nvSpPr>
      <dsp:spPr>
        <a:xfrm>
          <a:off x="11168616" y="952"/>
          <a:ext cx="1017984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Requirements 4</a:t>
          </a:r>
          <a:endParaRPr lang="en-US" sz="1200" kern="1200" dirty="0"/>
        </a:p>
      </dsp:txBody>
      <dsp:txXfrm>
        <a:off x="11198432" y="30768"/>
        <a:ext cx="958352" cy="2083493"/>
      </dsp:txXfrm>
    </dsp:sp>
    <dsp:sp modelId="{E0097D78-BEF5-4EDB-B90B-4CBB3AC9E54E}">
      <dsp:nvSpPr>
        <dsp:cNvPr id="0" name=""/>
        <dsp:cNvSpPr/>
      </dsp:nvSpPr>
      <dsp:spPr>
        <a:xfrm>
          <a:off x="11168616" y="2357437"/>
          <a:ext cx="1017984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NRP                2</a:t>
          </a:r>
          <a:endParaRPr lang="en-US" sz="1200" kern="1200" dirty="0"/>
        </a:p>
      </dsp:txBody>
      <dsp:txXfrm>
        <a:off x="11198432" y="2387253"/>
        <a:ext cx="958352" cy="2083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A80E-3357-493B-AA47-85C126562CA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D54-E3C1-412C-88CC-7E5D1A9B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7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A80E-3357-493B-AA47-85C126562CA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D54-E3C1-412C-88CC-7E5D1A9B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2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A80E-3357-493B-AA47-85C126562CA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D54-E3C1-412C-88CC-7E5D1A9B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A80E-3357-493B-AA47-85C126562CA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D54-E3C1-412C-88CC-7E5D1A9B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7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A80E-3357-493B-AA47-85C126562CA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D54-E3C1-412C-88CC-7E5D1A9B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3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A80E-3357-493B-AA47-85C126562CA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D54-E3C1-412C-88CC-7E5D1A9B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A80E-3357-493B-AA47-85C126562CA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D54-E3C1-412C-88CC-7E5D1A9B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0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A80E-3357-493B-AA47-85C126562CA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D54-E3C1-412C-88CC-7E5D1A9B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1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A80E-3357-493B-AA47-85C126562CA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D54-E3C1-412C-88CC-7E5D1A9B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0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A80E-3357-493B-AA47-85C126562CA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D54-E3C1-412C-88CC-7E5D1A9B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A80E-3357-493B-AA47-85C126562CA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D54-E3C1-412C-88CC-7E5D1A9B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7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8A80E-3357-493B-AA47-85C126562CA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4CD54-E3C1-412C-88CC-7E5D1A9B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0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8640183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07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4839636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2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Corbin</dc:creator>
  <cp:lastModifiedBy>Corbin</cp:lastModifiedBy>
  <cp:revision>3</cp:revision>
  <dcterms:created xsi:type="dcterms:W3CDTF">2014-10-23T14:00:47Z</dcterms:created>
  <dcterms:modified xsi:type="dcterms:W3CDTF">2014-10-23T14:20:24Z</dcterms:modified>
</cp:coreProperties>
</file>