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12195175"/>
  <p:notesSz cx="6858000" cy="9144000"/>
  <p:embeddedFontLst>
    <p:embeddedFont>
      <p:font typeface="Gill Sans"/>
      <p:regular r:id="rId31"/>
      <p:bold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1">
          <p15:clr>
            <a:srgbClr val="A4A3A4"/>
          </p15:clr>
        </p15:guide>
      </p15:sldGuideLst>
    </p:ext>
    <p:ext uri="http://customooxmlschemas.google.com/">
      <go:slidesCustomData xmlns:go="http://customooxmlschemas.google.com/" r:id="rId35" roundtripDataSignature="AMtx7mjNR2iJzpj89W1jRNwFMidWIx3f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54FA13-661F-4DB5-98F5-271AAB6BF077}">
  <a:tblStyle styleId="{E654FA13-661F-4DB5-98F5-271AAB6BF0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illSans-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Comfortaa-regular.fntdata"/><Relationship Id="rId10" Type="http://schemas.openxmlformats.org/officeDocument/2006/relationships/slide" Target="slides/slide3.xml"/><Relationship Id="rId32" Type="http://schemas.openxmlformats.org/officeDocument/2006/relationships/font" Target="fonts/GillSans-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Comfortaa-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59"/>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308e14232_0_35: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8308e14232_0_35: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5" name="Google Shape;145;g8308e14232_0_35: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33b678933_1_84: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33b678933_1_8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g833b678933_1_8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33b678933_1_186: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33b678933_1_186: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33b678933_1_191: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33b678933_1_191: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33b678933_1_196: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33b678933_1_196: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33b678933_1_201: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33b678933_1_201: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33b678933_1_242: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33b678933_1_242: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33b678933_1_247: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33b678933_1_247: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33b678933_1_251: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3b678933_1_251: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33b678933_1_256: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33b678933_1_256: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33b678933_1_262: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33b678933_1_262: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2" name="Google Shape;152;p1:notes"/>
          <p:cNvSpPr/>
          <p:nvPr>
            <p:ph idx="2" type="sldImg"/>
          </p:nvPr>
        </p:nvSpPr>
        <p:spPr>
          <a:xfrm>
            <a:off x="1107000" y="812520"/>
            <a:ext cx="5345280" cy="4008959"/>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33b678933_1_267: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33b678933_1_267: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33b678933_1_276: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33b678933_1_276: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33b678933_1_281: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33b678933_1_281: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52" name="Google Shape;352;p7:notes"/>
          <p:cNvSpPr/>
          <p:nvPr>
            <p:ph idx="2" type="sldImg"/>
          </p:nvPr>
        </p:nvSpPr>
        <p:spPr>
          <a:xfrm>
            <a:off x="1107000" y="812520"/>
            <a:ext cx="5345280" cy="4008959"/>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2ea20685a_0_94: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g72ea20685a_0_94:notes"/>
          <p:cNvSpPr/>
          <p:nvPr>
            <p:ph idx="2" type="sldImg"/>
          </p:nvPr>
        </p:nvSpPr>
        <p:spPr>
          <a:xfrm>
            <a:off x="685086" y="1143000"/>
            <a:ext cx="54879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3b678933_1_4: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33b678933_1_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g833b678933_1_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3b678933_1_11: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g833b678933_1_11:notes"/>
          <p:cNvSpPr/>
          <p:nvPr>
            <p:ph idx="2" type="sldImg"/>
          </p:nvPr>
        </p:nvSpPr>
        <p:spPr>
          <a:xfrm>
            <a:off x="685086" y="1143000"/>
            <a:ext cx="54879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3b678933_1_20: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g833b678933_1_20:notes"/>
          <p:cNvSpPr/>
          <p:nvPr>
            <p:ph idx="2" type="sldImg"/>
          </p:nvPr>
        </p:nvSpPr>
        <p:spPr>
          <a:xfrm>
            <a:off x="685086" y="1143000"/>
            <a:ext cx="54879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33b678933_1_27: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g833b678933_1_27:notes"/>
          <p:cNvSpPr/>
          <p:nvPr>
            <p:ph idx="2" type="sldImg"/>
          </p:nvPr>
        </p:nvSpPr>
        <p:spPr>
          <a:xfrm>
            <a:off x="685086" y="1143000"/>
            <a:ext cx="54879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2ea20685a_1_0: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72ea20685a_1_0: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8" name="Google Shape;208;g72ea20685a_1_0: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33b678933_1_90:notes"/>
          <p:cNvSpPr/>
          <p:nvPr>
            <p:ph idx="2" type="sldImg"/>
          </p:nvPr>
        </p:nvSpPr>
        <p:spPr>
          <a:xfrm>
            <a:off x="380506"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33b678933_1_90: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Full Width">
  <p:cSld name="Text Full Width">
    <p:spTree>
      <p:nvGrpSpPr>
        <p:cNvPr id="15" name="Shape 15"/>
        <p:cNvGrpSpPr/>
        <p:nvPr/>
      </p:nvGrpSpPr>
      <p:grpSpPr>
        <a:xfrm>
          <a:off x="0" y="0"/>
          <a:ext cx="0" cy="0"/>
          <a:chOff x="0" y="0"/>
          <a:chExt cx="0" cy="0"/>
        </a:xfrm>
      </p:grpSpPr>
      <p:sp>
        <p:nvSpPr>
          <p:cNvPr id="16" name="Google Shape;16;p9"/>
          <p:cNvSpPr txBox="1"/>
          <p:nvPr>
            <p:ph type="title"/>
          </p:nvPr>
        </p:nvSpPr>
        <p:spPr>
          <a:xfrm>
            <a:off x="625003" y="365126"/>
            <a:ext cx="10936647" cy="93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168FDF"/>
              </a:buClr>
              <a:buSzPts val="2400"/>
              <a:buFont typeface="Gill Sans"/>
              <a:buNone/>
              <a:defRPr b="0" i="0" sz="2400" u="none" cap="none" strike="noStrike">
                <a:solidFill>
                  <a:srgbClr val="168FDF"/>
                </a:solidFill>
                <a:latin typeface="Gill Sans"/>
                <a:ea typeface="Gill Sans"/>
                <a:cs typeface="Gill Sans"/>
                <a:sym typeface="Gill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9"/>
          <p:cNvSpPr txBox="1"/>
          <p:nvPr>
            <p:ph idx="1" type="body"/>
          </p:nvPr>
        </p:nvSpPr>
        <p:spPr>
          <a:xfrm>
            <a:off x="625003" y="1335088"/>
            <a:ext cx="10936647" cy="4351200"/>
          </a:xfrm>
          <a:prstGeom prst="rect">
            <a:avLst/>
          </a:prstGeom>
          <a:noFill/>
          <a:ln>
            <a:noFill/>
          </a:ln>
        </p:spPr>
        <p:txBody>
          <a:bodyPr anchorCtr="0" anchor="t" bIns="45700" lIns="91425" spcFirstLastPara="1" rIns="91425" wrap="square" tIns="45700">
            <a:normAutofit/>
          </a:bodyPr>
          <a:lstStyle>
            <a:lvl1pPr indent="-368300" lvl="0" marL="457200" marR="0" algn="l">
              <a:lnSpc>
                <a:spcPct val="100000"/>
              </a:lnSpc>
              <a:spcBef>
                <a:spcPts val="1000"/>
              </a:spcBef>
              <a:spcAft>
                <a:spcPts val="0"/>
              </a:spcAft>
              <a:buClr>
                <a:srgbClr val="168FDF"/>
              </a:buClr>
              <a:buSzPts val="2200"/>
              <a:buFont typeface="Helvetica Neue"/>
              <a:buChar char="›"/>
              <a:defRPr b="0" i="0" sz="2200" u="none" cap="none" strike="noStrike">
                <a:solidFill>
                  <a:srgbClr val="2F2F2F"/>
                </a:solidFill>
                <a:latin typeface="Gill Sans"/>
                <a:ea typeface="Gill Sans"/>
                <a:cs typeface="Gill Sans"/>
                <a:sym typeface="Gill Sans"/>
              </a:defRPr>
            </a:lvl1pPr>
            <a:lvl2pPr indent="-355600" lvl="1" marL="914400" marR="0" algn="l">
              <a:lnSpc>
                <a:spcPct val="100000"/>
              </a:lnSpc>
              <a:spcBef>
                <a:spcPts val="5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algn="l">
              <a:lnSpc>
                <a:spcPct val="100000"/>
              </a:lnSpc>
              <a:spcBef>
                <a:spcPts val="5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0200" lvl="3" marL="1828800" marR="0" algn="l">
              <a:lnSpc>
                <a:spcPct val="100000"/>
              </a:lnSpc>
              <a:spcBef>
                <a:spcPts val="500"/>
              </a:spcBef>
              <a:spcAft>
                <a:spcPts val="0"/>
              </a:spcAft>
              <a:buClr>
                <a:srgbClr val="168FDF"/>
              </a:buClr>
              <a:buSzPts val="1600"/>
              <a:buFont typeface="Helvetica Neue"/>
              <a:buChar char="›"/>
              <a:defRPr b="0" i="0" sz="1600" u="none" cap="none" strike="noStrike">
                <a:solidFill>
                  <a:srgbClr val="2F2F2F"/>
                </a:solidFill>
                <a:latin typeface="Gill Sans"/>
                <a:ea typeface="Gill Sans"/>
                <a:cs typeface="Gill Sans"/>
                <a:sym typeface="Gill Sans"/>
              </a:defRPr>
            </a:lvl4pPr>
            <a:lvl5pPr indent="-317500" lvl="4" marL="2286000" marR="0" algn="l">
              <a:lnSpc>
                <a:spcPct val="100000"/>
              </a:lnSpc>
              <a:spcBef>
                <a:spcPts val="500"/>
              </a:spcBef>
              <a:spcAft>
                <a:spcPts val="0"/>
              </a:spcAft>
              <a:buClr>
                <a:srgbClr val="168FDF"/>
              </a:buClr>
              <a:buSzPts val="1400"/>
              <a:buFont typeface="Helvetica Neue"/>
              <a:buChar char="›"/>
              <a:defRPr b="0" i="0" sz="1400" u="none" cap="none" strike="noStrike">
                <a:solidFill>
                  <a:srgbClr val="2F2F2F"/>
                </a:solidFill>
                <a:latin typeface="Gill Sans"/>
                <a:ea typeface="Gill Sans"/>
                <a:cs typeface="Gill Sans"/>
                <a:sym typeface="Gill Sans"/>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8"/>
          <p:cNvSpPr txBox="1"/>
          <p:nvPr>
            <p:ph type="title"/>
          </p:nvPr>
        </p:nvSpPr>
        <p:spPr>
          <a:xfrm>
            <a:off x="609600" y="273050"/>
            <a:ext cx="40116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 type="body"/>
          </p:nvPr>
        </p:nvSpPr>
        <p:spPr>
          <a:xfrm>
            <a:off x="4767263" y="273050"/>
            <a:ext cx="6818312" cy="58531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3200"/>
            </a:lvl1pPr>
            <a:lvl2pPr indent="-228600" lvl="1" marL="914400" algn="l">
              <a:lnSpc>
                <a:spcPct val="100000"/>
              </a:lnSpc>
              <a:spcBef>
                <a:spcPts val="0"/>
              </a:spcBef>
              <a:spcAft>
                <a:spcPts val="0"/>
              </a:spcAft>
              <a:buSzPts val="1400"/>
              <a:buNone/>
              <a:defRPr sz="2800"/>
            </a:lvl2pPr>
            <a:lvl3pPr indent="-228600" lvl="2" marL="1371600" algn="l">
              <a:lnSpc>
                <a:spcPct val="100000"/>
              </a:lnSpc>
              <a:spcBef>
                <a:spcPts val="0"/>
              </a:spcBef>
              <a:spcAft>
                <a:spcPts val="0"/>
              </a:spcAft>
              <a:buSzPts val="1400"/>
              <a:buNone/>
              <a:defRPr sz="2400"/>
            </a:lvl3pPr>
            <a:lvl4pPr indent="-228600" lvl="3" marL="1828800" algn="l">
              <a:lnSpc>
                <a:spcPct val="100000"/>
              </a:lnSpc>
              <a:spcBef>
                <a:spcPts val="0"/>
              </a:spcBef>
              <a:spcAft>
                <a:spcPts val="0"/>
              </a:spcAft>
              <a:buSzPts val="1400"/>
              <a:buNone/>
              <a:defRPr sz="2000"/>
            </a:lvl4pPr>
            <a:lvl5pPr indent="-228600" lvl="4" marL="2286000" algn="l">
              <a:lnSpc>
                <a:spcPct val="100000"/>
              </a:lnSpc>
              <a:spcBef>
                <a:spcPts val="0"/>
              </a:spcBef>
              <a:spcAft>
                <a:spcPts val="0"/>
              </a:spcAft>
              <a:buSzPts val="1400"/>
              <a:buNone/>
              <a:defRPr sz="2000"/>
            </a:lvl5pPr>
            <a:lvl6pPr indent="-228600" lvl="5" marL="2743200" algn="l">
              <a:lnSpc>
                <a:spcPct val="100000"/>
              </a:lnSpc>
              <a:spcBef>
                <a:spcPts val="0"/>
              </a:spcBef>
              <a:spcAft>
                <a:spcPts val="0"/>
              </a:spcAft>
              <a:buSzPts val="1400"/>
              <a:buNone/>
              <a:defRPr sz="2000"/>
            </a:lvl6pPr>
            <a:lvl7pPr indent="-228600" lvl="6" marL="3200400" algn="l">
              <a:lnSpc>
                <a:spcPct val="100000"/>
              </a:lnSpc>
              <a:spcBef>
                <a:spcPts val="0"/>
              </a:spcBef>
              <a:spcAft>
                <a:spcPts val="0"/>
              </a:spcAft>
              <a:buSzPts val="1400"/>
              <a:buNone/>
              <a:defRPr sz="2000"/>
            </a:lvl7pPr>
            <a:lvl8pPr indent="-228600" lvl="7" marL="3657600" algn="l">
              <a:lnSpc>
                <a:spcPct val="100000"/>
              </a:lnSpc>
              <a:spcBef>
                <a:spcPts val="0"/>
              </a:spcBef>
              <a:spcAft>
                <a:spcPts val="0"/>
              </a:spcAft>
              <a:buSzPts val="1400"/>
              <a:buNone/>
              <a:defRPr sz="2000"/>
            </a:lvl8pPr>
            <a:lvl9pPr indent="-228600" lvl="8" marL="4114800" algn="l">
              <a:lnSpc>
                <a:spcPct val="100000"/>
              </a:lnSpc>
              <a:spcBef>
                <a:spcPts val="0"/>
              </a:spcBef>
              <a:spcAft>
                <a:spcPts val="0"/>
              </a:spcAft>
              <a:buSzPts val="1400"/>
              <a:buNone/>
              <a:defRPr sz="2000"/>
            </a:lvl9pPr>
          </a:lstStyle>
          <a:p/>
        </p:txBody>
      </p:sp>
      <p:sp>
        <p:nvSpPr>
          <p:cNvPr id="65" name="Google Shape;65;p18"/>
          <p:cNvSpPr txBox="1"/>
          <p:nvPr>
            <p:ph idx="2" type="body"/>
          </p:nvPr>
        </p:nvSpPr>
        <p:spPr>
          <a:xfrm>
            <a:off x="609600" y="1435100"/>
            <a:ext cx="40116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1400"/>
            </a:lvl1pPr>
            <a:lvl2pPr indent="-228600" lvl="1" marL="914400" algn="l">
              <a:lnSpc>
                <a:spcPct val="100000"/>
              </a:lnSpc>
              <a:spcBef>
                <a:spcPts val="0"/>
              </a:spcBef>
              <a:spcAft>
                <a:spcPts val="0"/>
              </a:spcAft>
              <a:buSzPts val="1200"/>
              <a:buNone/>
              <a:defRPr sz="1200"/>
            </a:lvl2pPr>
            <a:lvl3pPr indent="-228600" lvl="2" marL="1371600" algn="l">
              <a:lnSpc>
                <a:spcPct val="100000"/>
              </a:lnSpc>
              <a:spcBef>
                <a:spcPts val="0"/>
              </a:spcBef>
              <a:spcAft>
                <a:spcPts val="0"/>
              </a:spcAft>
              <a:buSzPts val="1000"/>
              <a:buNone/>
              <a:defRPr sz="1000"/>
            </a:lvl3pPr>
            <a:lvl4pPr indent="-228600" lvl="3" marL="1828800" algn="l">
              <a:lnSpc>
                <a:spcPct val="100000"/>
              </a:lnSpc>
              <a:spcBef>
                <a:spcPts val="0"/>
              </a:spcBef>
              <a:spcAft>
                <a:spcPts val="0"/>
              </a:spcAft>
              <a:buSzPts val="900"/>
              <a:buNone/>
              <a:defRPr sz="900"/>
            </a:lvl4pPr>
            <a:lvl5pPr indent="-228600" lvl="4" marL="2286000" algn="l">
              <a:lnSpc>
                <a:spcPct val="100000"/>
              </a:lnSpc>
              <a:spcBef>
                <a:spcPts val="0"/>
              </a:spcBef>
              <a:spcAft>
                <a:spcPts val="0"/>
              </a:spcAft>
              <a:buSzPts val="900"/>
              <a:buNone/>
              <a:defRPr sz="900"/>
            </a:lvl5pPr>
            <a:lvl6pPr indent="-228600" lvl="5" marL="2743200" algn="l">
              <a:lnSpc>
                <a:spcPct val="100000"/>
              </a:lnSpc>
              <a:spcBef>
                <a:spcPts val="0"/>
              </a:spcBef>
              <a:spcAft>
                <a:spcPts val="0"/>
              </a:spcAft>
              <a:buSzPts val="900"/>
              <a:buNone/>
              <a:defRPr sz="900"/>
            </a:lvl6pPr>
            <a:lvl7pPr indent="-228600" lvl="6" marL="3200400" algn="l">
              <a:lnSpc>
                <a:spcPct val="100000"/>
              </a:lnSpc>
              <a:spcBef>
                <a:spcPts val="0"/>
              </a:spcBef>
              <a:spcAft>
                <a:spcPts val="0"/>
              </a:spcAft>
              <a:buSzPts val="900"/>
              <a:buNone/>
              <a:defRPr sz="900"/>
            </a:lvl7pPr>
            <a:lvl8pPr indent="-228600" lvl="7" marL="3657600" algn="l">
              <a:lnSpc>
                <a:spcPct val="100000"/>
              </a:lnSpc>
              <a:spcBef>
                <a:spcPts val="0"/>
              </a:spcBef>
              <a:spcAft>
                <a:spcPts val="0"/>
              </a:spcAft>
              <a:buSzPts val="900"/>
              <a:buNone/>
              <a:defRPr sz="900"/>
            </a:lvl8pPr>
            <a:lvl9pPr indent="-228600" lvl="8" marL="4114800" algn="l">
              <a:lnSpc>
                <a:spcPct val="100000"/>
              </a:lnSpc>
              <a:spcBef>
                <a:spcPts val="0"/>
              </a:spcBef>
              <a:spcAft>
                <a:spcPts val="0"/>
              </a:spcAft>
              <a:buSzPts val="900"/>
              <a:buNone/>
              <a:defRPr sz="900"/>
            </a:lvl9pPr>
          </a:lstStyle>
          <a:p/>
        </p:txBody>
      </p:sp>
      <p:sp>
        <p:nvSpPr>
          <p:cNvPr id="66" name="Google Shape;66;p18"/>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9"/>
          <p:cNvSpPr txBox="1"/>
          <p:nvPr>
            <p:ph type="title"/>
          </p:nvPr>
        </p:nvSpPr>
        <p:spPr>
          <a:xfrm>
            <a:off x="2390775" y="4800600"/>
            <a:ext cx="7316788"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p:nvPr>
            <p:ph idx="2" type="pic"/>
          </p:nvPr>
        </p:nvSpPr>
        <p:spPr>
          <a:xfrm>
            <a:off x="2390775" y="612775"/>
            <a:ext cx="7316788"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72" name="Google Shape;72;p19"/>
          <p:cNvSpPr txBox="1"/>
          <p:nvPr>
            <p:ph idx="1" type="body"/>
          </p:nvPr>
        </p:nvSpPr>
        <p:spPr>
          <a:xfrm>
            <a:off x="2390775" y="5367338"/>
            <a:ext cx="7316788"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1400"/>
            </a:lvl1pPr>
            <a:lvl2pPr indent="-228600" lvl="1" marL="914400" algn="l">
              <a:lnSpc>
                <a:spcPct val="100000"/>
              </a:lnSpc>
              <a:spcBef>
                <a:spcPts val="0"/>
              </a:spcBef>
              <a:spcAft>
                <a:spcPts val="0"/>
              </a:spcAft>
              <a:buSzPts val="1200"/>
              <a:buNone/>
              <a:defRPr sz="1200"/>
            </a:lvl2pPr>
            <a:lvl3pPr indent="-228600" lvl="2" marL="1371600" algn="l">
              <a:lnSpc>
                <a:spcPct val="100000"/>
              </a:lnSpc>
              <a:spcBef>
                <a:spcPts val="0"/>
              </a:spcBef>
              <a:spcAft>
                <a:spcPts val="0"/>
              </a:spcAft>
              <a:buSzPts val="1000"/>
              <a:buNone/>
              <a:defRPr sz="1000"/>
            </a:lvl3pPr>
            <a:lvl4pPr indent="-228600" lvl="3" marL="1828800" algn="l">
              <a:lnSpc>
                <a:spcPct val="100000"/>
              </a:lnSpc>
              <a:spcBef>
                <a:spcPts val="0"/>
              </a:spcBef>
              <a:spcAft>
                <a:spcPts val="0"/>
              </a:spcAft>
              <a:buSzPts val="900"/>
              <a:buNone/>
              <a:defRPr sz="900"/>
            </a:lvl4pPr>
            <a:lvl5pPr indent="-228600" lvl="4" marL="2286000" algn="l">
              <a:lnSpc>
                <a:spcPct val="100000"/>
              </a:lnSpc>
              <a:spcBef>
                <a:spcPts val="0"/>
              </a:spcBef>
              <a:spcAft>
                <a:spcPts val="0"/>
              </a:spcAft>
              <a:buSzPts val="900"/>
              <a:buNone/>
              <a:defRPr sz="900"/>
            </a:lvl5pPr>
            <a:lvl6pPr indent="-228600" lvl="5" marL="2743200" algn="l">
              <a:lnSpc>
                <a:spcPct val="100000"/>
              </a:lnSpc>
              <a:spcBef>
                <a:spcPts val="0"/>
              </a:spcBef>
              <a:spcAft>
                <a:spcPts val="0"/>
              </a:spcAft>
              <a:buSzPts val="900"/>
              <a:buNone/>
              <a:defRPr sz="900"/>
            </a:lvl6pPr>
            <a:lvl7pPr indent="-228600" lvl="6" marL="3200400" algn="l">
              <a:lnSpc>
                <a:spcPct val="100000"/>
              </a:lnSpc>
              <a:spcBef>
                <a:spcPts val="0"/>
              </a:spcBef>
              <a:spcAft>
                <a:spcPts val="0"/>
              </a:spcAft>
              <a:buSzPts val="900"/>
              <a:buNone/>
              <a:defRPr sz="900"/>
            </a:lvl7pPr>
            <a:lvl8pPr indent="-228600" lvl="7" marL="3657600" algn="l">
              <a:lnSpc>
                <a:spcPct val="100000"/>
              </a:lnSpc>
              <a:spcBef>
                <a:spcPts val="0"/>
              </a:spcBef>
              <a:spcAft>
                <a:spcPts val="0"/>
              </a:spcAft>
              <a:buSzPts val="900"/>
              <a:buNone/>
              <a:defRPr sz="900"/>
            </a:lvl8pPr>
            <a:lvl9pPr indent="-228600" lvl="8" marL="4114800" algn="l">
              <a:lnSpc>
                <a:spcPct val="100000"/>
              </a:lnSpc>
              <a:spcBef>
                <a:spcPts val="0"/>
              </a:spcBef>
              <a:spcAft>
                <a:spcPts val="0"/>
              </a:spcAft>
              <a:buSzPts val="900"/>
              <a:buNone/>
              <a:defRPr sz="900"/>
            </a:lvl9pPr>
          </a:lstStyle>
          <a:p/>
        </p:txBody>
      </p:sp>
      <p:sp>
        <p:nvSpPr>
          <p:cNvPr id="73" name="Google Shape;73;p19"/>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3834606" y="-1624806"/>
            <a:ext cx="4525963" cy="109759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20"/>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1"/>
          <p:cNvSpPr txBox="1"/>
          <p:nvPr>
            <p:ph type="title"/>
          </p:nvPr>
        </p:nvSpPr>
        <p:spPr>
          <a:xfrm rot="5400000">
            <a:off x="7288212" y="1828801"/>
            <a:ext cx="5851525"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 type="body"/>
          </p:nvPr>
        </p:nvSpPr>
        <p:spPr>
          <a:xfrm rot="5400000">
            <a:off x="1724025" y="-839787"/>
            <a:ext cx="5851525" cy="80803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21"/>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Google Shape;89;g833b678933_1_171"/>
          <p:cNvSpPr txBox="1"/>
          <p:nvPr>
            <p:ph type="title"/>
          </p:nvPr>
        </p:nvSpPr>
        <p:spPr>
          <a:xfrm>
            <a:off x="415708" y="593367"/>
            <a:ext cx="113637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g833b678933_1_171"/>
          <p:cNvSpPr txBox="1"/>
          <p:nvPr>
            <p:ph idx="1" type="body"/>
          </p:nvPr>
        </p:nvSpPr>
        <p:spPr>
          <a:xfrm>
            <a:off x="415708" y="1536633"/>
            <a:ext cx="11363700" cy="4555200"/>
          </a:xfrm>
          <a:prstGeom prst="rect">
            <a:avLst/>
          </a:prstGeom>
        </p:spPr>
        <p:txBody>
          <a:bodyPr anchorCtr="0" anchor="t" bIns="45700" lIns="91425" spcFirstLastPara="1" rIns="91425" wrap="square" tIns="4570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91" name="Google Shape;91;g833b678933_1_171"/>
          <p:cNvSpPr txBox="1"/>
          <p:nvPr>
            <p:ph idx="12" type="sldNum"/>
          </p:nvPr>
        </p:nvSpPr>
        <p:spPr>
          <a:xfrm>
            <a:off x="11299552"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chemeClr val="lt1"/>
        </a:solidFill>
      </p:bgPr>
    </p:bg>
    <p:spTree>
      <p:nvGrpSpPr>
        <p:cNvPr id="98" name="Shape 98"/>
        <p:cNvGrpSpPr/>
        <p:nvPr/>
      </p:nvGrpSpPr>
      <p:grpSpPr>
        <a:xfrm>
          <a:off x="0" y="0"/>
          <a:ext cx="0" cy="0"/>
          <a:chOff x="0" y="0"/>
          <a:chExt cx="0" cy="0"/>
        </a:xfrm>
      </p:grpSpPr>
      <p:pic>
        <p:nvPicPr>
          <p:cNvPr id="99" name="Google Shape;99;g72ea20685a_0_107"/>
          <p:cNvPicPr preferRelativeResize="0"/>
          <p:nvPr/>
        </p:nvPicPr>
        <p:blipFill rotWithShape="1">
          <a:blip r:embed="rId2">
            <a:alphaModFix/>
          </a:blip>
          <a:srcRect b="0" l="0" r="0" t="0"/>
          <a:stretch/>
        </p:blipFill>
        <p:spPr>
          <a:xfrm>
            <a:off x="4885758" y="6175550"/>
            <a:ext cx="2423029" cy="388599"/>
          </a:xfrm>
          <a:prstGeom prst="rect">
            <a:avLst/>
          </a:prstGeom>
          <a:noFill/>
          <a:ln>
            <a:noFill/>
          </a:ln>
        </p:spPr>
      </p:pic>
      <p:sp>
        <p:nvSpPr>
          <p:cNvPr id="100" name="Google Shape;100;g72ea20685a_0_107"/>
          <p:cNvSpPr/>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chemeClr val="dk1"/>
                </a:solidFill>
                <a:latin typeface="Gill Sans"/>
                <a:ea typeface="Gill Sans"/>
                <a:cs typeface="Gill Sans"/>
                <a:sym typeface="Gill Sans"/>
              </a:rPr>
              <a:t>‹#›</a:t>
            </a:fld>
            <a:endParaRPr b="0" i="0" sz="11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solidFill>
          <a:schemeClr val="lt1"/>
        </a:solidFill>
      </p:bgPr>
    </p:bg>
    <p:spTree>
      <p:nvGrpSpPr>
        <p:cNvPr id="101" name="Shape 101"/>
        <p:cNvGrpSpPr/>
        <p:nvPr/>
      </p:nvGrpSpPr>
      <p:grpSpPr>
        <a:xfrm>
          <a:off x="0" y="0"/>
          <a:ext cx="0" cy="0"/>
          <a:chOff x="0" y="0"/>
          <a:chExt cx="0" cy="0"/>
        </a:xfrm>
      </p:grpSpPr>
      <p:sp>
        <p:nvSpPr>
          <p:cNvPr id="102" name="Google Shape;102;g72ea20685a_0_110"/>
          <p:cNvSpPr txBox="1"/>
          <p:nvPr>
            <p:ph type="title"/>
          </p:nvPr>
        </p:nvSpPr>
        <p:spPr>
          <a:xfrm>
            <a:off x="1067078" y="467389"/>
            <a:ext cx="10061100" cy="822900"/>
          </a:xfrm>
          <a:prstGeom prst="rect">
            <a:avLst/>
          </a:prstGeom>
          <a:noFill/>
          <a:ln>
            <a:noFill/>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2400"/>
              <a:buFont typeface="Gill San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03" name="Google Shape;103;g72ea20685a_0_110"/>
          <p:cNvPicPr preferRelativeResize="0"/>
          <p:nvPr/>
        </p:nvPicPr>
        <p:blipFill rotWithShape="1">
          <a:blip r:embed="rId2">
            <a:alphaModFix/>
          </a:blip>
          <a:srcRect b="0" l="0" r="0" t="0"/>
          <a:stretch/>
        </p:blipFill>
        <p:spPr>
          <a:xfrm>
            <a:off x="4885758" y="6175550"/>
            <a:ext cx="2423029" cy="388599"/>
          </a:xfrm>
          <a:prstGeom prst="rect">
            <a:avLst/>
          </a:prstGeom>
          <a:noFill/>
          <a:ln>
            <a:noFill/>
          </a:ln>
        </p:spPr>
      </p:pic>
      <p:sp>
        <p:nvSpPr>
          <p:cNvPr id="104" name="Google Shape;104;g72ea20685a_0_110"/>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lvl1pPr indent="0" lvl="0" marL="0" rtl="0" algn="ctr">
              <a:spcBef>
                <a:spcPts val="0"/>
              </a:spcBef>
              <a:buNone/>
              <a:defRPr b="0" i="0" sz="1100" u="none" cap="none" strike="noStrike">
                <a:solidFill>
                  <a:schemeClr val="dk1"/>
                </a:solidFill>
                <a:latin typeface="Gill Sans"/>
                <a:ea typeface="Gill Sans"/>
                <a:cs typeface="Gill Sans"/>
                <a:sym typeface="Gill Sans"/>
              </a:defRPr>
            </a:lvl1pPr>
            <a:lvl2pPr indent="0" lvl="1" marL="0" rtl="0" algn="ctr">
              <a:spcBef>
                <a:spcPts val="0"/>
              </a:spcBef>
              <a:buNone/>
              <a:defRPr b="0" i="0" sz="1100" u="none" cap="none" strike="noStrike">
                <a:solidFill>
                  <a:schemeClr val="dk1"/>
                </a:solidFill>
                <a:latin typeface="Gill Sans"/>
                <a:ea typeface="Gill Sans"/>
                <a:cs typeface="Gill Sans"/>
                <a:sym typeface="Gill Sans"/>
              </a:defRPr>
            </a:lvl2pPr>
            <a:lvl3pPr indent="0" lvl="2" marL="0" rtl="0" algn="ctr">
              <a:spcBef>
                <a:spcPts val="0"/>
              </a:spcBef>
              <a:buNone/>
              <a:defRPr b="0" i="0" sz="1100" u="none" cap="none" strike="noStrike">
                <a:solidFill>
                  <a:schemeClr val="dk1"/>
                </a:solidFill>
                <a:latin typeface="Gill Sans"/>
                <a:ea typeface="Gill Sans"/>
                <a:cs typeface="Gill Sans"/>
                <a:sym typeface="Gill Sans"/>
              </a:defRPr>
            </a:lvl3pPr>
            <a:lvl4pPr indent="0" lvl="3" marL="0" rtl="0" algn="ctr">
              <a:spcBef>
                <a:spcPts val="0"/>
              </a:spcBef>
              <a:buNone/>
              <a:defRPr b="0" i="0" sz="1100" u="none" cap="none" strike="noStrike">
                <a:solidFill>
                  <a:schemeClr val="dk1"/>
                </a:solidFill>
                <a:latin typeface="Gill Sans"/>
                <a:ea typeface="Gill Sans"/>
                <a:cs typeface="Gill Sans"/>
                <a:sym typeface="Gill Sans"/>
              </a:defRPr>
            </a:lvl4pPr>
            <a:lvl5pPr indent="0" lvl="4" marL="0" rtl="0" algn="ctr">
              <a:spcBef>
                <a:spcPts val="0"/>
              </a:spcBef>
              <a:buNone/>
              <a:defRPr b="0" i="0" sz="1100" u="none" cap="none" strike="noStrike">
                <a:solidFill>
                  <a:schemeClr val="dk1"/>
                </a:solidFill>
                <a:latin typeface="Gill Sans"/>
                <a:ea typeface="Gill Sans"/>
                <a:cs typeface="Gill Sans"/>
                <a:sym typeface="Gill Sans"/>
              </a:defRPr>
            </a:lvl5pPr>
            <a:lvl6pPr indent="0" lvl="5" marL="0" rtl="0" algn="ctr">
              <a:spcBef>
                <a:spcPts val="0"/>
              </a:spcBef>
              <a:buNone/>
              <a:defRPr b="0" i="0" sz="1100" u="none" cap="none" strike="noStrike">
                <a:solidFill>
                  <a:schemeClr val="dk1"/>
                </a:solidFill>
                <a:latin typeface="Gill Sans"/>
                <a:ea typeface="Gill Sans"/>
                <a:cs typeface="Gill Sans"/>
                <a:sym typeface="Gill Sans"/>
              </a:defRPr>
            </a:lvl6pPr>
            <a:lvl7pPr indent="0" lvl="6" marL="0" rtl="0" algn="ctr">
              <a:spcBef>
                <a:spcPts val="0"/>
              </a:spcBef>
              <a:buNone/>
              <a:defRPr b="0" i="0" sz="1100" u="none" cap="none" strike="noStrike">
                <a:solidFill>
                  <a:schemeClr val="dk1"/>
                </a:solidFill>
                <a:latin typeface="Gill Sans"/>
                <a:ea typeface="Gill Sans"/>
                <a:cs typeface="Gill Sans"/>
                <a:sym typeface="Gill Sans"/>
              </a:defRPr>
            </a:lvl7pPr>
            <a:lvl8pPr indent="0" lvl="7" marL="0" rtl="0" algn="ctr">
              <a:spcBef>
                <a:spcPts val="0"/>
              </a:spcBef>
              <a:buNone/>
              <a:defRPr b="0" i="0" sz="1100" u="none" cap="none" strike="noStrike">
                <a:solidFill>
                  <a:schemeClr val="dk1"/>
                </a:solidFill>
                <a:latin typeface="Gill Sans"/>
                <a:ea typeface="Gill Sans"/>
                <a:cs typeface="Gill Sans"/>
                <a:sym typeface="Gill Sans"/>
              </a:defRPr>
            </a:lvl8pPr>
            <a:lvl9pPr indent="0" lvl="8" marL="0" rtl="0" algn="ctr">
              <a:spcBef>
                <a:spcPts val="0"/>
              </a:spcBef>
              <a:buNone/>
              <a:defRPr b="0" i="0" sz="1100" u="none" cap="none" strike="noStrike">
                <a:solidFill>
                  <a:schemeClr val="dk1"/>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ank">
  <p:cSld name="Blank Blank">
    <p:bg>
      <p:bgPr>
        <a:solidFill>
          <a:schemeClr val="lt1"/>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1"/>
        </a:solidFill>
      </p:bgPr>
    </p:bg>
    <p:spTree>
      <p:nvGrpSpPr>
        <p:cNvPr id="106" name="Shape 106"/>
        <p:cNvGrpSpPr/>
        <p:nvPr/>
      </p:nvGrpSpPr>
      <p:grpSpPr>
        <a:xfrm>
          <a:off x="0" y="0"/>
          <a:ext cx="0" cy="0"/>
          <a:chOff x="0" y="0"/>
          <a:chExt cx="0" cy="0"/>
        </a:xfrm>
      </p:grpSpPr>
      <p:sp>
        <p:nvSpPr>
          <p:cNvPr id="107" name="Google Shape;107;g72ea20685a_0_115"/>
          <p:cNvSpPr txBox="1"/>
          <p:nvPr>
            <p:ph type="title"/>
          </p:nvPr>
        </p:nvSpPr>
        <p:spPr>
          <a:xfrm>
            <a:off x="1067078" y="467389"/>
            <a:ext cx="10061100" cy="822900"/>
          </a:xfrm>
          <a:prstGeom prst="rect">
            <a:avLst/>
          </a:prstGeom>
          <a:noFill/>
          <a:ln>
            <a:noFill/>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2400"/>
              <a:buFont typeface="Gill San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g72ea20685a_0_115"/>
          <p:cNvSpPr txBox="1"/>
          <p:nvPr>
            <p:ph idx="1" type="body"/>
          </p:nvPr>
        </p:nvSpPr>
        <p:spPr>
          <a:xfrm>
            <a:off x="1067078" y="1466974"/>
            <a:ext cx="10061100" cy="4572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09" name="Google Shape;109;g72ea20685a_0_115"/>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lvl1pPr indent="0" lvl="0" marL="0" rtl="0" algn="ctr">
              <a:spcBef>
                <a:spcPts val="0"/>
              </a:spcBef>
              <a:buNone/>
              <a:defRPr sz="1100">
                <a:solidFill>
                  <a:schemeClr val="dk1"/>
                </a:solidFill>
                <a:latin typeface="Gill Sans"/>
                <a:ea typeface="Gill Sans"/>
                <a:cs typeface="Gill Sans"/>
                <a:sym typeface="Gill Sans"/>
              </a:defRPr>
            </a:lvl1pPr>
            <a:lvl2pPr indent="0" lvl="1" marL="0" rtl="0" algn="ctr">
              <a:spcBef>
                <a:spcPts val="0"/>
              </a:spcBef>
              <a:buNone/>
              <a:defRPr sz="1100">
                <a:solidFill>
                  <a:schemeClr val="dk1"/>
                </a:solidFill>
                <a:latin typeface="Gill Sans"/>
                <a:ea typeface="Gill Sans"/>
                <a:cs typeface="Gill Sans"/>
                <a:sym typeface="Gill Sans"/>
              </a:defRPr>
            </a:lvl2pPr>
            <a:lvl3pPr indent="0" lvl="2" marL="0" rtl="0" algn="ctr">
              <a:spcBef>
                <a:spcPts val="0"/>
              </a:spcBef>
              <a:buNone/>
              <a:defRPr sz="1100">
                <a:solidFill>
                  <a:schemeClr val="dk1"/>
                </a:solidFill>
                <a:latin typeface="Gill Sans"/>
                <a:ea typeface="Gill Sans"/>
                <a:cs typeface="Gill Sans"/>
                <a:sym typeface="Gill Sans"/>
              </a:defRPr>
            </a:lvl3pPr>
            <a:lvl4pPr indent="0" lvl="3" marL="0" rtl="0" algn="ctr">
              <a:spcBef>
                <a:spcPts val="0"/>
              </a:spcBef>
              <a:buNone/>
              <a:defRPr sz="1100">
                <a:solidFill>
                  <a:schemeClr val="dk1"/>
                </a:solidFill>
                <a:latin typeface="Gill Sans"/>
                <a:ea typeface="Gill Sans"/>
                <a:cs typeface="Gill Sans"/>
                <a:sym typeface="Gill Sans"/>
              </a:defRPr>
            </a:lvl4pPr>
            <a:lvl5pPr indent="0" lvl="4" marL="0" rtl="0" algn="ctr">
              <a:spcBef>
                <a:spcPts val="0"/>
              </a:spcBef>
              <a:buNone/>
              <a:defRPr sz="1100">
                <a:solidFill>
                  <a:schemeClr val="dk1"/>
                </a:solidFill>
                <a:latin typeface="Gill Sans"/>
                <a:ea typeface="Gill Sans"/>
                <a:cs typeface="Gill Sans"/>
                <a:sym typeface="Gill Sans"/>
              </a:defRPr>
            </a:lvl5pPr>
            <a:lvl6pPr indent="0" lvl="5" marL="0" rtl="0" algn="ctr">
              <a:spcBef>
                <a:spcPts val="0"/>
              </a:spcBef>
              <a:buNone/>
              <a:defRPr sz="1100">
                <a:solidFill>
                  <a:schemeClr val="dk1"/>
                </a:solidFill>
                <a:latin typeface="Gill Sans"/>
                <a:ea typeface="Gill Sans"/>
                <a:cs typeface="Gill Sans"/>
                <a:sym typeface="Gill Sans"/>
              </a:defRPr>
            </a:lvl6pPr>
            <a:lvl7pPr indent="0" lvl="6" marL="0" rtl="0" algn="ctr">
              <a:spcBef>
                <a:spcPts val="0"/>
              </a:spcBef>
              <a:buNone/>
              <a:defRPr sz="1100">
                <a:solidFill>
                  <a:schemeClr val="dk1"/>
                </a:solidFill>
                <a:latin typeface="Gill Sans"/>
                <a:ea typeface="Gill Sans"/>
                <a:cs typeface="Gill Sans"/>
                <a:sym typeface="Gill Sans"/>
              </a:defRPr>
            </a:lvl7pPr>
            <a:lvl8pPr indent="0" lvl="7" marL="0" rtl="0" algn="ctr">
              <a:spcBef>
                <a:spcPts val="0"/>
              </a:spcBef>
              <a:buNone/>
              <a:defRPr sz="1100">
                <a:solidFill>
                  <a:schemeClr val="dk1"/>
                </a:solidFill>
                <a:latin typeface="Gill Sans"/>
                <a:ea typeface="Gill Sans"/>
                <a:cs typeface="Gill Sans"/>
                <a:sym typeface="Gill Sans"/>
              </a:defRPr>
            </a:lvl8pPr>
            <a:lvl9pPr indent="0" lvl="8" marL="0" rtl="0" algn="ctr">
              <a:spcBef>
                <a:spcPts val="0"/>
              </a:spcBef>
              <a:buNone/>
              <a:defRPr sz="1100">
                <a:solidFill>
                  <a:schemeClr val="dk1"/>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pic>
        <p:nvPicPr>
          <p:cNvPr id="110" name="Google Shape;110;g72ea20685a_0_115"/>
          <p:cNvPicPr preferRelativeResize="0"/>
          <p:nvPr/>
        </p:nvPicPr>
        <p:blipFill rotWithShape="1">
          <a:blip r:embed="rId2">
            <a:alphaModFix/>
          </a:blip>
          <a:srcRect b="0" l="0" r="0" t="0"/>
          <a:stretch/>
        </p:blipFill>
        <p:spPr>
          <a:xfrm>
            <a:off x="4885758" y="6175550"/>
            <a:ext cx="2423029" cy="38859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111" name="Shape 111"/>
        <p:cNvGrpSpPr/>
        <p:nvPr/>
      </p:nvGrpSpPr>
      <p:grpSpPr>
        <a:xfrm>
          <a:off x="0" y="0"/>
          <a:ext cx="0" cy="0"/>
          <a:chOff x="0" y="0"/>
          <a:chExt cx="0" cy="0"/>
        </a:xfrm>
      </p:grpSpPr>
      <p:sp>
        <p:nvSpPr>
          <p:cNvPr id="112" name="Google Shape;112;g72ea20685a_0_120"/>
          <p:cNvSpPr txBox="1"/>
          <p:nvPr>
            <p:ph type="ctrTitle"/>
          </p:nvPr>
        </p:nvSpPr>
        <p:spPr>
          <a:xfrm>
            <a:off x="1524397" y="2386743"/>
            <a:ext cx="9146400" cy="822900"/>
          </a:xfrm>
          <a:prstGeom prst="rect">
            <a:avLst/>
          </a:prstGeom>
          <a:noFill/>
          <a:ln>
            <a:noFill/>
          </a:ln>
        </p:spPr>
        <p:txBody>
          <a:bodyPr anchorCtr="1" anchor="ctr" bIns="182875" lIns="274300" spcFirstLastPara="1" rIns="274300" wrap="square" tIns="182875">
            <a:noAutofit/>
          </a:bodyPr>
          <a:lstStyle>
            <a:lvl1pPr lvl="0" rtl="0" algn="ctr">
              <a:lnSpc>
                <a:spcPct val="90000"/>
              </a:lnSpc>
              <a:spcBef>
                <a:spcPts val="0"/>
              </a:spcBef>
              <a:spcAft>
                <a:spcPts val="0"/>
              </a:spcAft>
              <a:buClr>
                <a:schemeClr val="lt1"/>
              </a:buClr>
              <a:buSzPts val="2400"/>
              <a:buFont typeface="Gill Sans"/>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g72ea20685a_0_120"/>
          <p:cNvSpPr txBox="1"/>
          <p:nvPr>
            <p:ph idx="1" type="subTitle"/>
          </p:nvPr>
        </p:nvSpPr>
        <p:spPr>
          <a:xfrm>
            <a:off x="2695896" y="3249221"/>
            <a:ext cx="6803400" cy="408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2000"/>
              <a:buNone/>
              <a:defRPr sz="2000">
                <a:solidFill>
                  <a:srgbClr val="FEFEFE"/>
                </a:solidFill>
              </a:defRPr>
            </a:lvl1pPr>
            <a:lvl2pPr lvl="1" rtl="0" algn="ctr">
              <a:lnSpc>
                <a:spcPct val="100000"/>
              </a:lnSpc>
              <a:spcBef>
                <a:spcPts val="1000"/>
              </a:spcBef>
              <a:spcAft>
                <a:spcPts val="0"/>
              </a:spcAft>
              <a:buSzPts val="2000"/>
              <a:buNone/>
              <a:defRPr sz="2000"/>
            </a:lvl2pPr>
            <a:lvl3pPr lvl="2" rtl="0" algn="ctr">
              <a:lnSpc>
                <a:spcPct val="100000"/>
              </a:lnSpc>
              <a:spcBef>
                <a:spcPts val="1000"/>
              </a:spcBef>
              <a:spcAft>
                <a:spcPts val="0"/>
              </a:spcAft>
              <a:buSzPts val="1800"/>
              <a:buNone/>
              <a:defRPr sz="1800"/>
            </a:lvl3pPr>
            <a:lvl4pPr lvl="3" rtl="0" algn="ctr">
              <a:lnSpc>
                <a:spcPct val="100000"/>
              </a:lnSpc>
              <a:spcBef>
                <a:spcPts val="1000"/>
              </a:spcBef>
              <a:spcAft>
                <a:spcPts val="0"/>
              </a:spcAft>
              <a:buSzPts val="1600"/>
              <a:buNone/>
              <a:defRPr sz="1600"/>
            </a:lvl4pPr>
            <a:lvl5pPr lvl="4" rtl="0" algn="ctr">
              <a:lnSpc>
                <a:spcPct val="100000"/>
              </a:lnSpc>
              <a:spcBef>
                <a:spcPts val="1000"/>
              </a:spcBef>
              <a:spcAft>
                <a:spcPts val="0"/>
              </a:spcAft>
              <a:buSzPts val="1600"/>
              <a:buNone/>
              <a:defRPr sz="1600"/>
            </a:lvl5pPr>
            <a:lvl6pPr lvl="5" rtl="0" algn="ctr">
              <a:lnSpc>
                <a:spcPct val="100000"/>
              </a:lnSpc>
              <a:spcBef>
                <a:spcPts val="1000"/>
              </a:spcBef>
              <a:spcAft>
                <a:spcPts val="0"/>
              </a:spcAft>
              <a:buSzPts val="1600"/>
              <a:buNone/>
              <a:defRPr sz="1600"/>
            </a:lvl6pPr>
            <a:lvl7pPr lvl="6" rtl="0" algn="ctr">
              <a:lnSpc>
                <a:spcPct val="100000"/>
              </a:lnSpc>
              <a:spcBef>
                <a:spcPts val="1000"/>
              </a:spcBef>
              <a:spcAft>
                <a:spcPts val="0"/>
              </a:spcAft>
              <a:buSzPts val="1600"/>
              <a:buNone/>
              <a:defRPr sz="1600"/>
            </a:lvl7pPr>
            <a:lvl8pPr lvl="7" rtl="0" algn="ctr">
              <a:lnSpc>
                <a:spcPct val="100000"/>
              </a:lnSpc>
              <a:spcBef>
                <a:spcPts val="1000"/>
              </a:spcBef>
              <a:spcAft>
                <a:spcPts val="0"/>
              </a:spcAft>
              <a:buSzPts val="1600"/>
              <a:buNone/>
              <a:defRPr sz="1600"/>
            </a:lvl8pPr>
            <a:lvl9pPr lvl="8" rtl="0" algn="ctr">
              <a:lnSpc>
                <a:spcPct val="100000"/>
              </a:lnSpc>
              <a:spcBef>
                <a:spcPts val="1000"/>
              </a:spcBef>
              <a:spcAft>
                <a:spcPts val="0"/>
              </a:spcAft>
              <a:buSzPts val="1600"/>
              <a:buNone/>
              <a:defRPr sz="1600"/>
            </a:lvl9pPr>
          </a:lstStyle>
          <a:p/>
        </p:txBody>
      </p:sp>
      <p:pic>
        <p:nvPicPr>
          <p:cNvPr id="114" name="Google Shape;114;g72ea20685a_0_120"/>
          <p:cNvPicPr preferRelativeResize="0"/>
          <p:nvPr/>
        </p:nvPicPr>
        <p:blipFill rotWithShape="1">
          <a:blip r:embed="rId2">
            <a:alphaModFix/>
          </a:blip>
          <a:srcRect b="0" l="0" r="0" t="0"/>
          <a:stretch/>
        </p:blipFill>
        <p:spPr>
          <a:xfrm>
            <a:off x="5521999" y="4411786"/>
            <a:ext cx="1150877" cy="10746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10"/>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 type="body"/>
          </p:nvPr>
        </p:nvSpPr>
        <p:spPr>
          <a:xfrm>
            <a:off x="609600" y="1600200"/>
            <a:ext cx="10975975" cy="4525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0"/>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chemeClr val="accent1"/>
        </a:solidFill>
      </p:bgPr>
    </p:bg>
    <p:spTree>
      <p:nvGrpSpPr>
        <p:cNvPr id="115" name="Shape 115"/>
        <p:cNvGrpSpPr/>
        <p:nvPr/>
      </p:nvGrpSpPr>
      <p:grpSpPr>
        <a:xfrm>
          <a:off x="0" y="0"/>
          <a:ext cx="0" cy="0"/>
          <a:chOff x="0" y="0"/>
          <a:chExt cx="0" cy="0"/>
        </a:xfrm>
      </p:grpSpPr>
      <p:sp>
        <p:nvSpPr>
          <p:cNvPr id="116" name="Google Shape;116;g72ea20685a_0_124"/>
          <p:cNvSpPr txBox="1"/>
          <p:nvPr>
            <p:ph type="ctrTitle"/>
          </p:nvPr>
        </p:nvSpPr>
        <p:spPr>
          <a:xfrm>
            <a:off x="1524397" y="3017520"/>
            <a:ext cx="9146400" cy="822900"/>
          </a:xfrm>
          <a:prstGeom prst="rect">
            <a:avLst/>
          </a:prstGeom>
          <a:noFill/>
          <a:ln>
            <a:noFill/>
          </a:ln>
        </p:spPr>
        <p:txBody>
          <a:bodyPr anchorCtr="1" anchor="ctr" bIns="182875" lIns="274300" spcFirstLastPara="1" rIns="274300" wrap="square" tIns="182875">
            <a:noAutofit/>
          </a:bodyPr>
          <a:lstStyle>
            <a:lvl1pPr lvl="0" rtl="0" algn="ctr">
              <a:lnSpc>
                <a:spcPct val="90000"/>
              </a:lnSpc>
              <a:spcBef>
                <a:spcPts val="0"/>
              </a:spcBef>
              <a:spcAft>
                <a:spcPts val="0"/>
              </a:spcAft>
              <a:buClr>
                <a:schemeClr val="lt1"/>
              </a:buClr>
              <a:buSzPts val="2400"/>
              <a:buFont typeface="Gill Sans"/>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72ea20685a_0_124"/>
          <p:cNvSpPr txBox="1"/>
          <p:nvPr>
            <p:ph idx="1" type="subTitle"/>
          </p:nvPr>
        </p:nvSpPr>
        <p:spPr>
          <a:xfrm>
            <a:off x="2695896" y="3870540"/>
            <a:ext cx="6803400" cy="408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2000"/>
              <a:buNone/>
              <a:defRPr sz="2000">
                <a:solidFill>
                  <a:srgbClr val="FEFEFE"/>
                </a:solidFill>
              </a:defRPr>
            </a:lvl1pPr>
            <a:lvl2pPr lvl="1" rtl="0" algn="ctr">
              <a:lnSpc>
                <a:spcPct val="100000"/>
              </a:lnSpc>
              <a:spcBef>
                <a:spcPts val="1000"/>
              </a:spcBef>
              <a:spcAft>
                <a:spcPts val="0"/>
              </a:spcAft>
              <a:buSzPts val="2000"/>
              <a:buNone/>
              <a:defRPr sz="2000"/>
            </a:lvl2pPr>
            <a:lvl3pPr lvl="2" rtl="0" algn="ctr">
              <a:lnSpc>
                <a:spcPct val="100000"/>
              </a:lnSpc>
              <a:spcBef>
                <a:spcPts val="1000"/>
              </a:spcBef>
              <a:spcAft>
                <a:spcPts val="0"/>
              </a:spcAft>
              <a:buSzPts val="1800"/>
              <a:buNone/>
              <a:defRPr sz="1800"/>
            </a:lvl3pPr>
            <a:lvl4pPr lvl="3" rtl="0" algn="ctr">
              <a:lnSpc>
                <a:spcPct val="100000"/>
              </a:lnSpc>
              <a:spcBef>
                <a:spcPts val="1000"/>
              </a:spcBef>
              <a:spcAft>
                <a:spcPts val="0"/>
              </a:spcAft>
              <a:buSzPts val="1600"/>
              <a:buNone/>
              <a:defRPr sz="1600"/>
            </a:lvl4pPr>
            <a:lvl5pPr lvl="4" rtl="0" algn="ctr">
              <a:lnSpc>
                <a:spcPct val="100000"/>
              </a:lnSpc>
              <a:spcBef>
                <a:spcPts val="1000"/>
              </a:spcBef>
              <a:spcAft>
                <a:spcPts val="0"/>
              </a:spcAft>
              <a:buSzPts val="1600"/>
              <a:buNone/>
              <a:defRPr sz="1600"/>
            </a:lvl5pPr>
            <a:lvl6pPr lvl="5" rtl="0" algn="ctr">
              <a:lnSpc>
                <a:spcPct val="100000"/>
              </a:lnSpc>
              <a:spcBef>
                <a:spcPts val="1000"/>
              </a:spcBef>
              <a:spcAft>
                <a:spcPts val="0"/>
              </a:spcAft>
              <a:buSzPts val="1600"/>
              <a:buNone/>
              <a:defRPr sz="1600"/>
            </a:lvl6pPr>
            <a:lvl7pPr lvl="6" rtl="0" algn="ctr">
              <a:lnSpc>
                <a:spcPct val="100000"/>
              </a:lnSpc>
              <a:spcBef>
                <a:spcPts val="1000"/>
              </a:spcBef>
              <a:spcAft>
                <a:spcPts val="0"/>
              </a:spcAft>
              <a:buSzPts val="1600"/>
              <a:buNone/>
              <a:defRPr sz="1600"/>
            </a:lvl7pPr>
            <a:lvl8pPr lvl="7" rtl="0" algn="ctr">
              <a:lnSpc>
                <a:spcPct val="100000"/>
              </a:lnSpc>
              <a:spcBef>
                <a:spcPts val="1000"/>
              </a:spcBef>
              <a:spcAft>
                <a:spcPts val="0"/>
              </a:spcAft>
              <a:buSzPts val="1600"/>
              <a:buNone/>
              <a:defRPr sz="1600"/>
            </a:lvl8pPr>
            <a:lvl9pPr lvl="8" rtl="0" algn="ctr">
              <a:lnSpc>
                <a:spcPct val="100000"/>
              </a:lnSpc>
              <a:spcBef>
                <a:spcPts val="100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bg>
      <p:bgPr>
        <a:solidFill>
          <a:schemeClr val="lt1"/>
        </a:solidFill>
      </p:bgPr>
    </p:bg>
    <p:spTree>
      <p:nvGrpSpPr>
        <p:cNvPr id="118" name="Shape 118"/>
        <p:cNvGrpSpPr/>
        <p:nvPr/>
      </p:nvGrpSpPr>
      <p:grpSpPr>
        <a:xfrm>
          <a:off x="0" y="0"/>
          <a:ext cx="0" cy="0"/>
          <a:chOff x="0" y="0"/>
          <a:chExt cx="0" cy="0"/>
        </a:xfrm>
      </p:grpSpPr>
      <p:sp>
        <p:nvSpPr>
          <p:cNvPr id="119" name="Google Shape;119;g72ea20685a_0_127"/>
          <p:cNvSpPr txBox="1"/>
          <p:nvPr>
            <p:ph idx="1" type="body"/>
          </p:nvPr>
        </p:nvSpPr>
        <p:spPr>
          <a:xfrm>
            <a:off x="1067077" y="1648918"/>
            <a:ext cx="4801800" cy="4091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20" name="Google Shape;120;g72ea20685a_0_127"/>
          <p:cNvSpPr txBox="1"/>
          <p:nvPr>
            <p:ph idx="2" type="body"/>
          </p:nvPr>
        </p:nvSpPr>
        <p:spPr>
          <a:xfrm>
            <a:off x="6324971" y="1648918"/>
            <a:ext cx="4801800" cy="4091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21" name="Google Shape;121;g72ea20685a_0_127"/>
          <p:cNvSpPr txBox="1"/>
          <p:nvPr>
            <p:ph type="title"/>
          </p:nvPr>
        </p:nvSpPr>
        <p:spPr>
          <a:xfrm>
            <a:off x="1067078" y="467389"/>
            <a:ext cx="10061100" cy="822900"/>
          </a:xfrm>
          <a:prstGeom prst="rect">
            <a:avLst/>
          </a:prstGeom>
          <a:noFill/>
          <a:ln>
            <a:noFill/>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2400"/>
              <a:buFont typeface="Gill San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22" name="Google Shape;122;g72ea20685a_0_127"/>
          <p:cNvPicPr preferRelativeResize="0"/>
          <p:nvPr/>
        </p:nvPicPr>
        <p:blipFill rotWithShape="1">
          <a:blip r:embed="rId2">
            <a:alphaModFix/>
          </a:blip>
          <a:srcRect b="0" l="0" r="0" t="0"/>
          <a:stretch/>
        </p:blipFill>
        <p:spPr>
          <a:xfrm>
            <a:off x="4885758" y="6175550"/>
            <a:ext cx="2423029" cy="388599"/>
          </a:xfrm>
          <a:prstGeom prst="rect">
            <a:avLst/>
          </a:prstGeom>
          <a:noFill/>
          <a:ln>
            <a:noFill/>
          </a:ln>
        </p:spPr>
      </p:pic>
      <p:sp>
        <p:nvSpPr>
          <p:cNvPr id="123" name="Google Shape;123;g72ea20685a_0_127"/>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lvl1pPr indent="0" lvl="0" marL="0" rtl="0" algn="ctr">
              <a:spcBef>
                <a:spcPts val="0"/>
              </a:spcBef>
              <a:buNone/>
              <a:defRPr sz="1100">
                <a:solidFill>
                  <a:schemeClr val="dk1"/>
                </a:solidFill>
                <a:latin typeface="Gill Sans"/>
                <a:ea typeface="Gill Sans"/>
                <a:cs typeface="Gill Sans"/>
                <a:sym typeface="Gill Sans"/>
              </a:defRPr>
            </a:lvl1pPr>
            <a:lvl2pPr indent="0" lvl="1" marL="0" rtl="0" algn="ctr">
              <a:spcBef>
                <a:spcPts val="0"/>
              </a:spcBef>
              <a:buNone/>
              <a:defRPr sz="1100">
                <a:solidFill>
                  <a:schemeClr val="dk1"/>
                </a:solidFill>
                <a:latin typeface="Gill Sans"/>
                <a:ea typeface="Gill Sans"/>
                <a:cs typeface="Gill Sans"/>
                <a:sym typeface="Gill Sans"/>
              </a:defRPr>
            </a:lvl2pPr>
            <a:lvl3pPr indent="0" lvl="2" marL="0" rtl="0" algn="ctr">
              <a:spcBef>
                <a:spcPts val="0"/>
              </a:spcBef>
              <a:buNone/>
              <a:defRPr sz="1100">
                <a:solidFill>
                  <a:schemeClr val="dk1"/>
                </a:solidFill>
                <a:latin typeface="Gill Sans"/>
                <a:ea typeface="Gill Sans"/>
                <a:cs typeface="Gill Sans"/>
                <a:sym typeface="Gill Sans"/>
              </a:defRPr>
            </a:lvl3pPr>
            <a:lvl4pPr indent="0" lvl="3" marL="0" rtl="0" algn="ctr">
              <a:spcBef>
                <a:spcPts val="0"/>
              </a:spcBef>
              <a:buNone/>
              <a:defRPr sz="1100">
                <a:solidFill>
                  <a:schemeClr val="dk1"/>
                </a:solidFill>
                <a:latin typeface="Gill Sans"/>
                <a:ea typeface="Gill Sans"/>
                <a:cs typeface="Gill Sans"/>
                <a:sym typeface="Gill Sans"/>
              </a:defRPr>
            </a:lvl4pPr>
            <a:lvl5pPr indent="0" lvl="4" marL="0" rtl="0" algn="ctr">
              <a:spcBef>
                <a:spcPts val="0"/>
              </a:spcBef>
              <a:buNone/>
              <a:defRPr sz="1100">
                <a:solidFill>
                  <a:schemeClr val="dk1"/>
                </a:solidFill>
                <a:latin typeface="Gill Sans"/>
                <a:ea typeface="Gill Sans"/>
                <a:cs typeface="Gill Sans"/>
                <a:sym typeface="Gill Sans"/>
              </a:defRPr>
            </a:lvl5pPr>
            <a:lvl6pPr indent="0" lvl="5" marL="0" rtl="0" algn="ctr">
              <a:spcBef>
                <a:spcPts val="0"/>
              </a:spcBef>
              <a:buNone/>
              <a:defRPr sz="1100">
                <a:solidFill>
                  <a:schemeClr val="dk1"/>
                </a:solidFill>
                <a:latin typeface="Gill Sans"/>
                <a:ea typeface="Gill Sans"/>
                <a:cs typeface="Gill Sans"/>
                <a:sym typeface="Gill Sans"/>
              </a:defRPr>
            </a:lvl6pPr>
            <a:lvl7pPr indent="0" lvl="6" marL="0" rtl="0" algn="ctr">
              <a:spcBef>
                <a:spcPts val="0"/>
              </a:spcBef>
              <a:buNone/>
              <a:defRPr sz="1100">
                <a:solidFill>
                  <a:schemeClr val="dk1"/>
                </a:solidFill>
                <a:latin typeface="Gill Sans"/>
                <a:ea typeface="Gill Sans"/>
                <a:cs typeface="Gill Sans"/>
                <a:sym typeface="Gill Sans"/>
              </a:defRPr>
            </a:lvl7pPr>
            <a:lvl8pPr indent="0" lvl="7" marL="0" rtl="0" algn="ctr">
              <a:spcBef>
                <a:spcPts val="0"/>
              </a:spcBef>
              <a:buNone/>
              <a:defRPr sz="1100">
                <a:solidFill>
                  <a:schemeClr val="dk1"/>
                </a:solidFill>
                <a:latin typeface="Gill Sans"/>
                <a:ea typeface="Gill Sans"/>
                <a:cs typeface="Gill Sans"/>
                <a:sym typeface="Gill Sans"/>
              </a:defRPr>
            </a:lvl8pPr>
            <a:lvl9pPr indent="0" lvl="8" marL="0" rtl="0" algn="ctr">
              <a:spcBef>
                <a:spcPts val="0"/>
              </a:spcBef>
              <a:buNone/>
              <a:defRPr sz="1100">
                <a:solidFill>
                  <a:schemeClr val="dk1"/>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bg>
      <p:bgPr>
        <a:solidFill>
          <a:schemeClr val="lt1"/>
        </a:solidFill>
      </p:bgPr>
    </p:bg>
    <p:spTree>
      <p:nvGrpSpPr>
        <p:cNvPr id="124" name="Shape 124"/>
        <p:cNvGrpSpPr/>
        <p:nvPr/>
      </p:nvGrpSpPr>
      <p:grpSpPr>
        <a:xfrm>
          <a:off x="0" y="0"/>
          <a:ext cx="0" cy="0"/>
          <a:chOff x="0" y="0"/>
          <a:chExt cx="0" cy="0"/>
        </a:xfrm>
      </p:grpSpPr>
      <p:sp>
        <p:nvSpPr>
          <p:cNvPr id="125" name="Google Shape;125;g72ea20685a_0_133"/>
          <p:cNvSpPr txBox="1"/>
          <p:nvPr>
            <p:ph idx="1" type="body"/>
          </p:nvPr>
        </p:nvSpPr>
        <p:spPr>
          <a:xfrm>
            <a:off x="1067077" y="2312980"/>
            <a:ext cx="4801800" cy="34269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26" name="Google Shape;126;g72ea20685a_0_133"/>
          <p:cNvSpPr txBox="1"/>
          <p:nvPr>
            <p:ph idx="2" type="body"/>
          </p:nvPr>
        </p:nvSpPr>
        <p:spPr>
          <a:xfrm>
            <a:off x="6324971" y="2312980"/>
            <a:ext cx="4801800" cy="34269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000"/>
              </a:spcBef>
              <a:spcAft>
                <a:spcPts val="0"/>
              </a:spcAft>
              <a:buSzPts val="1800"/>
              <a:buChar char="•"/>
              <a:defRPr/>
            </a:lvl2pPr>
            <a:lvl3pPr indent="-342900" lvl="2" marL="1371600" rtl="0" algn="l">
              <a:lnSpc>
                <a:spcPct val="100000"/>
              </a:lnSpc>
              <a:spcBef>
                <a:spcPts val="1000"/>
              </a:spcBef>
              <a:spcAft>
                <a:spcPts val="0"/>
              </a:spcAft>
              <a:buSzPts val="1800"/>
              <a:buChar char="•"/>
              <a:defRPr/>
            </a:lvl3pPr>
            <a:lvl4pPr indent="-342900" lvl="3" marL="1828800" rtl="0" algn="l">
              <a:lnSpc>
                <a:spcPct val="100000"/>
              </a:lnSpc>
              <a:spcBef>
                <a:spcPts val="1000"/>
              </a:spcBef>
              <a:spcAft>
                <a:spcPts val="0"/>
              </a:spcAft>
              <a:buSzPts val="1800"/>
              <a:buChar char="•"/>
              <a:defRPr/>
            </a:lvl4pPr>
            <a:lvl5pPr indent="-342900" lvl="4" marL="2286000" rtl="0" algn="l">
              <a:lnSpc>
                <a:spcPct val="100000"/>
              </a:lnSpc>
              <a:spcBef>
                <a:spcPts val="1000"/>
              </a:spcBef>
              <a:spcAft>
                <a:spcPts val="0"/>
              </a:spcAft>
              <a:buSzPts val="1800"/>
              <a:buChar char="•"/>
              <a:defRPr/>
            </a:lvl5pPr>
            <a:lvl6pPr indent="-342900" lvl="5" marL="2743200" rtl="0" algn="l">
              <a:lnSpc>
                <a:spcPct val="100000"/>
              </a:lnSpc>
              <a:spcBef>
                <a:spcPts val="1000"/>
              </a:spcBef>
              <a:spcAft>
                <a:spcPts val="0"/>
              </a:spcAft>
              <a:buSzPts val="1800"/>
              <a:buChar char="•"/>
              <a:defRPr/>
            </a:lvl6pPr>
            <a:lvl7pPr indent="-342900" lvl="6" marL="3200400" rtl="0" algn="l">
              <a:lnSpc>
                <a:spcPct val="100000"/>
              </a:lnSpc>
              <a:spcBef>
                <a:spcPts val="1000"/>
              </a:spcBef>
              <a:spcAft>
                <a:spcPts val="0"/>
              </a:spcAft>
              <a:buSzPts val="1800"/>
              <a:buChar char="•"/>
              <a:defRPr/>
            </a:lvl7pPr>
            <a:lvl8pPr indent="-342900" lvl="7" marL="3657600" rtl="0" algn="l">
              <a:lnSpc>
                <a:spcPct val="100000"/>
              </a:lnSpc>
              <a:spcBef>
                <a:spcPts val="1000"/>
              </a:spcBef>
              <a:spcAft>
                <a:spcPts val="0"/>
              </a:spcAft>
              <a:buSzPts val="1800"/>
              <a:buChar char="•"/>
              <a:defRPr/>
            </a:lvl8pPr>
            <a:lvl9pPr indent="-342900" lvl="8" marL="4114800" rtl="0" algn="l">
              <a:lnSpc>
                <a:spcPct val="100000"/>
              </a:lnSpc>
              <a:spcBef>
                <a:spcPts val="1000"/>
              </a:spcBef>
              <a:spcAft>
                <a:spcPts val="0"/>
              </a:spcAft>
              <a:buSzPts val="1800"/>
              <a:buChar char="•"/>
              <a:defRPr/>
            </a:lvl9pPr>
          </a:lstStyle>
          <a:p/>
        </p:txBody>
      </p:sp>
      <p:sp>
        <p:nvSpPr>
          <p:cNvPr id="127" name="Google Shape;127;g72ea20685a_0_133"/>
          <p:cNvSpPr txBox="1"/>
          <p:nvPr>
            <p:ph idx="3" type="body"/>
          </p:nvPr>
        </p:nvSpPr>
        <p:spPr>
          <a:xfrm>
            <a:off x="1067077" y="1608893"/>
            <a:ext cx="4801800" cy="704100"/>
          </a:xfrm>
          <a:prstGeom prst="rect">
            <a:avLst/>
          </a:prstGeom>
          <a:noFill/>
          <a:ln>
            <a:noFill/>
          </a:ln>
        </p:spPr>
        <p:txBody>
          <a:bodyPr anchorCtr="1" anchor="b" bIns="45700" lIns="91425" spcFirstLastPara="1" rIns="91425" wrap="square" tIns="45700">
            <a:noAutofit/>
          </a:bodyPr>
          <a:lstStyle>
            <a:lvl1pPr indent="-228600" lvl="0" marL="457200" rtl="0" algn="ctr">
              <a:lnSpc>
                <a:spcPct val="100000"/>
              </a:lnSpc>
              <a:spcBef>
                <a:spcPts val="1000"/>
              </a:spcBef>
              <a:spcAft>
                <a:spcPts val="0"/>
              </a:spcAft>
              <a:buSzPts val="1900"/>
              <a:buNone/>
              <a:defRPr b="0" sz="1900" cap="none">
                <a:solidFill>
                  <a:srgbClr val="7C891D"/>
                </a:solidFill>
              </a:defRPr>
            </a:lvl1pPr>
            <a:lvl2pPr indent="-228600" lvl="1" marL="914400" rtl="0" algn="l">
              <a:lnSpc>
                <a:spcPct val="100000"/>
              </a:lnSpc>
              <a:spcBef>
                <a:spcPts val="1000"/>
              </a:spcBef>
              <a:spcAft>
                <a:spcPts val="0"/>
              </a:spcAft>
              <a:buSzPts val="1900"/>
              <a:buNone/>
              <a:defRPr b="1" sz="1900"/>
            </a:lvl2pPr>
            <a:lvl3pPr indent="-228600" lvl="2" marL="1371600" rtl="0" algn="l">
              <a:lnSpc>
                <a:spcPct val="100000"/>
              </a:lnSpc>
              <a:spcBef>
                <a:spcPts val="1000"/>
              </a:spcBef>
              <a:spcAft>
                <a:spcPts val="0"/>
              </a:spcAft>
              <a:buSzPts val="1800"/>
              <a:buNone/>
              <a:defRPr b="1" sz="1800"/>
            </a:lvl3pPr>
            <a:lvl4pPr indent="-228600" lvl="3" marL="1828800" rtl="0" algn="l">
              <a:lnSpc>
                <a:spcPct val="100000"/>
              </a:lnSpc>
              <a:spcBef>
                <a:spcPts val="1000"/>
              </a:spcBef>
              <a:spcAft>
                <a:spcPts val="0"/>
              </a:spcAft>
              <a:buSzPts val="1600"/>
              <a:buNone/>
              <a:defRPr b="1" sz="1600"/>
            </a:lvl4pPr>
            <a:lvl5pPr indent="-228600" lvl="4" marL="2286000" rtl="0" algn="l">
              <a:lnSpc>
                <a:spcPct val="100000"/>
              </a:lnSpc>
              <a:spcBef>
                <a:spcPts val="1000"/>
              </a:spcBef>
              <a:spcAft>
                <a:spcPts val="0"/>
              </a:spcAft>
              <a:buSzPts val="1600"/>
              <a:buNone/>
              <a:defRPr b="1" sz="1600"/>
            </a:lvl5pPr>
            <a:lvl6pPr indent="-228600" lvl="5" marL="2743200" rtl="0" algn="l">
              <a:lnSpc>
                <a:spcPct val="100000"/>
              </a:lnSpc>
              <a:spcBef>
                <a:spcPts val="1000"/>
              </a:spcBef>
              <a:spcAft>
                <a:spcPts val="0"/>
              </a:spcAft>
              <a:buSzPts val="1600"/>
              <a:buNone/>
              <a:defRPr b="1" sz="1600"/>
            </a:lvl6pPr>
            <a:lvl7pPr indent="-228600" lvl="6" marL="3200400" rtl="0" algn="l">
              <a:lnSpc>
                <a:spcPct val="100000"/>
              </a:lnSpc>
              <a:spcBef>
                <a:spcPts val="1000"/>
              </a:spcBef>
              <a:spcAft>
                <a:spcPts val="0"/>
              </a:spcAft>
              <a:buSzPts val="1600"/>
              <a:buNone/>
              <a:defRPr b="1" sz="1600"/>
            </a:lvl7pPr>
            <a:lvl8pPr indent="-228600" lvl="7" marL="3657600" rtl="0" algn="l">
              <a:lnSpc>
                <a:spcPct val="100000"/>
              </a:lnSpc>
              <a:spcBef>
                <a:spcPts val="1000"/>
              </a:spcBef>
              <a:spcAft>
                <a:spcPts val="0"/>
              </a:spcAft>
              <a:buSzPts val="1600"/>
              <a:buNone/>
              <a:defRPr b="1" sz="1600"/>
            </a:lvl8pPr>
            <a:lvl9pPr indent="-228600" lvl="8" marL="4114800" rtl="0" algn="l">
              <a:lnSpc>
                <a:spcPct val="100000"/>
              </a:lnSpc>
              <a:spcBef>
                <a:spcPts val="1000"/>
              </a:spcBef>
              <a:spcAft>
                <a:spcPts val="0"/>
              </a:spcAft>
              <a:buSzPts val="1600"/>
              <a:buNone/>
              <a:defRPr b="1" sz="1600"/>
            </a:lvl9pPr>
          </a:lstStyle>
          <a:p/>
        </p:txBody>
      </p:sp>
      <p:sp>
        <p:nvSpPr>
          <p:cNvPr id="128" name="Google Shape;128;g72ea20685a_0_133"/>
          <p:cNvSpPr txBox="1"/>
          <p:nvPr>
            <p:ph idx="4" type="body"/>
          </p:nvPr>
        </p:nvSpPr>
        <p:spPr>
          <a:xfrm>
            <a:off x="6339967" y="1608893"/>
            <a:ext cx="4801800" cy="704100"/>
          </a:xfrm>
          <a:prstGeom prst="rect">
            <a:avLst/>
          </a:prstGeom>
          <a:noFill/>
          <a:ln>
            <a:noFill/>
          </a:ln>
        </p:spPr>
        <p:txBody>
          <a:bodyPr anchorCtr="1" anchor="b" bIns="45700" lIns="91425" spcFirstLastPara="1" rIns="91425" wrap="square" tIns="45700">
            <a:noAutofit/>
          </a:bodyPr>
          <a:lstStyle>
            <a:lvl1pPr indent="-228600" lvl="0" marL="457200" rtl="0" algn="ctr">
              <a:lnSpc>
                <a:spcPct val="100000"/>
              </a:lnSpc>
              <a:spcBef>
                <a:spcPts val="1000"/>
              </a:spcBef>
              <a:spcAft>
                <a:spcPts val="0"/>
              </a:spcAft>
              <a:buSzPts val="1900"/>
              <a:buNone/>
              <a:defRPr b="0" sz="1900" cap="none">
                <a:solidFill>
                  <a:srgbClr val="7C891D"/>
                </a:solidFill>
              </a:defRPr>
            </a:lvl1pPr>
            <a:lvl2pPr indent="-228600" lvl="1" marL="914400" rtl="0" algn="l">
              <a:lnSpc>
                <a:spcPct val="100000"/>
              </a:lnSpc>
              <a:spcBef>
                <a:spcPts val="1000"/>
              </a:spcBef>
              <a:spcAft>
                <a:spcPts val="0"/>
              </a:spcAft>
              <a:buSzPts val="1900"/>
              <a:buNone/>
              <a:defRPr b="1" sz="1900"/>
            </a:lvl2pPr>
            <a:lvl3pPr indent="-228600" lvl="2" marL="1371600" rtl="0" algn="l">
              <a:lnSpc>
                <a:spcPct val="100000"/>
              </a:lnSpc>
              <a:spcBef>
                <a:spcPts val="1000"/>
              </a:spcBef>
              <a:spcAft>
                <a:spcPts val="0"/>
              </a:spcAft>
              <a:buSzPts val="1800"/>
              <a:buNone/>
              <a:defRPr b="1" sz="1800"/>
            </a:lvl3pPr>
            <a:lvl4pPr indent="-228600" lvl="3" marL="1828800" rtl="0" algn="l">
              <a:lnSpc>
                <a:spcPct val="100000"/>
              </a:lnSpc>
              <a:spcBef>
                <a:spcPts val="1000"/>
              </a:spcBef>
              <a:spcAft>
                <a:spcPts val="0"/>
              </a:spcAft>
              <a:buSzPts val="1600"/>
              <a:buNone/>
              <a:defRPr b="1" sz="1600"/>
            </a:lvl4pPr>
            <a:lvl5pPr indent="-228600" lvl="4" marL="2286000" rtl="0" algn="l">
              <a:lnSpc>
                <a:spcPct val="100000"/>
              </a:lnSpc>
              <a:spcBef>
                <a:spcPts val="1000"/>
              </a:spcBef>
              <a:spcAft>
                <a:spcPts val="0"/>
              </a:spcAft>
              <a:buSzPts val="1600"/>
              <a:buNone/>
              <a:defRPr b="1" sz="1600"/>
            </a:lvl5pPr>
            <a:lvl6pPr indent="-228600" lvl="5" marL="2743200" rtl="0" algn="l">
              <a:lnSpc>
                <a:spcPct val="100000"/>
              </a:lnSpc>
              <a:spcBef>
                <a:spcPts val="1000"/>
              </a:spcBef>
              <a:spcAft>
                <a:spcPts val="0"/>
              </a:spcAft>
              <a:buSzPts val="1600"/>
              <a:buNone/>
              <a:defRPr b="1" sz="1600"/>
            </a:lvl6pPr>
            <a:lvl7pPr indent="-228600" lvl="6" marL="3200400" rtl="0" algn="l">
              <a:lnSpc>
                <a:spcPct val="100000"/>
              </a:lnSpc>
              <a:spcBef>
                <a:spcPts val="1000"/>
              </a:spcBef>
              <a:spcAft>
                <a:spcPts val="0"/>
              </a:spcAft>
              <a:buSzPts val="1600"/>
              <a:buNone/>
              <a:defRPr b="1" sz="1600"/>
            </a:lvl7pPr>
            <a:lvl8pPr indent="-228600" lvl="7" marL="3657600" rtl="0" algn="l">
              <a:lnSpc>
                <a:spcPct val="100000"/>
              </a:lnSpc>
              <a:spcBef>
                <a:spcPts val="1000"/>
              </a:spcBef>
              <a:spcAft>
                <a:spcPts val="0"/>
              </a:spcAft>
              <a:buSzPts val="1600"/>
              <a:buNone/>
              <a:defRPr b="1" sz="1600"/>
            </a:lvl8pPr>
            <a:lvl9pPr indent="-228600" lvl="8" marL="4114800" rtl="0" algn="l">
              <a:lnSpc>
                <a:spcPct val="100000"/>
              </a:lnSpc>
              <a:spcBef>
                <a:spcPts val="1000"/>
              </a:spcBef>
              <a:spcAft>
                <a:spcPts val="0"/>
              </a:spcAft>
              <a:buSzPts val="1600"/>
              <a:buNone/>
              <a:defRPr b="1" sz="1600"/>
            </a:lvl9pPr>
          </a:lstStyle>
          <a:p/>
        </p:txBody>
      </p:sp>
      <p:sp>
        <p:nvSpPr>
          <p:cNvPr id="129" name="Google Shape;129;g72ea20685a_0_133"/>
          <p:cNvSpPr txBox="1"/>
          <p:nvPr>
            <p:ph type="title"/>
          </p:nvPr>
        </p:nvSpPr>
        <p:spPr>
          <a:xfrm>
            <a:off x="1067078" y="467389"/>
            <a:ext cx="10061100" cy="822900"/>
          </a:xfrm>
          <a:prstGeom prst="rect">
            <a:avLst/>
          </a:prstGeom>
          <a:noFill/>
          <a:ln>
            <a:noFill/>
          </a:ln>
        </p:spPr>
        <p:txBody>
          <a:bodyPr anchorCtr="0" anchor="ctr" bIns="182875" lIns="182875" spcFirstLastPara="1" rIns="182875" wrap="square" tIns="182875">
            <a:noAutofit/>
          </a:bodyPr>
          <a:lstStyle>
            <a:lvl1pPr lvl="0" rtl="0" algn="ctr">
              <a:lnSpc>
                <a:spcPct val="90000"/>
              </a:lnSpc>
              <a:spcBef>
                <a:spcPts val="0"/>
              </a:spcBef>
              <a:spcAft>
                <a:spcPts val="0"/>
              </a:spcAft>
              <a:buClr>
                <a:srgbClr val="262626"/>
              </a:buClr>
              <a:buSzPts val="2400"/>
              <a:buFont typeface="Gill San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0" name="Google Shape;130;g72ea20685a_0_133"/>
          <p:cNvPicPr preferRelativeResize="0"/>
          <p:nvPr/>
        </p:nvPicPr>
        <p:blipFill rotWithShape="1">
          <a:blip r:embed="rId2">
            <a:alphaModFix/>
          </a:blip>
          <a:srcRect b="0" l="0" r="0" t="0"/>
          <a:stretch/>
        </p:blipFill>
        <p:spPr>
          <a:xfrm>
            <a:off x="4885758" y="6175550"/>
            <a:ext cx="2423029" cy="388599"/>
          </a:xfrm>
          <a:prstGeom prst="rect">
            <a:avLst/>
          </a:prstGeom>
          <a:noFill/>
          <a:ln>
            <a:noFill/>
          </a:ln>
        </p:spPr>
      </p:pic>
      <p:sp>
        <p:nvSpPr>
          <p:cNvPr id="131" name="Google Shape;131;g72ea20685a_0_133"/>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lvl1pPr indent="0" lvl="0" marL="0" rtl="0" algn="ctr">
              <a:spcBef>
                <a:spcPts val="0"/>
              </a:spcBef>
              <a:buNone/>
              <a:defRPr sz="1100">
                <a:solidFill>
                  <a:schemeClr val="dk1"/>
                </a:solidFill>
                <a:latin typeface="Gill Sans"/>
                <a:ea typeface="Gill Sans"/>
                <a:cs typeface="Gill Sans"/>
                <a:sym typeface="Gill Sans"/>
              </a:defRPr>
            </a:lvl1pPr>
            <a:lvl2pPr indent="0" lvl="1" marL="0" rtl="0" algn="ctr">
              <a:spcBef>
                <a:spcPts val="0"/>
              </a:spcBef>
              <a:buNone/>
              <a:defRPr sz="1100">
                <a:solidFill>
                  <a:schemeClr val="dk1"/>
                </a:solidFill>
                <a:latin typeface="Gill Sans"/>
                <a:ea typeface="Gill Sans"/>
                <a:cs typeface="Gill Sans"/>
                <a:sym typeface="Gill Sans"/>
              </a:defRPr>
            </a:lvl2pPr>
            <a:lvl3pPr indent="0" lvl="2" marL="0" rtl="0" algn="ctr">
              <a:spcBef>
                <a:spcPts val="0"/>
              </a:spcBef>
              <a:buNone/>
              <a:defRPr sz="1100">
                <a:solidFill>
                  <a:schemeClr val="dk1"/>
                </a:solidFill>
                <a:latin typeface="Gill Sans"/>
                <a:ea typeface="Gill Sans"/>
                <a:cs typeface="Gill Sans"/>
                <a:sym typeface="Gill Sans"/>
              </a:defRPr>
            </a:lvl3pPr>
            <a:lvl4pPr indent="0" lvl="3" marL="0" rtl="0" algn="ctr">
              <a:spcBef>
                <a:spcPts val="0"/>
              </a:spcBef>
              <a:buNone/>
              <a:defRPr sz="1100">
                <a:solidFill>
                  <a:schemeClr val="dk1"/>
                </a:solidFill>
                <a:latin typeface="Gill Sans"/>
                <a:ea typeface="Gill Sans"/>
                <a:cs typeface="Gill Sans"/>
                <a:sym typeface="Gill Sans"/>
              </a:defRPr>
            </a:lvl4pPr>
            <a:lvl5pPr indent="0" lvl="4" marL="0" rtl="0" algn="ctr">
              <a:spcBef>
                <a:spcPts val="0"/>
              </a:spcBef>
              <a:buNone/>
              <a:defRPr sz="1100">
                <a:solidFill>
                  <a:schemeClr val="dk1"/>
                </a:solidFill>
                <a:latin typeface="Gill Sans"/>
                <a:ea typeface="Gill Sans"/>
                <a:cs typeface="Gill Sans"/>
                <a:sym typeface="Gill Sans"/>
              </a:defRPr>
            </a:lvl5pPr>
            <a:lvl6pPr indent="0" lvl="5" marL="0" rtl="0" algn="ctr">
              <a:spcBef>
                <a:spcPts val="0"/>
              </a:spcBef>
              <a:buNone/>
              <a:defRPr sz="1100">
                <a:solidFill>
                  <a:schemeClr val="dk1"/>
                </a:solidFill>
                <a:latin typeface="Gill Sans"/>
                <a:ea typeface="Gill Sans"/>
                <a:cs typeface="Gill Sans"/>
                <a:sym typeface="Gill Sans"/>
              </a:defRPr>
            </a:lvl6pPr>
            <a:lvl7pPr indent="0" lvl="6" marL="0" rtl="0" algn="ctr">
              <a:spcBef>
                <a:spcPts val="0"/>
              </a:spcBef>
              <a:buNone/>
              <a:defRPr sz="1100">
                <a:solidFill>
                  <a:schemeClr val="dk1"/>
                </a:solidFill>
                <a:latin typeface="Gill Sans"/>
                <a:ea typeface="Gill Sans"/>
                <a:cs typeface="Gill Sans"/>
                <a:sym typeface="Gill Sans"/>
              </a:defRPr>
            </a:lvl7pPr>
            <a:lvl8pPr indent="0" lvl="7" marL="0" rtl="0" algn="ctr">
              <a:spcBef>
                <a:spcPts val="0"/>
              </a:spcBef>
              <a:buNone/>
              <a:defRPr sz="1100">
                <a:solidFill>
                  <a:schemeClr val="dk1"/>
                </a:solidFill>
                <a:latin typeface="Gill Sans"/>
                <a:ea typeface="Gill Sans"/>
                <a:cs typeface="Gill Sans"/>
                <a:sym typeface="Gill Sans"/>
              </a:defRPr>
            </a:lvl8pPr>
            <a:lvl9pPr indent="0" lvl="8" marL="0" rtl="0" algn="ctr">
              <a:spcBef>
                <a:spcPts val="0"/>
              </a:spcBef>
              <a:buNone/>
              <a:defRPr sz="1100">
                <a:solidFill>
                  <a:schemeClr val="dk1"/>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solidFill>
          <a:schemeClr val="lt1"/>
        </a:solidFill>
      </p:bgPr>
    </p:bg>
    <p:spTree>
      <p:nvGrpSpPr>
        <p:cNvPr id="132" name="Shape 132"/>
        <p:cNvGrpSpPr/>
        <p:nvPr/>
      </p:nvGrpSpPr>
      <p:grpSpPr>
        <a:xfrm>
          <a:off x="0" y="0"/>
          <a:ext cx="0" cy="0"/>
          <a:chOff x="0" y="0"/>
          <a:chExt cx="0" cy="0"/>
        </a:xfrm>
      </p:grpSpPr>
      <p:sp>
        <p:nvSpPr>
          <p:cNvPr id="133" name="Google Shape;133;g72ea20685a_0_141"/>
          <p:cNvSpPr/>
          <p:nvPr/>
        </p:nvSpPr>
        <p:spPr>
          <a:xfrm>
            <a:off x="0" y="0"/>
            <a:ext cx="60975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72ea20685a_0_141"/>
          <p:cNvSpPr txBox="1"/>
          <p:nvPr>
            <p:ph type="title"/>
          </p:nvPr>
        </p:nvSpPr>
        <p:spPr>
          <a:xfrm>
            <a:off x="804882" y="2243828"/>
            <a:ext cx="4488000" cy="1141500"/>
          </a:xfrm>
          <a:prstGeom prst="rect">
            <a:avLst/>
          </a:prstGeom>
          <a:noFill/>
          <a:ln>
            <a:noFill/>
          </a:ln>
        </p:spPr>
        <p:txBody>
          <a:bodyPr anchorCtr="1" anchor="ctr" bIns="182875" lIns="182875" spcFirstLastPara="1" rIns="182875" wrap="square" tIns="182875">
            <a:noAutofit/>
          </a:bodyPr>
          <a:lstStyle>
            <a:lvl1pPr lvl="0" rtl="0" algn="ctr">
              <a:lnSpc>
                <a:spcPct val="90000"/>
              </a:lnSpc>
              <a:spcBef>
                <a:spcPts val="0"/>
              </a:spcBef>
              <a:spcAft>
                <a:spcPts val="0"/>
              </a:spcAft>
              <a:buClr>
                <a:schemeClr val="lt1"/>
              </a:buClr>
              <a:buSzPts val="2200"/>
              <a:buFont typeface="Gill Sans"/>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g72ea20685a_0_141"/>
          <p:cNvSpPr txBox="1"/>
          <p:nvPr>
            <p:ph idx="1" type="body"/>
          </p:nvPr>
        </p:nvSpPr>
        <p:spPr>
          <a:xfrm>
            <a:off x="6737834" y="804672"/>
            <a:ext cx="4817100" cy="5248800"/>
          </a:xfrm>
          <a:prstGeom prst="rect">
            <a:avLst/>
          </a:prstGeom>
          <a:noFill/>
          <a:ln>
            <a:noFill/>
          </a:ln>
        </p:spPr>
        <p:txBody>
          <a:bodyPr anchorCtr="0" anchor="t" bIns="45700" lIns="91425" spcFirstLastPara="1" rIns="91425" wrap="square" tIns="45700">
            <a:noAutofit/>
          </a:bodyPr>
          <a:lstStyle>
            <a:lvl1pPr indent="-349250" lvl="0" marL="457200" rtl="0" algn="l">
              <a:lnSpc>
                <a:spcPct val="100000"/>
              </a:lnSpc>
              <a:spcBef>
                <a:spcPts val="1000"/>
              </a:spcBef>
              <a:spcAft>
                <a:spcPts val="0"/>
              </a:spcAft>
              <a:buSzPts val="1900"/>
              <a:buChar char="•"/>
              <a:defRPr sz="1900">
                <a:solidFill>
                  <a:schemeClr val="dk1"/>
                </a:solidFill>
              </a:defRPr>
            </a:lvl1pPr>
            <a:lvl2pPr indent="-330200" lvl="1" marL="914400" rtl="0" algn="l">
              <a:lnSpc>
                <a:spcPct val="100000"/>
              </a:lnSpc>
              <a:spcBef>
                <a:spcPts val="1000"/>
              </a:spcBef>
              <a:spcAft>
                <a:spcPts val="0"/>
              </a:spcAft>
              <a:buSzPts val="1600"/>
              <a:buChar char="•"/>
              <a:defRPr sz="1600">
                <a:solidFill>
                  <a:schemeClr val="dk1"/>
                </a:solidFill>
              </a:defRPr>
            </a:lvl2pPr>
            <a:lvl3pPr indent="-330200" lvl="2" marL="1371600" rtl="0" algn="l">
              <a:lnSpc>
                <a:spcPct val="100000"/>
              </a:lnSpc>
              <a:spcBef>
                <a:spcPts val="1000"/>
              </a:spcBef>
              <a:spcAft>
                <a:spcPts val="0"/>
              </a:spcAft>
              <a:buSzPts val="1600"/>
              <a:buChar char="•"/>
              <a:defRPr sz="1600">
                <a:solidFill>
                  <a:schemeClr val="dk1"/>
                </a:solidFill>
              </a:defRPr>
            </a:lvl3pPr>
            <a:lvl4pPr indent="-330200" lvl="3" marL="1828800" rtl="0" algn="l">
              <a:lnSpc>
                <a:spcPct val="100000"/>
              </a:lnSpc>
              <a:spcBef>
                <a:spcPts val="1000"/>
              </a:spcBef>
              <a:spcAft>
                <a:spcPts val="0"/>
              </a:spcAft>
              <a:buSzPts val="1600"/>
              <a:buChar char="•"/>
              <a:defRPr sz="1600">
                <a:solidFill>
                  <a:schemeClr val="dk1"/>
                </a:solidFill>
              </a:defRPr>
            </a:lvl4pPr>
            <a:lvl5pPr indent="-330200" lvl="4" marL="2286000" rtl="0" algn="l">
              <a:lnSpc>
                <a:spcPct val="100000"/>
              </a:lnSpc>
              <a:spcBef>
                <a:spcPts val="1000"/>
              </a:spcBef>
              <a:spcAft>
                <a:spcPts val="0"/>
              </a:spcAft>
              <a:buSzPts val="1600"/>
              <a:buChar char="•"/>
              <a:defRPr sz="1600">
                <a:solidFill>
                  <a:schemeClr val="dk1"/>
                </a:solidFill>
              </a:defRPr>
            </a:lvl5pPr>
            <a:lvl6pPr indent="-330200" lvl="5" marL="2743200" rtl="0" algn="l">
              <a:lnSpc>
                <a:spcPct val="100000"/>
              </a:lnSpc>
              <a:spcBef>
                <a:spcPts val="1000"/>
              </a:spcBef>
              <a:spcAft>
                <a:spcPts val="0"/>
              </a:spcAft>
              <a:buSzPts val="1600"/>
              <a:buChar char="•"/>
              <a:defRPr sz="1600"/>
            </a:lvl6pPr>
            <a:lvl7pPr indent="-330200" lvl="6" marL="3200400" rtl="0" algn="l">
              <a:lnSpc>
                <a:spcPct val="100000"/>
              </a:lnSpc>
              <a:spcBef>
                <a:spcPts val="1000"/>
              </a:spcBef>
              <a:spcAft>
                <a:spcPts val="0"/>
              </a:spcAft>
              <a:buSzPts val="1600"/>
              <a:buChar char="•"/>
              <a:defRPr sz="1600"/>
            </a:lvl7pPr>
            <a:lvl8pPr indent="-330200" lvl="7" marL="3657600" rtl="0" algn="l">
              <a:lnSpc>
                <a:spcPct val="100000"/>
              </a:lnSpc>
              <a:spcBef>
                <a:spcPts val="1000"/>
              </a:spcBef>
              <a:spcAft>
                <a:spcPts val="0"/>
              </a:spcAft>
              <a:buSzPts val="1600"/>
              <a:buChar char="•"/>
              <a:defRPr sz="1600"/>
            </a:lvl8pPr>
            <a:lvl9pPr indent="-330200" lvl="8" marL="4114800" rtl="0" algn="l">
              <a:lnSpc>
                <a:spcPct val="100000"/>
              </a:lnSpc>
              <a:spcBef>
                <a:spcPts val="1000"/>
              </a:spcBef>
              <a:spcAft>
                <a:spcPts val="0"/>
              </a:spcAft>
              <a:buSzPts val="1600"/>
              <a:buChar char="•"/>
              <a:defRPr sz="1600"/>
            </a:lvl9pPr>
          </a:lstStyle>
          <a:p/>
        </p:txBody>
      </p:sp>
      <p:sp>
        <p:nvSpPr>
          <p:cNvPr id="136" name="Google Shape;136;g72ea20685a_0_141"/>
          <p:cNvSpPr txBox="1"/>
          <p:nvPr>
            <p:ph idx="2" type="body"/>
          </p:nvPr>
        </p:nvSpPr>
        <p:spPr>
          <a:xfrm>
            <a:off x="1115858" y="3549918"/>
            <a:ext cx="3795600" cy="2193900"/>
          </a:xfrm>
          <a:prstGeom prst="rect">
            <a:avLst/>
          </a:prstGeom>
          <a:noFill/>
          <a:ln>
            <a:noFill/>
          </a:ln>
        </p:spPr>
        <p:txBody>
          <a:bodyPr anchorCtr="1" anchor="t" bIns="45700" lIns="91425" spcFirstLastPara="1" rIns="91425" wrap="square" tIns="45700">
            <a:noAutofit/>
          </a:bodyPr>
          <a:lstStyle>
            <a:lvl1pPr indent="-228600" lvl="0" marL="457200" rtl="0" algn="ctr">
              <a:lnSpc>
                <a:spcPct val="100000"/>
              </a:lnSpc>
              <a:spcBef>
                <a:spcPts val="1000"/>
              </a:spcBef>
              <a:spcAft>
                <a:spcPts val="0"/>
              </a:spcAft>
              <a:buSzPts val="1500"/>
              <a:buNone/>
              <a:defRPr sz="1500">
                <a:solidFill>
                  <a:srgbClr val="FFFFFF"/>
                </a:solidFill>
              </a:defRPr>
            </a:lvl1pPr>
            <a:lvl2pPr indent="-228600" lvl="1" marL="914400" rtl="0" algn="l">
              <a:lnSpc>
                <a:spcPct val="100000"/>
              </a:lnSpc>
              <a:spcBef>
                <a:spcPts val="1000"/>
              </a:spcBef>
              <a:spcAft>
                <a:spcPts val="0"/>
              </a:spcAft>
              <a:buSzPts val="1400"/>
              <a:buNone/>
              <a:defRPr sz="1400"/>
            </a:lvl2pPr>
            <a:lvl3pPr indent="-228600" lvl="2" marL="1371600" rtl="0" algn="l">
              <a:lnSpc>
                <a:spcPct val="100000"/>
              </a:lnSpc>
              <a:spcBef>
                <a:spcPts val="1000"/>
              </a:spcBef>
              <a:spcAft>
                <a:spcPts val="0"/>
              </a:spcAft>
              <a:buSzPts val="1200"/>
              <a:buNone/>
              <a:defRPr sz="1200"/>
            </a:lvl3pPr>
            <a:lvl4pPr indent="-228600" lvl="3" marL="1828800" rtl="0" algn="l">
              <a:lnSpc>
                <a:spcPct val="100000"/>
              </a:lnSpc>
              <a:spcBef>
                <a:spcPts val="1000"/>
              </a:spcBef>
              <a:spcAft>
                <a:spcPts val="0"/>
              </a:spcAft>
              <a:buSzPts val="1000"/>
              <a:buNone/>
              <a:defRPr sz="1000"/>
            </a:lvl4pPr>
            <a:lvl5pPr indent="-228600" lvl="4" marL="2286000" rtl="0" algn="l">
              <a:lnSpc>
                <a:spcPct val="100000"/>
              </a:lnSpc>
              <a:spcBef>
                <a:spcPts val="1000"/>
              </a:spcBef>
              <a:spcAft>
                <a:spcPts val="0"/>
              </a:spcAft>
              <a:buSzPts val="1000"/>
              <a:buNone/>
              <a:defRPr sz="1000"/>
            </a:lvl5pPr>
            <a:lvl6pPr indent="-228600" lvl="5" marL="2743200" rtl="0" algn="l">
              <a:lnSpc>
                <a:spcPct val="100000"/>
              </a:lnSpc>
              <a:spcBef>
                <a:spcPts val="1000"/>
              </a:spcBef>
              <a:spcAft>
                <a:spcPts val="0"/>
              </a:spcAft>
              <a:buSzPts val="1000"/>
              <a:buNone/>
              <a:defRPr sz="1000"/>
            </a:lvl6pPr>
            <a:lvl7pPr indent="-228600" lvl="6" marL="3200400" rtl="0" algn="l">
              <a:lnSpc>
                <a:spcPct val="100000"/>
              </a:lnSpc>
              <a:spcBef>
                <a:spcPts val="1000"/>
              </a:spcBef>
              <a:spcAft>
                <a:spcPts val="0"/>
              </a:spcAft>
              <a:buSzPts val="1000"/>
              <a:buNone/>
              <a:defRPr sz="1000"/>
            </a:lvl7pPr>
            <a:lvl8pPr indent="-228600" lvl="7" marL="3657600" rtl="0" algn="l">
              <a:lnSpc>
                <a:spcPct val="100000"/>
              </a:lnSpc>
              <a:spcBef>
                <a:spcPts val="1000"/>
              </a:spcBef>
              <a:spcAft>
                <a:spcPts val="0"/>
              </a:spcAft>
              <a:buSzPts val="1000"/>
              <a:buNone/>
              <a:defRPr sz="1000"/>
            </a:lvl8pPr>
            <a:lvl9pPr indent="-228600" lvl="8" marL="4114800" rtl="0" algn="l">
              <a:lnSpc>
                <a:spcPct val="100000"/>
              </a:lnSpc>
              <a:spcBef>
                <a:spcPts val="1000"/>
              </a:spcBef>
              <a:spcAft>
                <a:spcPts val="0"/>
              </a:spcAft>
              <a:buSzPts val="1000"/>
              <a:buNone/>
              <a:defRPr sz="1000"/>
            </a:lvl9pPr>
          </a:lstStyle>
          <a:p/>
        </p:txBody>
      </p:sp>
      <p:pic>
        <p:nvPicPr>
          <p:cNvPr id="137" name="Google Shape;137;g72ea20685a_0_141"/>
          <p:cNvPicPr preferRelativeResize="0"/>
          <p:nvPr/>
        </p:nvPicPr>
        <p:blipFill rotWithShape="1">
          <a:blip r:embed="rId2">
            <a:alphaModFix/>
          </a:blip>
          <a:srcRect b="0" l="0" r="0" t="0"/>
          <a:stretch/>
        </p:blipFill>
        <p:spPr>
          <a:xfrm>
            <a:off x="7934551" y="6178548"/>
            <a:ext cx="2423029" cy="388599"/>
          </a:xfrm>
          <a:prstGeom prst="rect">
            <a:avLst/>
          </a:prstGeom>
          <a:noFill/>
          <a:ln>
            <a:noFill/>
          </a:ln>
        </p:spPr>
      </p:pic>
      <p:sp>
        <p:nvSpPr>
          <p:cNvPr id="138" name="Google Shape;138;g72ea20685a_0_141"/>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lvl1pPr indent="0" lvl="0" marL="0" rtl="0" algn="ctr">
              <a:spcBef>
                <a:spcPts val="0"/>
              </a:spcBef>
              <a:buNone/>
              <a:defRPr sz="1100">
                <a:solidFill>
                  <a:schemeClr val="dk1"/>
                </a:solidFill>
                <a:latin typeface="Gill Sans"/>
                <a:ea typeface="Gill Sans"/>
                <a:cs typeface="Gill Sans"/>
                <a:sym typeface="Gill Sans"/>
              </a:defRPr>
            </a:lvl1pPr>
            <a:lvl2pPr indent="0" lvl="1" marL="0" rtl="0" algn="ctr">
              <a:spcBef>
                <a:spcPts val="0"/>
              </a:spcBef>
              <a:buNone/>
              <a:defRPr sz="1100">
                <a:solidFill>
                  <a:schemeClr val="dk1"/>
                </a:solidFill>
                <a:latin typeface="Gill Sans"/>
                <a:ea typeface="Gill Sans"/>
                <a:cs typeface="Gill Sans"/>
                <a:sym typeface="Gill Sans"/>
              </a:defRPr>
            </a:lvl2pPr>
            <a:lvl3pPr indent="0" lvl="2" marL="0" rtl="0" algn="ctr">
              <a:spcBef>
                <a:spcPts val="0"/>
              </a:spcBef>
              <a:buNone/>
              <a:defRPr sz="1100">
                <a:solidFill>
                  <a:schemeClr val="dk1"/>
                </a:solidFill>
                <a:latin typeface="Gill Sans"/>
                <a:ea typeface="Gill Sans"/>
                <a:cs typeface="Gill Sans"/>
                <a:sym typeface="Gill Sans"/>
              </a:defRPr>
            </a:lvl3pPr>
            <a:lvl4pPr indent="0" lvl="3" marL="0" rtl="0" algn="ctr">
              <a:spcBef>
                <a:spcPts val="0"/>
              </a:spcBef>
              <a:buNone/>
              <a:defRPr sz="1100">
                <a:solidFill>
                  <a:schemeClr val="dk1"/>
                </a:solidFill>
                <a:latin typeface="Gill Sans"/>
                <a:ea typeface="Gill Sans"/>
                <a:cs typeface="Gill Sans"/>
                <a:sym typeface="Gill Sans"/>
              </a:defRPr>
            </a:lvl4pPr>
            <a:lvl5pPr indent="0" lvl="4" marL="0" rtl="0" algn="ctr">
              <a:spcBef>
                <a:spcPts val="0"/>
              </a:spcBef>
              <a:buNone/>
              <a:defRPr sz="1100">
                <a:solidFill>
                  <a:schemeClr val="dk1"/>
                </a:solidFill>
                <a:latin typeface="Gill Sans"/>
                <a:ea typeface="Gill Sans"/>
                <a:cs typeface="Gill Sans"/>
                <a:sym typeface="Gill Sans"/>
              </a:defRPr>
            </a:lvl5pPr>
            <a:lvl6pPr indent="0" lvl="5" marL="0" rtl="0" algn="ctr">
              <a:spcBef>
                <a:spcPts val="0"/>
              </a:spcBef>
              <a:buNone/>
              <a:defRPr sz="1100">
                <a:solidFill>
                  <a:schemeClr val="dk1"/>
                </a:solidFill>
                <a:latin typeface="Gill Sans"/>
                <a:ea typeface="Gill Sans"/>
                <a:cs typeface="Gill Sans"/>
                <a:sym typeface="Gill Sans"/>
              </a:defRPr>
            </a:lvl6pPr>
            <a:lvl7pPr indent="0" lvl="6" marL="0" rtl="0" algn="ctr">
              <a:spcBef>
                <a:spcPts val="0"/>
              </a:spcBef>
              <a:buNone/>
              <a:defRPr sz="1100">
                <a:solidFill>
                  <a:schemeClr val="dk1"/>
                </a:solidFill>
                <a:latin typeface="Gill Sans"/>
                <a:ea typeface="Gill Sans"/>
                <a:cs typeface="Gill Sans"/>
                <a:sym typeface="Gill Sans"/>
              </a:defRPr>
            </a:lvl7pPr>
            <a:lvl8pPr indent="0" lvl="7" marL="0" rtl="0" algn="ctr">
              <a:spcBef>
                <a:spcPts val="0"/>
              </a:spcBef>
              <a:buNone/>
              <a:defRPr sz="1100">
                <a:solidFill>
                  <a:schemeClr val="dk1"/>
                </a:solidFill>
                <a:latin typeface="Gill Sans"/>
                <a:ea typeface="Gill Sans"/>
                <a:cs typeface="Gill Sans"/>
                <a:sym typeface="Gill Sans"/>
              </a:defRPr>
            </a:lvl8pPr>
            <a:lvl9pPr indent="0" lvl="8" marL="0" rtl="0" algn="ctr">
              <a:spcBef>
                <a:spcPts val="0"/>
              </a:spcBef>
              <a:buNone/>
              <a:defRPr sz="1100">
                <a:solidFill>
                  <a:schemeClr val="dk1"/>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p:cSld name="End">
    <p:bg>
      <p:bgPr>
        <a:solidFill>
          <a:schemeClr val="accent1"/>
        </a:solidFill>
      </p:bgPr>
    </p:bg>
    <p:spTree>
      <p:nvGrpSpPr>
        <p:cNvPr id="139" name="Shape 139"/>
        <p:cNvGrpSpPr/>
        <p:nvPr/>
      </p:nvGrpSpPr>
      <p:grpSpPr>
        <a:xfrm>
          <a:off x="0" y="0"/>
          <a:ext cx="0" cy="0"/>
          <a:chOff x="0" y="0"/>
          <a:chExt cx="0" cy="0"/>
        </a:xfrm>
      </p:grpSpPr>
      <p:sp>
        <p:nvSpPr>
          <p:cNvPr id="140" name="Google Shape;140;g72ea20685a_0_148"/>
          <p:cNvSpPr txBox="1"/>
          <p:nvPr>
            <p:ph type="ctrTitle"/>
          </p:nvPr>
        </p:nvSpPr>
        <p:spPr>
          <a:xfrm>
            <a:off x="1524397" y="2386743"/>
            <a:ext cx="9146400" cy="822900"/>
          </a:xfrm>
          <a:prstGeom prst="rect">
            <a:avLst/>
          </a:prstGeom>
          <a:noFill/>
          <a:ln>
            <a:noFill/>
          </a:ln>
        </p:spPr>
        <p:txBody>
          <a:bodyPr anchorCtr="1" anchor="ctr" bIns="182875" lIns="274300" spcFirstLastPara="1" rIns="274300" wrap="square" tIns="182875">
            <a:noAutofit/>
          </a:bodyPr>
          <a:lstStyle>
            <a:lvl1pPr lvl="0" rtl="0" algn="ctr">
              <a:lnSpc>
                <a:spcPct val="90000"/>
              </a:lnSpc>
              <a:spcBef>
                <a:spcPts val="0"/>
              </a:spcBef>
              <a:spcAft>
                <a:spcPts val="0"/>
              </a:spcAft>
              <a:buClr>
                <a:schemeClr val="lt1"/>
              </a:buClr>
              <a:buSzPts val="2400"/>
              <a:buFont typeface="Gill Sans"/>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g72ea20685a_0_148"/>
          <p:cNvSpPr txBox="1"/>
          <p:nvPr>
            <p:ph idx="1" type="subTitle"/>
          </p:nvPr>
        </p:nvSpPr>
        <p:spPr>
          <a:xfrm>
            <a:off x="2695896" y="3249221"/>
            <a:ext cx="6803400" cy="4089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2000"/>
              <a:buNone/>
              <a:defRPr sz="2000">
                <a:solidFill>
                  <a:srgbClr val="FEFEFE"/>
                </a:solidFill>
              </a:defRPr>
            </a:lvl1pPr>
            <a:lvl2pPr lvl="1" rtl="0" algn="ctr">
              <a:lnSpc>
                <a:spcPct val="100000"/>
              </a:lnSpc>
              <a:spcBef>
                <a:spcPts val="1000"/>
              </a:spcBef>
              <a:spcAft>
                <a:spcPts val="0"/>
              </a:spcAft>
              <a:buSzPts val="2000"/>
              <a:buNone/>
              <a:defRPr sz="2000"/>
            </a:lvl2pPr>
            <a:lvl3pPr lvl="2" rtl="0" algn="ctr">
              <a:lnSpc>
                <a:spcPct val="100000"/>
              </a:lnSpc>
              <a:spcBef>
                <a:spcPts val="1000"/>
              </a:spcBef>
              <a:spcAft>
                <a:spcPts val="0"/>
              </a:spcAft>
              <a:buSzPts val="1800"/>
              <a:buNone/>
              <a:defRPr sz="1800"/>
            </a:lvl3pPr>
            <a:lvl4pPr lvl="3" rtl="0" algn="ctr">
              <a:lnSpc>
                <a:spcPct val="100000"/>
              </a:lnSpc>
              <a:spcBef>
                <a:spcPts val="1000"/>
              </a:spcBef>
              <a:spcAft>
                <a:spcPts val="0"/>
              </a:spcAft>
              <a:buSzPts val="1600"/>
              <a:buNone/>
              <a:defRPr sz="1600"/>
            </a:lvl4pPr>
            <a:lvl5pPr lvl="4" rtl="0" algn="ctr">
              <a:lnSpc>
                <a:spcPct val="100000"/>
              </a:lnSpc>
              <a:spcBef>
                <a:spcPts val="1000"/>
              </a:spcBef>
              <a:spcAft>
                <a:spcPts val="0"/>
              </a:spcAft>
              <a:buSzPts val="1600"/>
              <a:buNone/>
              <a:defRPr sz="1600"/>
            </a:lvl5pPr>
            <a:lvl6pPr lvl="5" rtl="0" algn="ctr">
              <a:lnSpc>
                <a:spcPct val="100000"/>
              </a:lnSpc>
              <a:spcBef>
                <a:spcPts val="1000"/>
              </a:spcBef>
              <a:spcAft>
                <a:spcPts val="0"/>
              </a:spcAft>
              <a:buSzPts val="1600"/>
              <a:buNone/>
              <a:defRPr sz="1600"/>
            </a:lvl6pPr>
            <a:lvl7pPr lvl="6" rtl="0" algn="ctr">
              <a:lnSpc>
                <a:spcPct val="100000"/>
              </a:lnSpc>
              <a:spcBef>
                <a:spcPts val="1000"/>
              </a:spcBef>
              <a:spcAft>
                <a:spcPts val="0"/>
              </a:spcAft>
              <a:buSzPts val="1600"/>
              <a:buNone/>
              <a:defRPr sz="1600"/>
            </a:lvl7pPr>
            <a:lvl8pPr lvl="7" rtl="0" algn="ctr">
              <a:lnSpc>
                <a:spcPct val="100000"/>
              </a:lnSpc>
              <a:spcBef>
                <a:spcPts val="1000"/>
              </a:spcBef>
              <a:spcAft>
                <a:spcPts val="0"/>
              </a:spcAft>
              <a:buSzPts val="1600"/>
              <a:buNone/>
              <a:defRPr sz="1600"/>
            </a:lvl8pPr>
            <a:lvl9pPr lvl="8" rtl="0" algn="ctr">
              <a:lnSpc>
                <a:spcPct val="100000"/>
              </a:lnSpc>
              <a:spcBef>
                <a:spcPts val="100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1_Two Content">
    <p:spTree>
      <p:nvGrpSpPr>
        <p:cNvPr id="24"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 name="Shape 25"/>
        <p:cNvGrpSpPr/>
        <p:nvPr/>
      </p:nvGrpSpPr>
      <p:grpSpPr>
        <a:xfrm>
          <a:off x="0" y="0"/>
          <a:ext cx="0" cy="0"/>
          <a:chOff x="0" y="0"/>
          <a:chExt cx="0" cy="0"/>
        </a:xfrm>
      </p:grpSpPr>
      <p:sp>
        <p:nvSpPr>
          <p:cNvPr id="26" name="Google Shape;26;p12"/>
          <p:cNvSpPr txBox="1"/>
          <p:nvPr>
            <p:ph type="ctrTitle"/>
          </p:nvPr>
        </p:nvSpPr>
        <p:spPr>
          <a:xfrm>
            <a:off x="914400" y="2130425"/>
            <a:ext cx="10366375"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86200"/>
            <a:ext cx="8537575"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rgbClr val="888888"/>
              </a:buClr>
              <a:buSzPts val="1800"/>
              <a:buNone/>
              <a:defRPr>
                <a:solidFill>
                  <a:srgbClr val="888888"/>
                </a:solidFill>
              </a:defRPr>
            </a:lvl1pPr>
            <a:lvl2pPr lvl="1" algn="ctr">
              <a:lnSpc>
                <a:spcPct val="100000"/>
              </a:lnSpc>
              <a:spcBef>
                <a:spcPts val="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800"/>
              <a:buNone/>
              <a:defRPr>
                <a:solidFill>
                  <a:srgbClr val="888888"/>
                </a:solidFill>
              </a:defRPr>
            </a:lvl4pPr>
            <a:lvl5pPr lvl="4" algn="ctr">
              <a:lnSpc>
                <a:spcPct val="100000"/>
              </a:lnSpc>
              <a:spcBef>
                <a:spcPts val="0"/>
              </a:spcBef>
              <a:spcAft>
                <a:spcPts val="0"/>
              </a:spcAft>
              <a:buClr>
                <a:srgbClr val="888888"/>
              </a:buClr>
              <a:buSzPts val="1800"/>
              <a:buNone/>
              <a:defRPr>
                <a:solidFill>
                  <a:srgbClr val="888888"/>
                </a:solidFill>
              </a:defRPr>
            </a:lvl5pPr>
            <a:lvl6pPr lvl="5" algn="ctr">
              <a:lnSpc>
                <a:spcPct val="100000"/>
              </a:lnSpc>
              <a:spcBef>
                <a:spcPts val="0"/>
              </a:spcBef>
              <a:spcAft>
                <a:spcPts val="0"/>
              </a:spcAft>
              <a:buClr>
                <a:srgbClr val="888888"/>
              </a:buClr>
              <a:buSzPts val="1800"/>
              <a:buNone/>
              <a:defRPr>
                <a:solidFill>
                  <a:srgbClr val="888888"/>
                </a:solidFill>
              </a:defRPr>
            </a:lvl6pPr>
            <a:lvl7pPr lvl="6" algn="ctr">
              <a:lnSpc>
                <a:spcPct val="100000"/>
              </a:lnSpc>
              <a:spcBef>
                <a:spcPts val="0"/>
              </a:spcBef>
              <a:spcAft>
                <a:spcPts val="0"/>
              </a:spcAft>
              <a:buClr>
                <a:srgbClr val="888888"/>
              </a:buClr>
              <a:buSzPts val="1800"/>
              <a:buNone/>
              <a:defRPr>
                <a:solidFill>
                  <a:srgbClr val="888888"/>
                </a:solidFill>
              </a:defRPr>
            </a:lvl7pPr>
            <a:lvl8pPr lvl="7" algn="ctr">
              <a:lnSpc>
                <a:spcPct val="100000"/>
              </a:lnSpc>
              <a:spcBef>
                <a:spcPts val="0"/>
              </a:spcBef>
              <a:spcAft>
                <a:spcPts val="0"/>
              </a:spcAft>
              <a:buClr>
                <a:srgbClr val="888888"/>
              </a:buClr>
              <a:buSzPts val="1800"/>
              <a:buNone/>
              <a:defRPr>
                <a:solidFill>
                  <a:srgbClr val="888888"/>
                </a:solidFill>
              </a:defRPr>
            </a:lvl8pPr>
            <a:lvl9pPr lvl="8" algn="ctr">
              <a:lnSpc>
                <a:spcPct val="100000"/>
              </a:lnSpc>
              <a:spcBef>
                <a:spcPts val="0"/>
              </a:spcBef>
              <a:spcAft>
                <a:spcPts val="0"/>
              </a:spcAft>
              <a:buClr>
                <a:srgbClr val="888888"/>
              </a:buClr>
              <a:buSzPts val="1800"/>
              <a:buNone/>
              <a:defRPr>
                <a:solidFill>
                  <a:srgbClr val="888888"/>
                </a:solidFill>
              </a:defRPr>
            </a:lvl9pPr>
          </a:lstStyle>
          <a:p/>
        </p:txBody>
      </p:sp>
      <p:sp>
        <p:nvSpPr>
          <p:cNvPr id="28" name="Google Shape;28;p12"/>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13"/>
          <p:cNvSpPr txBox="1"/>
          <p:nvPr>
            <p:ph type="title"/>
          </p:nvPr>
        </p:nvSpPr>
        <p:spPr>
          <a:xfrm>
            <a:off x="963613" y="4406900"/>
            <a:ext cx="10366375"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 type="body"/>
          </p:nvPr>
        </p:nvSpPr>
        <p:spPr>
          <a:xfrm>
            <a:off x="963613" y="2906713"/>
            <a:ext cx="10366375"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rgbClr val="888888"/>
              </a:buClr>
              <a:buSzPts val="2000"/>
              <a:buNone/>
              <a:defRPr sz="2000">
                <a:solidFill>
                  <a:srgbClr val="888888"/>
                </a:solidFill>
              </a:defRPr>
            </a:lvl1pPr>
            <a:lvl2pPr indent="-228600" lvl="1" marL="914400" algn="l">
              <a:lnSpc>
                <a:spcPct val="100000"/>
              </a:lnSpc>
              <a:spcBef>
                <a:spcPts val="0"/>
              </a:spcBef>
              <a:spcAft>
                <a:spcPts val="0"/>
              </a:spcAft>
              <a:buClr>
                <a:srgbClr val="888888"/>
              </a:buClr>
              <a:buSzPts val="1800"/>
              <a:buNone/>
              <a:defRPr sz="1800">
                <a:solidFill>
                  <a:srgbClr val="888888"/>
                </a:solidFill>
              </a:defRPr>
            </a:lvl2pPr>
            <a:lvl3pPr indent="-228600" lvl="2" marL="1371600" algn="l">
              <a:lnSpc>
                <a:spcPct val="100000"/>
              </a:lnSpc>
              <a:spcBef>
                <a:spcPts val="0"/>
              </a:spcBef>
              <a:spcAft>
                <a:spcPts val="0"/>
              </a:spcAft>
              <a:buClr>
                <a:srgbClr val="888888"/>
              </a:buClr>
              <a:buSzPts val="1600"/>
              <a:buNone/>
              <a:defRPr sz="1600">
                <a:solidFill>
                  <a:srgbClr val="888888"/>
                </a:solidFill>
              </a:defRPr>
            </a:lvl3pPr>
            <a:lvl4pPr indent="-228600" lvl="3" marL="1828800" algn="l">
              <a:lnSpc>
                <a:spcPct val="100000"/>
              </a:lnSpc>
              <a:spcBef>
                <a:spcPts val="0"/>
              </a:spcBef>
              <a:spcAft>
                <a:spcPts val="0"/>
              </a:spcAft>
              <a:buClr>
                <a:srgbClr val="888888"/>
              </a:buClr>
              <a:buSzPts val="1400"/>
              <a:buNone/>
              <a:defRPr sz="1400">
                <a:solidFill>
                  <a:srgbClr val="888888"/>
                </a:solidFill>
              </a:defRPr>
            </a:lvl4pPr>
            <a:lvl5pPr indent="-228600" lvl="4" marL="2286000" algn="l">
              <a:lnSpc>
                <a:spcPct val="100000"/>
              </a:lnSpc>
              <a:spcBef>
                <a:spcPts val="0"/>
              </a:spcBef>
              <a:spcAft>
                <a:spcPts val="0"/>
              </a:spcAft>
              <a:buClr>
                <a:srgbClr val="888888"/>
              </a:buClr>
              <a:buSzPts val="1400"/>
              <a:buNone/>
              <a:defRPr sz="1400">
                <a:solidFill>
                  <a:srgbClr val="888888"/>
                </a:solidFill>
              </a:defRPr>
            </a:lvl5pPr>
            <a:lvl6pPr indent="-228600" lvl="5" marL="2743200" algn="l">
              <a:lnSpc>
                <a:spcPct val="100000"/>
              </a:lnSpc>
              <a:spcBef>
                <a:spcPts val="0"/>
              </a:spcBef>
              <a:spcAft>
                <a:spcPts val="0"/>
              </a:spcAft>
              <a:buClr>
                <a:srgbClr val="888888"/>
              </a:buClr>
              <a:buSzPts val="1400"/>
              <a:buNone/>
              <a:defRPr sz="1400">
                <a:solidFill>
                  <a:srgbClr val="888888"/>
                </a:solidFill>
              </a:defRPr>
            </a:lvl6pPr>
            <a:lvl7pPr indent="-228600" lvl="6" marL="3200400" algn="l">
              <a:lnSpc>
                <a:spcPct val="100000"/>
              </a:lnSpc>
              <a:spcBef>
                <a:spcPts val="0"/>
              </a:spcBef>
              <a:spcAft>
                <a:spcPts val="0"/>
              </a:spcAft>
              <a:buClr>
                <a:srgbClr val="888888"/>
              </a:buClr>
              <a:buSzPts val="1400"/>
              <a:buNone/>
              <a:defRPr sz="1400">
                <a:solidFill>
                  <a:srgbClr val="888888"/>
                </a:solidFill>
              </a:defRPr>
            </a:lvl7pPr>
            <a:lvl8pPr indent="-228600" lvl="7" marL="3657600" algn="l">
              <a:lnSpc>
                <a:spcPct val="100000"/>
              </a:lnSpc>
              <a:spcBef>
                <a:spcPts val="0"/>
              </a:spcBef>
              <a:spcAft>
                <a:spcPts val="0"/>
              </a:spcAft>
              <a:buClr>
                <a:srgbClr val="888888"/>
              </a:buClr>
              <a:buSzPts val="1400"/>
              <a:buNone/>
              <a:defRPr sz="1400">
                <a:solidFill>
                  <a:srgbClr val="888888"/>
                </a:solidFill>
              </a:defRPr>
            </a:lvl8pPr>
            <a:lvl9pPr indent="-228600" lvl="8" marL="4114800" algn="l">
              <a:lnSpc>
                <a:spcPct val="100000"/>
              </a:lnSpc>
              <a:spcBef>
                <a:spcPts val="0"/>
              </a:spcBef>
              <a:spcAft>
                <a:spcPts val="0"/>
              </a:spcAft>
              <a:buClr>
                <a:srgbClr val="888888"/>
              </a:buClr>
              <a:buSzPts val="1400"/>
              <a:buNone/>
              <a:defRPr sz="1400">
                <a:solidFill>
                  <a:srgbClr val="888888"/>
                </a:solidFill>
              </a:defRPr>
            </a:lvl9pPr>
          </a:lstStyle>
          <a:p/>
        </p:txBody>
      </p:sp>
      <p:sp>
        <p:nvSpPr>
          <p:cNvPr id="34" name="Google Shape;34;p13"/>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 type="body"/>
          </p:nvPr>
        </p:nvSpPr>
        <p:spPr>
          <a:xfrm>
            <a:off x="609600" y="1600200"/>
            <a:ext cx="5411788" cy="4525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2800"/>
            </a:lvl1pPr>
            <a:lvl2pPr indent="-228600" lvl="1" marL="914400" algn="l">
              <a:lnSpc>
                <a:spcPct val="100000"/>
              </a:lnSpc>
              <a:spcBef>
                <a:spcPts val="0"/>
              </a:spcBef>
              <a:spcAft>
                <a:spcPts val="0"/>
              </a:spcAft>
              <a:buSzPts val="1400"/>
              <a:buNone/>
              <a:defRPr sz="2400"/>
            </a:lvl2pPr>
            <a:lvl3pPr indent="-228600" lvl="2" marL="1371600" algn="l">
              <a:lnSpc>
                <a:spcPct val="100000"/>
              </a:lnSpc>
              <a:spcBef>
                <a:spcPts val="0"/>
              </a:spcBef>
              <a:spcAft>
                <a:spcPts val="0"/>
              </a:spcAft>
              <a:buSzPts val="1400"/>
              <a:buNone/>
              <a:defRPr sz="2000"/>
            </a:lvl3pPr>
            <a:lvl4pPr indent="-228600" lvl="3" marL="1828800" algn="l">
              <a:lnSpc>
                <a:spcPct val="100000"/>
              </a:lnSpc>
              <a:spcBef>
                <a:spcPts val="0"/>
              </a:spcBef>
              <a:spcAft>
                <a:spcPts val="0"/>
              </a:spcAft>
              <a:buSzPts val="1400"/>
              <a:buNone/>
              <a:defRPr sz="1800"/>
            </a:lvl4pPr>
            <a:lvl5pPr indent="-228600" lvl="4" marL="2286000" algn="l">
              <a:lnSpc>
                <a:spcPct val="100000"/>
              </a:lnSpc>
              <a:spcBef>
                <a:spcPts val="0"/>
              </a:spcBef>
              <a:spcAft>
                <a:spcPts val="0"/>
              </a:spcAft>
              <a:buSzPts val="1400"/>
              <a:buNone/>
              <a:defRPr sz="1800"/>
            </a:lvl5pPr>
            <a:lvl6pPr indent="-228600" lvl="5" marL="2743200" algn="l">
              <a:lnSpc>
                <a:spcPct val="100000"/>
              </a:lnSpc>
              <a:spcBef>
                <a:spcPts val="0"/>
              </a:spcBef>
              <a:spcAft>
                <a:spcPts val="0"/>
              </a:spcAft>
              <a:buSzPts val="1400"/>
              <a:buNone/>
              <a:defRPr sz="1800"/>
            </a:lvl6pPr>
            <a:lvl7pPr indent="-228600" lvl="6" marL="3200400" algn="l">
              <a:lnSpc>
                <a:spcPct val="100000"/>
              </a:lnSpc>
              <a:spcBef>
                <a:spcPts val="0"/>
              </a:spcBef>
              <a:spcAft>
                <a:spcPts val="0"/>
              </a:spcAft>
              <a:buSzPts val="1400"/>
              <a:buNone/>
              <a:defRPr sz="1800"/>
            </a:lvl7pPr>
            <a:lvl8pPr indent="-228600" lvl="7" marL="3657600" algn="l">
              <a:lnSpc>
                <a:spcPct val="100000"/>
              </a:lnSpc>
              <a:spcBef>
                <a:spcPts val="0"/>
              </a:spcBef>
              <a:spcAft>
                <a:spcPts val="0"/>
              </a:spcAft>
              <a:buSzPts val="1400"/>
              <a:buNone/>
              <a:defRPr sz="1800"/>
            </a:lvl8pPr>
            <a:lvl9pPr indent="-228600" lvl="8" marL="4114800" algn="l">
              <a:lnSpc>
                <a:spcPct val="100000"/>
              </a:lnSpc>
              <a:spcBef>
                <a:spcPts val="0"/>
              </a:spcBef>
              <a:spcAft>
                <a:spcPts val="0"/>
              </a:spcAft>
              <a:buSzPts val="1400"/>
              <a:buNone/>
              <a:defRPr sz="1800"/>
            </a:lvl9pPr>
          </a:lstStyle>
          <a:p/>
        </p:txBody>
      </p:sp>
      <p:sp>
        <p:nvSpPr>
          <p:cNvPr id="40" name="Google Shape;40;p14"/>
          <p:cNvSpPr txBox="1"/>
          <p:nvPr>
            <p:ph idx="2" type="body"/>
          </p:nvPr>
        </p:nvSpPr>
        <p:spPr>
          <a:xfrm>
            <a:off x="6173788" y="1600200"/>
            <a:ext cx="5411787" cy="45259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2800"/>
            </a:lvl1pPr>
            <a:lvl2pPr indent="-228600" lvl="1" marL="914400" algn="l">
              <a:lnSpc>
                <a:spcPct val="100000"/>
              </a:lnSpc>
              <a:spcBef>
                <a:spcPts val="0"/>
              </a:spcBef>
              <a:spcAft>
                <a:spcPts val="0"/>
              </a:spcAft>
              <a:buSzPts val="1400"/>
              <a:buNone/>
              <a:defRPr sz="2400"/>
            </a:lvl2pPr>
            <a:lvl3pPr indent="-228600" lvl="2" marL="1371600" algn="l">
              <a:lnSpc>
                <a:spcPct val="100000"/>
              </a:lnSpc>
              <a:spcBef>
                <a:spcPts val="0"/>
              </a:spcBef>
              <a:spcAft>
                <a:spcPts val="0"/>
              </a:spcAft>
              <a:buSzPts val="1400"/>
              <a:buNone/>
              <a:defRPr sz="2000"/>
            </a:lvl3pPr>
            <a:lvl4pPr indent="-228600" lvl="3" marL="1828800" algn="l">
              <a:lnSpc>
                <a:spcPct val="100000"/>
              </a:lnSpc>
              <a:spcBef>
                <a:spcPts val="0"/>
              </a:spcBef>
              <a:spcAft>
                <a:spcPts val="0"/>
              </a:spcAft>
              <a:buSzPts val="1400"/>
              <a:buNone/>
              <a:defRPr sz="1800"/>
            </a:lvl4pPr>
            <a:lvl5pPr indent="-228600" lvl="4" marL="2286000" algn="l">
              <a:lnSpc>
                <a:spcPct val="100000"/>
              </a:lnSpc>
              <a:spcBef>
                <a:spcPts val="0"/>
              </a:spcBef>
              <a:spcAft>
                <a:spcPts val="0"/>
              </a:spcAft>
              <a:buSzPts val="1400"/>
              <a:buNone/>
              <a:defRPr sz="1800"/>
            </a:lvl5pPr>
            <a:lvl6pPr indent="-228600" lvl="5" marL="2743200" algn="l">
              <a:lnSpc>
                <a:spcPct val="100000"/>
              </a:lnSpc>
              <a:spcBef>
                <a:spcPts val="0"/>
              </a:spcBef>
              <a:spcAft>
                <a:spcPts val="0"/>
              </a:spcAft>
              <a:buSzPts val="1400"/>
              <a:buNone/>
              <a:defRPr sz="1800"/>
            </a:lvl6pPr>
            <a:lvl7pPr indent="-228600" lvl="6" marL="3200400" algn="l">
              <a:lnSpc>
                <a:spcPct val="100000"/>
              </a:lnSpc>
              <a:spcBef>
                <a:spcPts val="0"/>
              </a:spcBef>
              <a:spcAft>
                <a:spcPts val="0"/>
              </a:spcAft>
              <a:buSzPts val="1400"/>
              <a:buNone/>
              <a:defRPr sz="1800"/>
            </a:lvl7pPr>
            <a:lvl8pPr indent="-228600" lvl="7" marL="3657600" algn="l">
              <a:lnSpc>
                <a:spcPct val="100000"/>
              </a:lnSpc>
              <a:spcBef>
                <a:spcPts val="0"/>
              </a:spcBef>
              <a:spcAft>
                <a:spcPts val="0"/>
              </a:spcAft>
              <a:buSzPts val="1400"/>
              <a:buNone/>
              <a:defRPr sz="1800"/>
            </a:lvl8pPr>
            <a:lvl9pPr indent="-228600" lvl="8" marL="4114800" algn="l">
              <a:lnSpc>
                <a:spcPct val="100000"/>
              </a:lnSpc>
              <a:spcBef>
                <a:spcPts val="0"/>
              </a:spcBef>
              <a:spcAft>
                <a:spcPts val="0"/>
              </a:spcAft>
              <a:buSzPts val="1400"/>
              <a:buNone/>
              <a:defRPr sz="1800"/>
            </a:lvl9pPr>
          </a:lstStyle>
          <a:p/>
        </p:txBody>
      </p:sp>
      <p:sp>
        <p:nvSpPr>
          <p:cNvPr id="41" name="Google Shape;41;p14"/>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 type="body"/>
          </p:nvPr>
        </p:nvSpPr>
        <p:spPr>
          <a:xfrm>
            <a:off x="609600" y="1535113"/>
            <a:ext cx="53879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400"/>
              <a:buNone/>
              <a:defRPr b="1" sz="2400"/>
            </a:lvl1pPr>
            <a:lvl2pPr indent="-228600" lvl="1" marL="914400" algn="l">
              <a:lnSpc>
                <a:spcPct val="100000"/>
              </a:lnSpc>
              <a:spcBef>
                <a:spcPts val="0"/>
              </a:spcBef>
              <a:spcAft>
                <a:spcPts val="0"/>
              </a:spcAft>
              <a:buSzPts val="2000"/>
              <a:buNone/>
              <a:defRPr b="1" sz="2000"/>
            </a:lvl2pPr>
            <a:lvl3pPr indent="-228600" lvl="2" marL="1371600" algn="l">
              <a:lnSpc>
                <a:spcPct val="100000"/>
              </a:lnSpc>
              <a:spcBef>
                <a:spcPts val="0"/>
              </a:spcBef>
              <a:spcAft>
                <a:spcPts val="0"/>
              </a:spcAft>
              <a:buSzPts val="1800"/>
              <a:buNone/>
              <a:defRPr b="1" sz="1800"/>
            </a:lvl3pPr>
            <a:lvl4pPr indent="-228600" lvl="3" marL="1828800" algn="l">
              <a:lnSpc>
                <a:spcPct val="100000"/>
              </a:lnSpc>
              <a:spcBef>
                <a:spcPts val="0"/>
              </a:spcBef>
              <a:spcAft>
                <a:spcPts val="0"/>
              </a:spcAft>
              <a:buSzPts val="1600"/>
              <a:buNone/>
              <a:defRPr b="1" sz="1600"/>
            </a:lvl4pPr>
            <a:lvl5pPr indent="-228600" lvl="4" marL="2286000" algn="l">
              <a:lnSpc>
                <a:spcPct val="100000"/>
              </a:lnSpc>
              <a:spcBef>
                <a:spcPts val="0"/>
              </a:spcBef>
              <a:spcAft>
                <a:spcPts val="0"/>
              </a:spcAft>
              <a:buSzPts val="1600"/>
              <a:buNone/>
              <a:defRPr b="1" sz="1600"/>
            </a:lvl5pPr>
            <a:lvl6pPr indent="-228600" lvl="5" marL="2743200" algn="l">
              <a:lnSpc>
                <a:spcPct val="100000"/>
              </a:lnSpc>
              <a:spcBef>
                <a:spcPts val="0"/>
              </a:spcBef>
              <a:spcAft>
                <a:spcPts val="0"/>
              </a:spcAft>
              <a:buSzPts val="1600"/>
              <a:buNone/>
              <a:defRPr b="1" sz="1600"/>
            </a:lvl6pPr>
            <a:lvl7pPr indent="-228600" lvl="6" marL="3200400" algn="l">
              <a:lnSpc>
                <a:spcPct val="100000"/>
              </a:lnSpc>
              <a:spcBef>
                <a:spcPts val="0"/>
              </a:spcBef>
              <a:spcAft>
                <a:spcPts val="0"/>
              </a:spcAft>
              <a:buSzPts val="1600"/>
              <a:buNone/>
              <a:defRPr b="1" sz="1600"/>
            </a:lvl7pPr>
            <a:lvl8pPr indent="-228600" lvl="7" marL="3657600" algn="l">
              <a:lnSpc>
                <a:spcPct val="100000"/>
              </a:lnSpc>
              <a:spcBef>
                <a:spcPts val="0"/>
              </a:spcBef>
              <a:spcAft>
                <a:spcPts val="0"/>
              </a:spcAft>
              <a:buSzPts val="1600"/>
              <a:buNone/>
              <a:defRPr b="1" sz="1600"/>
            </a:lvl8pPr>
            <a:lvl9pPr indent="-228600" lvl="8" marL="4114800" algn="l">
              <a:lnSpc>
                <a:spcPct val="100000"/>
              </a:lnSpc>
              <a:spcBef>
                <a:spcPts val="0"/>
              </a:spcBef>
              <a:spcAft>
                <a:spcPts val="0"/>
              </a:spcAft>
              <a:buSzPts val="1600"/>
              <a:buNone/>
              <a:defRPr b="1" sz="1600"/>
            </a:lvl9pPr>
          </a:lstStyle>
          <a:p/>
        </p:txBody>
      </p:sp>
      <p:sp>
        <p:nvSpPr>
          <p:cNvPr id="47" name="Google Shape;47;p15"/>
          <p:cNvSpPr txBox="1"/>
          <p:nvPr>
            <p:ph idx="2" type="body"/>
          </p:nvPr>
        </p:nvSpPr>
        <p:spPr>
          <a:xfrm>
            <a:off x="609600" y="2174875"/>
            <a:ext cx="5387975" cy="39512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2400"/>
            </a:lvl1pPr>
            <a:lvl2pPr indent="-228600" lvl="1" marL="914400" algn="l">
              <a:lnSpc>
                <a:spcPct val="100000"/>
              </a:lnSpc>
              <a:spcBef>
                <a:spcPts val="0"/>
              </a:spcBef>
              <a:spcAft>
                <a:spcPts val="0"/>
              </a:spcAft>
              <a:buSzPts val="1400"/>
              <a:buNone/>
              <a:defRPr sz="2000"/>
            </a:lvl2pPr>
            <a:lvl3pPr indent="-228600" lvl="2" marL="1371600" algn="l">
              <a:lnSpc>
                <a:spcPct val="100000"/>
              </a:lnSpc>
              <a:spcBef>
                <a:spcPts val="0"/>
              </a:spcBef>
              <a:spcAft>
                <a:spcPts val="0"/>
              </a:spcAft>
              <a:buSzPts val="1400"/>
              <a:buNone/>
              <a:defRPr sz="1800"/>
            </a:lvl3pPr>
            <a:lvl4pPr indent="-228600" lvl="3" marL="1828800" algn="l">
              <a:lnSpc>
                <a:spcPct val="100000"/>
              </a:lnSpc>
              <a:spcBef>
                <a:spcPts val="0"/>
              </a:spcBef>
              <a:spcAft>
                <a:spcPts val="0"/>
              </a:spcAft>
              <a:buSzPts val="1400"/>
              <a:buNone/>
              <a:defRPr sz="1600"/>
            </a:lvl4pPr>
            <a:lvl5pPr indent="-228600" lvl="4" marL="2286000" algn="l">
              <a:lnSpc>
                <a:spcPct val="100000"/>
              </a:lnSpc>
              <a:spcBef>
                <a:spcPts val="0"/>
              </a:spcBef>
              <a:spcAft>
                <a:spcPts val="0"/>
              </a:spcAft>
              <a:buSzPts val="1400"/>
              <a:buNone/>
              <a:defRPr sz="1600"/>
            </a:lvl5pPr>
            <a:lvl6pPr indent="-228600" lvl="5" marL="2743200" algn="l">
              <a:lnSpc>
                <a:spcPct val="100000"/>
              </a:lnSpc>
              <a:spcBef>
                <a:spcPts val="0"/>
              </a:spcBef>
              <a:spcAft>
                <a:spcPts val="0"/>
              </a:spcAft>
              <a:buSzPts val="1400"/>
              <a:buNone/>
              <a:defRPr sz="1600"/>
            </a:lvl6pPr>
            <a:lvl7pPr indent="-228600" lvl="6" marL="3200400" algn="l">
              <a:lnSpc>
                <a:spcPct val="100000"/>
              </a:lnSpc>
              <a:spcBef>
                <a:spcPts val="0"/>
              </a:spcBef>
              <a:spcAft>
                <a:spcPts val="0"/>
              </a:spcAft>
              <a:buSzPts val="1400"/>
              <a:buNone/>
              <a:defRPr sz="1600"/>
            </a:lvl7pPr>
            <a:lvl8pPr indent="-228600" lvl="7" marL="3657600" algn="l">
              <a:lnSpc>
                <a:spcPct val="100000"/>
              </a:lnSpc>
              <a:spcBef>
                <a:spcPts val="0"/>
              </a:spcBef>
              <a:spcAft>
                <a:spcPts val="0"/>
              </a:spcAft>
              <a:buSzPts val="1400"/>
              <a:buNone/>
              <a:defRPr sz="1600"/>
            </a:lvl8pPr>
            <a:lvl9pPr indent="-228600" lvl="8" marL="4114800" algn="l">
              <a:lnSpc>
                <a:spcPct val="100000"/>
              </a:lnSpc>
              <a:spcBef>
                <a:spcPts val="0"/>
              </a:spcBef>
              <a:spcAft>
                <a:spcPts val="0"/>
              </a:spcAft>
              <a:buSzPts val="1400"/>
              <a:buNone/>
              <a:defRPr sz="1600"/>
            </a:lvl9pPr>
          </a:lstStyle>
          <a:p/>
        </p:txBody>
      </p:sp>
      <p:sp>
        <p:nvSpPr>
          <p:cNvPr id="48" name="Google Shape;48;p15"/>
          <p:cNvSpPr txBox="1"/>
          <p:nvPr>
            <p:ph idx="3" type="body"/>
          </p:nvPr>
        </p:nvSpPr>
        <p:spPr>
          <a:xfrm>
            <a:off x="6194425" y="1535113"/>
            <a:ext cx="5391150"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400"/>
              <a:buNone/>
              <a:defRPr b="1" sz="2400"/>
            </a:lvl1pPr>
            <a:lvl2pPr indent="-228600" lvl="1" marL="914400" algn="l">
              <a:lnSpc>
                <a:spcPct val="100000"/>
              </a:lnSpc>
              <a:spcBef>
                <a:spcPts val="0"/>
              </a:spcBef>
              <a:spcAft>
                <a:spcPts val="0"/>
              </a:spcAft>
              <a:buSzPts val="2000"/>
              <a:buNone/>
              <a:defRPr b="1" sz="2000"/>
            </a:lvl2pPr>
            <a:lvl3pPr indent="-228600" lvl="2" marL="1371600" algn="l">
              <a:lnSpc>
                <a:spcPct val="100000"/>
              </a:lnSpc>
              <a:spcBef>
                <a:spcPts val="0"/>
              </a:spcBef>
              <a:spcAft>
                <a:spcPts val="0"/>
              </a:spcAft>
              <a:buSzPts val="1800"/>
              <a:buNone/>
              <a:defRPr b="1" sz="1800"/>
            </a:lvl3pPr>
            <a:lvl4pPr indent="-228600" lvl="3" marL="1828800" algn="l">
              <a:lnSpc>
                <a:spcPct val="100000"/>
              </a:lnSpc>
              <a:spcBef>
                <a:spcPts val="0"/>
              </a:spcBef>
              <a:spcAft>
                <a:spcPts val="0"/>
              </a:spcAft>
              <a:buSzPts val="1600"/>
              <a:buNone/>
              <a:defRPr b="1" sz="1600"/>
            </a:lvl4pPr>
            <a:lvl5pPr indent="-228600" lvl="4" marL="2286000" algn="l">
              <a:lnSpc>
                <a:spcPct val="100000"/>
              </a:lnSpc>
              <a:spcBef>
                <a:spcPts val="0"/>
              </a:spcBef>
              <a:spcAft>
                <a:spcPts val="0"/>
              </a:spcAft>
              <a:buSzPts val="1600"/>
              <a:buNone/>
              <a:defRPr b="1" sz="1600"/>
            </a:lvl5pPr>
            <a:lvl6pPr indent="-228600" lvl="5" marL="2743200" algn="l">
              <a:lnSpc>
                <a:spcPct val="100000"/>
              </a:lnSpc>
              <a:spcBef>
                <a:spcPts val="0"/>
              </a:spcBef>
              <a:spcAft>
                <a:spcPts val="0"/>
              </a:spcAft>
              <a:buSzPts val="1600"/>
              <a:buNone/>
              <a:defRPr b="1" sz="1600"/>
            </a:lvl6pPr>
            <a:lvl7pPr indent="-228600" lvl="6" marL="3200400" algn="l">
              <a:lnSpc>
                <a:spcPct val="100000"/>
              </a:lnSpc>
              <a:spcBef>
                <a:spcPts val="0"/>
              </a:spcBef>
              <a:spcAft>
                <a:spcPts val="0"/>
              </a:spcAft>
              <a:buSzPts val="1600"/>
              <a:buNone/>
              <a:defRPr b="1" sz="1600"/>
            </a:lvl7pPr>
            <a:lvl8pPr indent="-228600" lvl="7" marL="3657600" algn="l">
              <a:lnSpc>
                <a:spcPct val="100000"/>
              </a:lnSpc>
              <a:spcBef>
                <a:spcPts val="0"/>
              </a:spcBef>
              <a:spcAft>
                <a:spcPts val="0"/>
              </a:spcAft>
              <a:buSzPts val="1600"/>
              <a:buNone/>
              <a:defRPr b="1" sz="1600"/>
            </a:lvl8pPr>
            <a:lvl9pPr indent="-228600" lvl="8" marL="4114800" algn="l">
              <a:lnSpc>
                <a:spcPct val="100000"/>
              </a:lnSpc>
              <a:spcBef>
                <a:spcPts val="0"/>
              </a:spcBef>
              <a:spcAft>
                <a:spcPts val="0"/>
              </a:spcAft>
              <a:buSzPts val="1600"/>
              <a:buNone/>
              <a:defRPr b="1" sz="1600"/>
            </a:lvl9pPr>
          </a:lstStyle>
          <a:p/>
        </p:txBody>
      </p:sp>
      <p:sp>
        <p:nvSpPr>
          <p:cNvPr id="49" name="Google Shape;49;p15"/>
          <p:cNvSpPr txBox="1"/>
          <p:nvPr>
            <p:ph idx="4" type="body"/>
          </p:nvPr>
        </p:nvSpPr>
        <p:spPr>
          <a:xfrm>
            <a:off x="6194425" y="2174875"/>
            <a:ext cx="5391150" cy="39512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2400"/>
            </a:lvl1pPr>
            <a:lvl2pPr indent="-228600" lvl="1" marL="914400" algn="l">
              <a:lnSpc>
                <a:spcPct val="100000"/>
              </a:lnSpc>
              <a:spcBef>
                <a:spcPts val="0"/>
              </a:spcBef>
              <a:spcAft>
                <a:spcPts val="0"/>
              </a:spcAft>
              <a:buSzPts val="1400"/>
              <a:buNone/>
              <a:defRPr sz="2000"/>
            </a:lvl2pPr>
            <a:lvl3pPr indent="-228600" lvl="2" marL="1371600" algn="l">
              <a:lnSpc>
                <a:spcPct val="100000"/>
              </a:lnSpc>
              <a:spcBef>
                <a:spcPts val="0"/>
              </a:spcBef>
              <a:spcAft>
                <a:spcPts val="0"/>
              </a:spcAft>
              <a:buSzPts val="1400"/>
              <a:buNone/>
              <a:defRPr sz="1800"/>
            </a:lvl3pPr>
            <a:lvl4pPr indent="-228600" lvl="3" marL="1828800" algn="l">
              <a:lnSpc>
                <a:spcPct val="100000"/>
              </a:lnSpc>
              <a:spcBef>
                <a:spcPts val="0"/>
              </a:spcBef>
              <a:spcAft>
                <a:spcPts val="0"/>
              </a:spcAft>
              <a:buSzPts val="1400"/>
              <a:buNone/>
              <a:defRPr sz="1600"/>
            </a:lvl4pPr>
            <a:lvl5pPr indent="-228600" lvl="4" marL="2286000" algn="l">
              <a:lnSpc>
                <a:spcPct val="100000"/>
              </a:lnSpc>
              <a:spcBef>
                <a:spcPts val="0"/>
              </a:spcBef>
              <a:spcAft>
                <a:spcPts val="0"/>
              </a:spcAft>
              <a:buSzPts val="1400"/>
              <a:buNone/>
              <a:defRPr sz="1600"/>
            </a:lvl5pPr>
            <a:lvl6pPr indent="-228600" lvl="5" marL="2743200" algn="l">
              <a:lnSpc>
                <a:spcPct val="100000"/>
              </a:lnSpc>
              <a:spcBef>
                <a:spcPts val="0"/>
              </a:spcBef>
              <a:spcAft>
                <a:spcPts val="0"/>
              </a:spcAft>
              <a:buSzPts val="1400"/>
              <a:buNone/>
              <a:defRPr sz="1600"/>
            </a:lvl6pPr>
            <a:lvl7pPr indent="-228600" lvl="6" marL="3200400" algn="l">
              <a:lnSpc>
                <a:spcPct val="100000"/>
              </a:lnSpc>
              <a:spcBef>
                <a:spcPts val="0"/>
              </a:spcBef>
              <a:spcAft>
                <a:spcPts val="0"/>
              </a:spcAft>
              <a:buSzPts val="1400"/>
              <a:buNone/>
              <a:defRPr sz="1600"/>
            </a:lvl7pPr>
            <a:lvl8pPr indent="-228600" lvl="7" marL="3657600" algn="l">
              <a:lnSpc>
                <a:spcPct val="100000"/>
              </a:lnSpc>
              <a:spcBef>
                <a:spcPts val="0"/>
              </a:spcBef>
              <a:spcAft>
                <a:spcPts val="0"/>
              </a:spcAft>
              <a:buSzPts val="1400"/>
              <a:buNone/>
              <a:defRPr sz="1600"/>
            </a:lvl8pPr>
            <a:lvl9pPr indent="-228600" lvl="8" marL="4114800" algn="l">
              <a:lnSpc>
                <a:spcPct val="100000"/>
              </a:lnSpc>
              <a:spcBef>
                <a:spcPts val="0"/>
              </a:spcBef>
              <a:spcAft>
                <a:spcPts val="0"/>
              </a:spcAft>
              <a:buSzPts val="1400"/>
              <a:buNone/>
              <a:defRPr sz="1600"/>
            </a:lvl9pPr>
          </a:lstStyle>
          <a:p/>
        </p:txBody>
      </p:sp>
      <p:sp>
        <p:nvSpPr>
          <p:cNvPr id="50" name="Google Shape;50;p15"/>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6"/>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7"/>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609600" y="274638"/>
            <a:ext cx="10975975"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609600" y="1600200"/>
            <a:ext cx="10975975" cy="45259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0" type="dt"/>
          </p:nvPr>
        </p:nvSpPr>
        <p:spPr>
          <a:xfrm>
            <a:off x="609600" y="6356350"/>
            <a:ext cx="284638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167188"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739188" y="6356350"/>
            <a:ext cx="284638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92" name="Shape 92"/>
        <p:cNvGrpSpPr/>
        <p:nvPr/>
      </p:nvGrpSpPr>
      <p:grpSpPr>
        <a:xfrm>
          <a:off x="0" y="0"/>
          <a:ext cx="0" cy="0"/>
          <a:chOff x="0" y="0"/>
          <a:chExt cx="0" cy="0"/>
        </a:xfrm>
      </p:grpSpPr>
      <p:sp>
        <p:nvSpPr>
          <p:cNvPr id="93" name="Google Shape;93;g72ea20685a_0_101"/>
          <p:cNvSpPr txBox="1"/>
          <p:nvPr>
            <p:ph type="title"/>
          </p:nvPr>
        </p:nvSpPr>
        <p:spPr>
          <a:xfrm>
            <a:off x="2231717" y="964692"/>
            <a:ext cx="77319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g72ea20685a_0_101"/>
          <p:cNvSpPr txBox="1"/>
          <p:nvPr>
            <p:ph idx="1" type="body"/>
          </p:nvPr>
        </p:nvSpPr>
        <p:spPr>
          <a:xfrm>
            <a:off x="2231717" y="2638044"/>
            <a:ext cx="7731900" cy="310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95" name="Google Shape;95;g72ea20685a_0_101"/>
          <p:cNvSpPr txBox="1"/>
          <p:nvPr>
            <p:ph idx="10" type="dt"/>
          </p:nvPr>
        </p:nvSpPr>
        <p:spPr>
          <a:xfrm>
            <a:off x="7823466" y="6238816"/>
            <a:ext cx="2754300" cy="324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6" name="Google Shape;96;g72ea20685a_0_101"/>
          <p:cNvSpPr txBox="1"/>
          <p:nvPr>
            <p:ph idx="11" type="ftr"/>
          </p:nvPr>
        </p:nvSpPr>
        <p:spPr>
          <a:xfrm>
            <a:off x="1600617" y="6236208"/>
            <a:ext cx="5902800" cy="320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g72ea20685a_0_101"/>
          <p:cNvSpPr/>
          <p:nvPr>
            <p:ph idx="12" type="sldNum"/>
          </p:nvPr>
        </p:nvSpPr>
        <p:spPr>
          <a:xfrm>
            <a:off x="10761724" y="6217920"/>
            <a:ext cx="365700" cy="365700"/>
          </a:xfrm>
          <a:prstGeom prst="ellipse">
            <a:avLst/>
          </a:prstGeom>
          <a:solidFill>
            <a:srgbClr val="1D1D1D">
              <a:alpha val="69800"/>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ithub.com/sodafoundation/ap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github.com/sodafoundation/controll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github.com/sodafoundation/do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github.com/sodafoundation/nb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github.com/sodafoundation/multi-clou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github.com/sodafoundation/orchest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hyperlink" Target="mailto:skdsanil@gmail.com" TargetMode="External"/><Relationship Id="rId7" Type="http://schemas.openxmlformats.org/officeDocument/2006/relationships/hyperlink" Target="https://docs.sodafoundation.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github.com/sodafoundation/anomaly-detec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8308e14232_0_35"/>
          <p:cNvSpPr txBox="1"/>
          <p:nvPr>
            <p:ph type="title"/>
          </p:nvPr>
        </p:nvSpPr>
        <p:spPr>
          <a:xfrm>
            <a:off x="609600" y="274642"/>
            <a:ext cx="10976100" cy="42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Comfortaa"/>
                <a:ea typeface="Comfortaa"/>
                <a:cs typeface="Comfortaa"/>
                <a:sym typeface="Comfortaa"/>
              </a:rPr>
              <a:t>Background</a:t>
            </a:r>
            <a:endParaRPr b="1">
              <a:latin typeface="Comfortaa"/>
              <a:ea typeface="Comfortaa"/>
              <a:cs typeface="Comfortaa"/>
              <a:sym typeface="Comfortaa"/>
            </a:endParaRPr>
          </a:p>
        </p:txBody>
      </p:sp>
      <p:sp>
        <p:nvSpPr>
          <p:cNvPr id="148" name="Google Shape;148;g8308e14232_0_35"/>
          <p:cNvSpPr txBox="1"/>
          <p:nvPr>
            <p:ph idx="1" type="body"/>
          </p:nvPr>
        </p:nvSpPr>
        <p:spPr>
          <a:xfrm>
            <a:off x="609600" y="815975"/>
            <a:ext cx="10976100" cy="80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400">
                <a:latin typeface="Comfortaa"/>
                <a:ea typeface="Comfortaa"/>
                <a:cs typeface="Comfortaa"/>
                <a:sym typeface="Comfortaa"/>
              </a:rPr>
              <a:t>This document provides the high level architecture of SODA Core Projects overall and overall SODA Framework. This will be an running document.</a:t>
            </a:r>
            <a:endParaRPr sz="1400">
              <a:latin typeface="Comfortaa"/>
              <a:ea typeface="Comfortaa"/>
              <a:cs typeface="Comfortaa"/>
              <a:sym typeface="Comfortaa"/>
            </a:endParaRPr>
          </a:p>
        </p:txBody>
      </p:sp>
      <p:graphicFrame>
        <p:nvGraphicFramePr>
          <p:cNvPr id="149" name="Google Shape;149;g8308e14232_0_35"/>
          <p:cNvGraphicFramePr/>
          <p:nvPr/>
        </p:nvGraphicFramePr>
        <p:xfrm>
          <a:off x="674463" y="1737700"/>
          <a:ext cx="3000000" cy="3000000"/>
        </p:xfrm>
        <a:graphic>
          <a:graphicData uri="http://schemas.openxmlformats.org/drawingml/2006/table">
            <a:tbl>
              <a:tblPr>
                <a:noFill/>
                <a:tableStyleId>{E654FA13-661F-4DB5-98F5-271AAB6BF077}</a:tableStyleId>
              </a:tblPr>
              <a:tblGrid>
                <a:gridCol w="1582075"/>
                <a:gridCol w="7188925"/>
                <a:gridCol w="2439325"/>
              </a:tblGrid>
              <a:tr h="381000">
                <a:tc>
                  <a:txBody>
                    <a:bodyPr/>
                    <a:lstStyle/>
                    <a:p>
                      <a:pPr indent="0" lvl="0" marL="0" rtl="0" algn="l">
                        <a:spcBef>
                          <a:spcPts val="0"/>
                        </a:spcBef>
                        <a:spcAft>
                          <a:spcPts val="0"/>
                        </a:spcAft>
                        <a:buNone/>
                      </a:pPr>
                      <a:r>
                        <a:rPr lang="en-US"/>
                        <a:t>Date</a:t>
                      </a:r>
                      <a:endParaRPr/>
                    </a:p>
                  </a:txBody>
                  <a:tcPr marT="91425" marB="91425" marR="91425" marL="91425"/>
                </a:tc>
                <a:tc>
                  <a:txBody>
                    <a:bodyPr/>
                    <a:lstStyle/>
                    <a:p>
                      <a:pPr indent="0" lvl="0" marL="0" rtl="0" algn="l">
                        <a:spcBef>
                          <a:spcPts val="0"/>
                        </a:spcBef>
                        <a:spcAft>
                          <a:spcPts val="0"/>
                        </a:spcAft>
                        <a:buNone/>
                      </a:pPr>
                      <a:r>
                        <a:rPr lang="en-US"/>
                        <a:t>Description</a:t>
                      </a:r>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r>
              <a:tr h="381000">
                <a:tc>
                  <a:txBody>
                    <a:bodyPr/>
                    <a:lstStyle/>
                    <a:p>
                      <a:pPr indent="0" lvl="0" marL="0" rtl="0" algn="l">
                        <a:spcBef>
                          <a:spcPts val="0"/>
                        </a:spcBef>
                        <a:spcAft>
                          <a:spcPts val="0"/>
                        </a:spcAft>
                        <a:buNone/>
                      </a:pPr>
                      <a:r>
                        <a:rPr lang="en-US"/>
                        <a:t>07-Apr-2020</a:t>
                      </a:r>
                      <a:endParaRPr/>
                    </a:p>
                  </a:txBody>
                  <a:tcPr marT="91425" marB="91425" marR="91425" marL="91425"/>
                </a:tc>
                <a:tc>
                  <a:txBody>
                    <a:bodyPr/>
                    <a:lstStyle/>
                    <a:p>
                      <a:pPr indent="0" lvl="0" marL="0" rtl="0" algn="l">
                        <a:spcBef>
                          <a:spcPts val="0"/>
                        </a:spcBef>
                        <a:spcAft>
                          <a:spcPts val="0"/>
                        </a:spcAft>
                        <a:buNone/>
                      </a:pPr>
                      <a:r>
                        <a:rPr lang="en-US"/>
                        <a:t>Initial Document with consolidated architecture so far discussed and proposed in the TSC</a:t>
                      </a:r>
                      <a:endParaRPr/>
                    </a:p>
                  </a:txBody>
                  <a:tcPr marT="91425" marB="91425" marR="91425" marL="91425"/>
                </a:tc>
                <a:tc>
                  <a:txBody>
                    <a:bodyPr/>
                    <a:lstStyle/>
                    <a:p>
                      <a:pPr indent="0" lvl="0" marL="0" rtl="0" algn="l">
                        <a:spcBef>
                          <a:spcPts val="0"/>
                        </a:spcBef>
                        <a:spcAft>
                          <a:spcPts val="0"/>
                        </a:spcAft>
                        <a:buNone/>
                      </a:pPr>
                      <a:r>
                        <a:rPr lang="en-US"/>
                        <a:t>Sanil</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833b678933_1_84"/>
          <p:cNvSpPr txBox="1"/>
          <p:nvPr>
            <p:ph type="title"/>
          </p:nvPr>
        </p:nvSpPr>
        <p:spPr>
          <a:xfrm>
            <a:off x="513675" y="2656563"/>
            <a:ext cx="109761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latin typeface="Comfortaa"/>
                <a:ea typeface="Comfortaa"/>
                <a:cs typeface="Comfortaa"/>
                <a:sym typeface="Comfortaa"/>
              </a:rPr>
              <a:t>SODA Projects Brief (Elba Release)</a:t>
            </a:r>
            <a:endParaRPr sz="24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g833b678933_1_186"/>
          <p:cNvSpPr txBox="1"/>
          <p:nvPr>
            <p:ph type="title"/>
          </p:nvPr>
        </p:nvSpPr>
        <p:spPr>
          <a:xfrm>
            <a:off x="528204" y="285867"/>
            <a:ext cx="113637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API </a:t>
            </a:r>
            <a:r>
              <a:rPr lang="en-US" sz="1100" u="sng">
                <a:solidFill>
                  <a:schemeClr val="hlink"/>
                </a:solidFill>
                <a:hlinkClick r:id="rId3"/>
              </a:rPr>
              <a:t>https://github.com/sodafoundation/api</a:t>
            </a:r>
            <a:endParaRPr>
              <a:latin typeface="Comfortaa"/>
              <a:ea typeface="Comfortaa"/>
              <a:cs typeface="Comfortaa"/>
              <a:sym typeface="Comfortaa"/>
            </a:endParaRPr>
          </a:p>
        </p:txBody>
      </p:sp>
      <p:sp>
        <p:nvSpPr>
          <p:cNvPr id="276" name="Google Shape;276;g833b678933_1_186"/>
          <p:cNvSpPr txBox="1"/>
          <p:nvPr/>
        </p:nvSpPr>
        <p:spPr>
          <a:xfrm>
            <a:off x="635165" y="1123200"/>
            <a:ext cx="10924800" cy="4478100"/>
          </a:xfrm>
          <a:prstGeom prst="rect">
            <a:avLst/>
          </a:prstGeom>
          <a:noFill/>
          <a:ln>
            <a:noFill/>
          </a:ln>
        </p:spPr>
        <p:txBody>
          <a:bodyPr anchorCtr="0" anchor="t" bIns="121925" lIns="121925" spcFirstLastPara="1" rIns="121925" wrap="square" tIns="1219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SODA API is an open source implementation of SODA API Standards for Data and Storage Management. The effort is to provide a common unified data and storage interface to store, run any data anywhere.</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project implements the API Server, Different API services, utilities and more. The implementation will be based on the API standards from The SODA Foundation.</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It connects the application or client to the storage backends to do data/storage management seamlessly providing a platform and storage agnostic framework.</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Any application or client platform can implement the interface using the API specification to connect to API or implement northbound plugins to bridge their specifications to SODA API.</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Currently we support block and file APIs for key features of data management (provisioning, migration, fileshare, etc). for on-prem implementation</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is one of the SODA Core Projects and is maintained by SODA Foundation directly.</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Earlier part of github.com/sodafoundation/opensds Or github.com/opensds/opensds</a:t>
            </a:r>
            <a:endParaRPr>
              <a:solidFill>
                <a:srgbClr val="24292E"/>
              </a:solidFill>
              <a:highlight>
                <a:srgbClr val="FFFFFF"/>
              </a:highlight>
              <a:latin typeface="Comfortaa"/>
              <a:ea typeface="Comfortaa"/>
              <a:cs typeface="Comfortaa"/>
              <a:sym typeface="Comfortaa"/>
            </a:endParaRPr>
          </a:p>
          <a:p>
            <a:pPr indent="0" lvl="0" marL="0" rtl="0" algn="just">
              <a:spcBef>
                <a:spcPts val="120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833b678933_1_191"/>
          <p:cNvSpPr txBox="1"/>
          <p:nvPr>
            <p:ph type="title"/>
          </p:nvPr>
        </p:nvSpPr>
        <p:spPr>
          <a:xfrm>
            <a:off x="442482" y="519867"/>
            <a:ext cx="49866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Controller </a:t>
            </a:r>
            <a:r>
              <a:rPr lang="en-US" sz="1100" u="sng">
                <a:solidFill>
                  <a:schemeClr val="hlink"/>
                </a:solidFill>
                <a:hlinkClick r:id="rId3"/>
              </a:rPr>
              <a:t>https://github.com/sodafoundation/controller</a:t>
            </a:r>
            <a:endParaRPr>
              <a:latin typeface="Comfortaa"/>
              <a:ea typeface="Comfortaa"/>
              <a:cs typeface="Comfortaa"/>
              <a:sym typeface="Comfortaa"/>
            </a:endParaRPr>
          </a:p>
        </p:txBody>
      </p:sp>
      <p:sp>
        <p:nvSpPr>
          <p:cNvPr id="282" name="Google Shape;282;g833b678933_1_191"/>
          <p:cNvSpPr txBox="1"/>
          <p:nvPr/>
        </p:nvSpPr>
        <p:spPr>
          <a:xfrm>
            <a:off x="702049" y="1540000"/>
            <a:ext cx="11078400" cy="3572400"/>
          </a:xfrm>
          <a:prstGeom prst="rect">
            <a:avLst/>
          </a:prstGeom>
          <a:noFill/>
          <a:ln>
            <a:noFill/>
          </a:ln>
        </p:spPr>
        <p:txBody>
          <a:bodyPr anchorCtr="0" anchor="t" bIns="121925" lIns="121925" spcFirstLastPara="1" rIns="121925" wrap="square" tIns="1219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SODA Controller is an open source implementation for all the control services (like metadata management, scheduler, other bookkeeping, utils etc) . This is currently added a separate repository considering many core services could be developed under this for the overall data store framework.</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In the API flow from SODA API to SODA DOCK, controller plays a critical role for all the API flow management and tracking to handle all the state machine and metadata management requirements. This will be a layer to keep addons to new services or facilities or utilities for the soda data platform</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layer can be optional going forward or pick and use needed services from the controller during the deployment. However, the users need to do certain integration with api and dock for their controller modules in such cases</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Controller interfaces with SODA api and dock.</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is one of the SODA Core Projects and is maintained by SODA Foundation directly.</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Earlier part of github.com/sodafoundation/opensds Or github.com/opensds/opensds</a:t>
            </a:r>
            <a:endParaRPr>
              <a:solidFill>
                <a:srgbClr val="24292E"/>
              </a:solidFill>
              <a:highlight>
                <a:srgbClr val="FFFFFF"/>
              </a:highlight>
              <a:latin typeface="Comfortaa"/>
              <a:ea typeface="Comfortaa"/>
              <a:cs typeface="Comfortaa"/>
              <a:sym typeface="Comfortaa"/>
            </a:endParaRPr>
          </a:p>
          <a:p>
            <a:pPr indent="0" lvl="0" marL="0" rtl="0" algn="just">
              <a:spcBef>
                <a:spcPts val="120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g833b678933_1_196"/>
          <p:cNvSpPr txBox="1"/>
          <p:nvPr>
            <p:ph type="title"/>
          </p:nvPr>
        </p:nvSpPr>
        <p:spPr>
          <a:xfrm>
            <a:off x="469231" y="486425"/>
            <a:ext cx="100974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DOCK </a:t>
            </a:r>
            <a:r>
              <a:rPr lang="en-US" sz="1100" u="sng">
                <a:solidFill>
                  <a:schemeClr val="hlink"/>
                </a:solidFill>
                <a:hlinkClick r:id="rId3"/>
              </a:rPr>
              <a:t>https://github.com/sodafoundation/dock</a:t>
            </a:r>
            <a:endParaRPr>
              <a:latin typeface="Comfortaa"/>
              <a:ea typeface="Comfortaa"/>
              <a:cs typeface="Comfortaa"/>
              <a:sym typeface="Comfortaa"/>
            </a:endParaRPr>
          </a:p>
        </p:txBody>
      </p:sp>
      <p:sp>
        <p:nvSpPr>
          <p:cNvPr id="288" name="Google Shape;288;g833b678933_1_196"/>
          <p:cNvSpPr txBox="1"/>
          <p:nvPr/>
        </p:nvSpPr>
        <p:spPr>
          <a:xfrm>
            <a:off x="635165" y="1355567"/>
            <a:ext cx="10924800" cy="5348100"/>
          </a:xfrm>
          <a:prstGeom prst="rect">
            <a:avLst/>
          </a:prstGeom>
          <a:noFill/>
          <a:ln>
            <a:noFill/>
          </a:ln>
        </p:spPr>
        <p:txBody>
          <a:bodyPr anchorCtr="0" anchor="t" bIns="121925" lIns="121925" spcFirstLastPara="1" rIns="121925" wrap="square" tIns="1219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SODA Dock is an open source implementation for the unified interface to connect heterogeneous storage backends. So dock is a docking station for heterogeneous storage backends! This is where all the different storage vendors drivers for various storage backend models get attached.</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We strive to make most of the protocols and backends supported as close as ‘plug n play’. Currently, each storage backend needs a thin, easy to develop SODA Driver Plugin to connect the storage backend to the DOCK. The SODA Driver Plugin and Storage vendor driver together can be called SODA Driver for xxx vendor yy model storage. SODA Driver can support one or more or multiple classes of storage backends.</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SODA DOCK can interface directly to SODA API or via Controller. We recommend through the controller for a complete end to end solution, as it can provide the metadata management, handling multiple dock etc. For the api to dock direct interfacing, currently the user needs to do the necessary changes.</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Plan to have multiple instance, multi driver docks to support multi-cluster, multi-platform or multi-cloud scenarios in future.</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is one of the SODA Core Projects and is maintained by SODA Foundation directly. We recommend adding all the storage vendor drivers under this project to build a huge repository for the storage vendor support. However the soda driver plugins can be maintained anywhere, and if it is compliant with SODA API, it can be part of SODA Project Landscape.</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Earlier part of github.com/sodafoundation/opensds Or github.com/opensds/opensds</a:t>
            </a:r>
            <a:endParaRPr>
              <a:solidFill>
                <a:srgbClr val="24292E"/>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g833b678933_1_201"/>
          <p:cNvSpPr txBox="1"/>
          <p:nvPr>
            <p:ph type="title"/>
          </p:nvPr>
        </p:nvSpPr>
        <p:spPr>
          <a:xfrm>
            <a:off x="469232" y="486425"/>
            <a:ext cx="113124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NBP </a:t>
            </a:r>
            <a:r>
              <a:rPr lang="en-US" sz="1100" u="sng">
                <a:solidFill>
                  <a:schemeClr val="hlink"/>
                </a:solidFill>
                <a:hlinkClick r:id="rId3"/>
              </a:rPr>
              <a:t>https://github.com/sodafoundation/nbp</a:t>
            </a:r>
            <a:r>
              <a:rPr lang="en-US">
                <a:latin typeface="Comfortaa"/>
                <a:ea typeface="Comfortaa"/>
                <a:cs typeface="Comfortaa"/>
                <a:sym typeface="Comfortaa"/>
              </a:rPr>
              <a:t> </a:t>
            </a:r>
            <a:endParaRPr>
              <a:latin typeface="Comfortaa"/>
              <a:ea typeface="Comfortaa"/>
              <a:cs typeface="Comfortaa"/>
              <a:sym typeface="Comfortaa"/>
            </a:endParaRPr>
          </a:p>
        </p:txBody>
      </p:sp>
      <p:sp>
        <p:nvSpPr>
          <p:cNvPr id="294" name="Google Shape;294;g833b678933_1_201"/>
          <p:cNvSpPr txBox="1"/>
          <p:nvPr/>
        </p:nvSpPr>
        <p:spPr>
          <a:xfrm>
            <a:off x="635165" y="1355567"/>
            <a:ext cx="10924800" cy="4839900"/>
          </a:xfrm>
          <a:prstGeom prst="rect">
            <a:avLst/>
          </a:prstGeom>
          <a:noFill/>
          <a:ln>
            <a:noFill/>
          </a:ln>
        </p:spPr>
        <p:txBody>
          <a:bodyPr anchorCtr="0" anchor="t" bIns="121925" lIns="121925" spcFirstLastPara="1" rIns="121925" wrap="square" tIns="1219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SODA nbp(North-Bound Plugin) Project focuses to extend all the industry platforms and application solutions to interface with SODA API or make the platform compliant with SODA API developing a plugin. So, with thin, easy to develop north-bound plugins, any platforms can be connected to SODA Platform.</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We support multiple top industry platforms like Kubernetes, OpenStack and VMWare. More getting added over the releases based on the users/community demands.</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If the application or platform is already compliant with SODA API, the plugin is not needed, as the platform can directly connect to SODA API layer.</a:t>
            </a:r>
            <a:endParaRPr>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a:solidFill>
                  <a:srgbClr val="24292E"/>
                </a:solidFill>
                <a:highlight>
                  <a:srgbClr val="FFFFFF"/>
                </a:highlight>
                <a:latin typeface="Comfortaa"/>
                <a:ea typeface="Comfortaa"/>
                <a:cs typeface="Comfortaa"/>
                <a:sym typeface="Comfortaa"/>
              </a:rPr>
              <a:t>This is one of the SODA Core Projects and is maintained by SODA Foundation directly. We recommend building more northbound plugins under this project for each new platform. However there can be cases, one can develop a specific platform plugin and maintain separately. As long as it follows the SODA API standards, it can be submitted to add as a soda landscape project.</a:t>
            </a:r>
            <a:endParaRPr>
              <a:solidFill>
                <a:srgbClr val="24292E"/>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833b678933_1_242"/>
          <p:cNvSpPr txBox="1"/>
          <p:nvPr>
            <p:ph type="title"/>
          </p:nvPr>
        </p:nvSpPr>
        <p:spPr>
          <a:xfrm>
            <a:off x="415708" y="299267"/>
            <a:ext cx="113637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Multicloud  - </a:t>
            </a:r>
            <a:r>
              <a:rPr lang="en-US" sz="1100" u="sng">
                <a:solidFill>
                  <a:schemeClr val="hlink"/>
                </a:solidFill>
                <a:hlinkClick r:id="rId3"/>
              </a:rPr>
              <a:t>https://github.com/sodafoundation/multi-cloud</a:t>
            </a:r>
            <a:endParaRPr>
              <a:latin typeface="Comfortaa"/>
              <a:ea typeface="Comfortaa"/>
              <a:cs typeface="Comfortaa"/>
              <a:sym typeface="Comfortaa"/>
            </a:endParaRPr>
          </a:p>
        </p:txBody>
      </p:sp>
      <p:sp>
        <p:nvSpPr>
          <p:cNvPr id="300" name="Google Shape;300;g833b678933_1_242"/>
          <p:cNvSpPr txBox="1"/>
          <p:nvPr>
            <p:ph idx="1" type="body"/>
          </p:nvPr>
        </p:nvSpPr>
        <p:spPr>
          <a:xfrm>
            <a:off x="415708" y="1536633"/>
            <a:ext cx="11363700" cy="4952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SODA Multi-cloud project provides a cloud vendor agnostic data management for hybrid cloud, intercloud or intracloud. It provides an s3-compatible interface. It can be hosted on prem or cloud native.</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It provides a backend manager which is S3 compatible to connect with any cloud vendors. It supports various cloud backends like MS Azure, GCP, AWS, Huawei, IBM and more. It also supports Ceph backed to enable on-prem. We have also integrated some optimizations and also YIG-Ceph backend from China Unicom YIG project.</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Currently it provides Object Storage and we are working to support file and block services from the cloud vendors.</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This is one of the SODA Core Projects and is maintained by SODA Foundation directly.</a:t>
            </a:r>
            <a:endParaRPr sz="1400">
              <a:solidFill>
                <a:srgbClr val="24292E"/>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sz="14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g833b678933_1_247"/>
          <p:cNvPicPr preferRelativeResize="0"/>
          <p:nvPr/>
        </p:nvPicPr>
        <p:blipFill>
          <a:blip r:embed="rId3">
            <a:alphaModFix/>
          </a:blip>
          <a:stretch>
            <a:fillRect/>
          </a:stretch>
        </p:blipFill>
        <p:spPr>
          <a:xfrm>
            <a:off x="1969346" y="732323"/>
            <a:ext cx="9428732" cy="53933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833b678933_1_251"/>
          <p:cNvSpPr txBox="1"/>
          <p:nvPr>
            <p:ph type="title"/>
          </p:nvPr>
        </p:nvSpPr>
        <p:spPr>
          <a:xfrm>
            <a:off x="415708" y="299267"/>
            <a:ext cx="113637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Telemetry (In Elba release the implementation is same as Daito release)</a:t>
            </a:r>
            <a:endParaRPr>
              <a:latin typeface="Comfortaa"/>
              <a:ea typeface="Comfortaa"/>
              <a:cs typeface="Comfortaa"/>
              <a:sym typeface="Comfortaa"/>
            </a:endParaRPr>
          </a:p>
          <a:p>
            <a:pPr indent="0" lvl="0" marL="0" rtl="0" algn="l">
              <a:spcBef>
                <a:spcPts val="0"/>
              </a:spcBef>
              <a:spcAft>
                <a:spcPts val="0"/>
              </a:spcAft>
              <a:buNone/>
            </a:pPr>
            <a:r>
              <a:rPr lang="en-US">
                <a:latin typeface="Comfortaa"/>
                <a:ea typeface="Comfortaa"/>
                <a:cs typeface="Comfortaa"/>
                <a:sym typeface="Comfortaa"/>
              </a:rPr>
              <a:t>Note: This architecture would be updated in future releases </a:t>
            </a:r>
            <a:endParaRPr>
              <a:latin typeface="Comfortaa"/>
              <a:ea typeface="Comfortaa"/>
              <a:cs typeface="Comfortaa"/>
              <a:sym typeface="Comfortaa"/>
            </a:endParaRPr>
          </a:p>
        </p:txBody>
      </p:sp>
      <p:sp>
        <p:nvSpPr>
          <p:cNvPr id="311" name="Google Shape;311;g833b678933_1_251"/>
          <p:cNvSpPr txBox="1"/>
          <p:nvPr>
            <p:ph idx="1" type="body"/>
          </p:nvPr>
        </p:nvSpPr>
        <p:spPr>
          <a:xfrm>
            <a:off x="415700" y="1536628"/>
            <a:ext cx="11363700" cy="343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000000"/>
                </a:solidFill>
                <a:latin typeface="Comfortaa"/>
                <a:ea typeface="Comfortaa"/>
                <a:cs typeface="Comfortaa"/>
                <a:sym typeface="Comfortaa"/>
              </a:rPr>
              <a:t>This provides the monitoring and alert management. Provides standard interfaces to pull the statistical and health data from the infrastructure (including storage, host, ports etc) to export to the clients for further processing. It also provide a highly configurable alert management system.</a:t>
            </a:r>
            <a:endParaRPr sz="1600">
              <a:solidFill>
                <a:srgbClr val="000000"/>
              </a:solidFill>
              <a:latin typeface="Comfortaa"/>
              <a:ea typeface="Comfortaa"/>
              <a:cs typeface="Comfortaa"/>
              <a:sym typeface="Comfortaa"/>
            </a:endParaRPr>
          </a:p>
          <a:p>
            <a:pPr indent="0" lvl="0" marL="0" rtl="0" algn="l">
              <a:spcBef>
                <a:spcPts val="0"/>
              </a:spcBef>
              <a:spcAft>
                <a:spcPts val="0"/>
              </a:spcAft>
              <a:buNone/>
            </a:pPr>
            <a:r>
              <a:rPr lang="en-US" sz="1600">
                <a:solidFill>
                  <a:srgbClr val="000000"/>
                </a:solidFill>
                <a:latin typeface="Comfortaa"/>
                <a:ea typeface="Comfortaa"/>
                <a:cs typeface="Comfortaa"/>
                <a:sym typeface="Comfortaa"/>
              </a:rPr>
              <a:t>Extendable design with thin easy to develop exporters to interface telemetry clients to pull the monitoring data for further processing. It can also be exported to machine learning workflows to do AI and build intelligent telemetry. SODA has a reference implementation through SODA Anomaly Detection Project.</a:t>
            </a:r>
            <a:endParaRPr sz="1600">
              <a:solidFill>
                <a:srgbClr val="000000"/>
              </a:solidFill>
              <a:latin typeface="Comfortaa"/>
              <a:ea typeface="Comfortaa"/>
              <a:cs typeface="Comfortaa"/>
              <a:sym typeface="Comfortaa"/>
            </a:endParaRPr>
          </a:p>
          <a:p>
            <a:pPr indent="0" lvl="0" marL="0" rtl="0" algn="l">
              <a:spcBef>
                <a:spcPts val="0"/>
              </a:spcBef>
              <a:spcAft>
                <a:spcPts val="0"/>
              </a:spcAft>
              <a:buNone/>
            </a:pPr>
            <a:r>
              <a:rPr lang="en-US" sz="1600">
                <a:solidFill>
                  <a:srgbClr val="000000"/>
                </a:solidFill>
                <a:latin typeface="Comfortaa"/>
                <a:ea typeface="Comfortaa"/>
                <a:cs typeface="Comfortaa"/>
                <a:sym typeface="Comfortaa"/>
              </a:rPr>
              <a:t>Currently we support exporters for Prometheus, Kafka and sample for a third party client.</a:t>
            </a:r>
            <a:endParaRPr sz="1600">
              <a:solidFill>
                <a:srgbClr val="000000"/>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US" sz="1600">
                <a:solidFill>
                  <a:schemeClr val="dk1"/>
                </a:solidFill>
                <a:latin typeface="Comfortaa"/>
                <a:ea typeface="Comfortaa"/>
                <a:cs typeface="Comfortaa"/>
                <a:sym typeface="Comfortaa"/>
              </a:rPr>
              <a:t>This will be  a separate project and will be managed by SODA Foundation. Mostly this will be changing to SODA Resource &amp; Infrastructure Management</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600">
              <a:solidFill>
                <a:srgbClr val="000000"/>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g833b678933_1_256"/>
          <p:cNvPicPr preferRelativeResize="0"/>
          <p:nvPr/>
        </p:nvPicPr>
        <p:blipFill rotWithShape="1">
          <a:blip r:embed="rId3">
            <a:alphaModFix/>
          </a:blip>
          <a:srcRect b="0" l="0" r="0" t="0"/>
          <a:stretch/>
        </p:blipFill>
        <p:spPr>
          <a:xfrm>
            <a:off x="6545304" y="2777783"/>
            <a:ext cx="4951822" cy="3140334"/>
          </a:xfrm>
          <a:prstGeom prst="rect">
            <a:avLst/>
          </a:prstGeom>
          <a:noFill/>
          <a:ln>
            <a:noFill/>
          </a:ln>
        </p:spPr>
      </p:pic>
      <p:pic>
        <p:nvPicPr>
          <p:cNvPr id="317" name="Google Shape;317;g833b678933_1_256"/>
          <p:cNvPicPr preferRelativeResize="0"/>
          <p:nvPr/>
        </p:nvPicPr>
        <p:blipFill rotWithShape="1">
          <a:blip r:embed="rId4">
            <a:alphaModFix/>
          </a:blip>
          <a:srcRect b="0" l="0" r="0" t="0"/>
          <a:stretch/>
        </p:blipFill>
        <p:spPr>
          <a:xfrm>
            <a:off x="475824" y="939890"/>
            <a:ext cx="6069481" cy="4558760"/>
          </a:xfrm>
          <a:prstGeom prst="rect">
            <a:avLst/>
          </a:prstGeom>
          <a:noFill/>
          <a:ln>
            <a:noFill/>
          </a:ln>
        </p:spPr>
      </p:pic>
      <p:sp>
        <p:nvSpPr>
          <p:cNvPr id="318" name="Google Shape;318;g833b678933_1_256"/>
          <p:cNvSpPr txBox="1"/>
          <p:nvPr/>
        </p:nvSpPr>
        <p:spPr>
          <a:xfrm>
            <a:off x="168477" y="6176400"/>
            <a:ext cx="11855100" cy="435600"/>
          </a:xfrm>
          <a:prstGeom prst="rect">
            <a:avLst/>
          </a:prstGeom>
          <a:noFill/>
          <a:ln>
            <a:noFill/>
          </a:ln>
        </p:spPr>
        <p:txBody>
          <a:bodyPr anchorCtr="0" anchor="t" bIns="121925" lIns="121925" spcFirstLastPara="1" rIns="121925" wrap="square" tIns="121925">
            <a:noAutofit/>
          </a:bodyPr>
          <a:lstStyle/>
          <a:p>
            <a:pPr indent="0" lvl="0" marL="0" rtl="0" algn="l">
              <a:spcBef>
                <a:spcPts val="0"/>
              </a:spcBef>
              <a:spcAft>
                <a:spcPts val="0"/>
              </a:spcAft>
              <a:buNone/>
            </a:pPr>
            <a:r>
              <a:rPr i="1" lang="en-US" sz="1300">
                <a:latin typeface="Comfortaa"/>
                <a:ea typeface="Comfortaa"/>
                <a:cs typeface="Comfortaa"/>
                <a:sym typeface="Comfortaa"/>
              </a:rPr>
              <a:t>Note: We are migrating the telemetry feature to SODA from OpenSDS. The above architecture is based on current OpenSDS based.</a:t>
            </a:r>
            <a:endParaRPr i="1" sz="1300">
              <a:latin typeface="Comfortaa"/>
              <a:ea typeface="Comfortaa"/>
              <a:cs typeface="Comfortaa"/>
              <a:sym typeface="Comfortaa"/>
            </a:endParaRPr>
          </a:p>
        </p:txBody>
      </p:sp>
      <p:sp>
        <p:nvSpPr>
          <p:cNvPr id="319" name="Google Shape;319;g833b678933_1_256"/>
          <p:cNvSpPr txBox="1"/>
          <p:nvPr/>
        </p:nvSpPr>
        <p:spPr>
          <a:xfrm>
            <a:off x="0" y="0"/>
            <a:ext cx="97515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mfortaa"/>
                <a:ea typeface="Comfortaa"/>
                <a:cs typeface="Comfortaa"/>
                <a:sym typeface="Comfortaa"/>
              </a:rPr>
              <a:t>SODA Telemetry - Current View, as in OpenSDS Daito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833b678933_1_262"/>
          <p:cNvSpPr txBox="1"/>
          <p:nvPr>
            <p:ph type="title"/>
          </p:nvPr>
        </p:nvSpPr>
        <p:spPr>
          <a:xfrm>
            <a:off x="415708" y="299267"/>
            <a:ext cx="113637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Orchestration </a:t>
            </a:r>
            <a:r>
              <a:rPr lang="en-US" sz="1100" u="sng">
                <a:solidFill>
                  <a:schemeClr val="hlink"/>
                </a:solidFill>
                <a:hlinkClick r:id="rId3"/>
              </a:rPr>
              <a:t>https://github.com/sodafoundation/orchestration</a:t>
            </a:r>
            <a:endParaRPr>
              <a:latin typeface="Comfortaa"/>
              <a:ea typeface="Comfortaa"/>
              <a:cs typeface="Comfortaa"/>
              <a:sym typeface="Comfortaa"/>
            </a:endParaRPr>
          </a:p>
        </p:txBody>
      </p:sp>
      <p:sp>
        <p:nvSpPr>
          <p:cNvPr id="325" name="Google Shape;325;g833b678933_1_262"/>
          <p:cNvSpPr txBox="1"/>
          <p:nvPr>
            <p:ph idx="1" type="body"/>
          </p:nvPr>
        </p:nvSpPr>
        <p:spPr>
          <a:xfrm>
            <a:off x="415708" y="1536633"/>
            <a:ext cx="11363700" cy="4952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SODA Orchestration project is an open source workflow orchestration &amp; automation framework. In a distributed environment, the business processes consist of several interconnected steps which may require streamline the process. SODA Orchestration provides orchestrating these processes to ensure accurate and faster execution with minimal manual intervention. The Orchestration framework provides flexibility to use existing workflows or define customized workflows to get the simplified execution of tasks.</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It has a pluggable workflow engine. Currently we use the open source stackstorm. You can integrate any such workflow engines to SODA Orchestration.</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This is one of the SODA Core Projects and is maintained by SODA Foundation directly. . However there can be other SODA Compliant Orchestration projects from partners in future which can be part of SODA Foundation Project Landscape</a:t>
            </a:r>
            <a:endParaRPr sz="1400">
              <a:solidFill>
                <a:srgbClr val="24292E"/>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sz="14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3">
            <a:alphaModFix/>
          </a:blip>
          <a:srcRect b="0" l="0" r="0" t="0"/>
          <a:stretch/>
        </p:blipFill>
        <p:spPr>
          <a:xfrm>
            <a:off x="1587" y="-9612"/>
            <a:ext cx="12192000" cy="6867612"/>
          </a:xfrm>
          <a:prstGeom prst="rect">
            <a:avLst/>
          </a:prstGeom>
          <a:noFill/>
          <a:ln>
            <a:noFill/>
          </a:ln>
        </p:spPr>
      </p:pic>
      <p:pic>
        <p:nvPicPr>
          <p:cNvPr id="155" name="Google Shape;155;p1"/>
          <p:cNvPicPr preferRelativeResize="0"/>
          <p:nvPr/>
        </p:nvPicPr>
        <p:blipFill rotWithShape="1">
          <a:blip r:embed="rId4">
            <a:alphaModFix/>
          </a:blip>
          <a:srcRect b="0" l="0" r="0" t="0"/>
          <a:stretch/>
        </p:blipFill>
        <p:spPr>
          <a:xfrm>
            <a:off x="5262782" y="3691118"/>
            <a:ext cx="1669611" cy="1330483"/>
          </a:xfrm>
          <a:prstGeom prst="rect">
            <a:avLst/>
          </a:prstGeom>
          <a:noFill/>
          <a:ln>
            <a:noFill/>
          </a:ln>
        </p:spPr>
      </p:pic>
      <p:pic>
        <p:nvPicPr>
          <p:cNvPr descr="Image result for linux foundation logo" id="156" name="Google Shape;156;p1"/>
          <p:cNvPicPr preferRelativeResize="0"/>
          <p:nvPr/>
        </p:nvPicPr>
        <p:blipFill rotWithShape="1">
          <a:blip r:embed="rId5">
            <a:alphaModFix/>
          </a:blip>
          <a:srcRect b="0" l="0" r="0" t="0"/>
          <a:stretch/>
        </p:blipFill>
        <p:spPr>
          <a:xfrm>
            <a:off x="288778" y="170844"/>
            <a:ext cx="884501" cy="268888"/>
          </a:xfrm>
          <a:prstGeom prst="rect">
            <a:avLst/>
          </a:prstGeom>
          <a:noFill/>
          <a:ln>
            <a:noFill/>
          </a:ln>
        </p:spPr>
      </p:pic>
      <p:sp>
        <p:nvSpPr>
          <p:cNvPr id="157" name="Google Shape;157;p1"/>
          <p:cNvSpPr txBox="1"/>
          <p:nvPr/>
        </p:nvSpPr>
        <p:spPr>
          <a:xfrm>
            <a:off x="683625" y="492402"/>
            <a:ext cx="11023200" cy="44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Comfortaa"/>
                <a:ea typeface="Comfortaa"/>
                <a:cs typeface="Comfortaa"/>
                <a:sym typeface="Comfortaa"/>
              </a:rPr>
              <a:t>SODA High Level Arch</a:t>
            </a:r>
            <a:r>
              <a:rPr b="1" lang="en-US" sz="2400">
                <a:solidFill>
                  <a:schemeClr val="dk1"/>
                </a:solidFill>
                <a:latin typeface="Comfortaa"/>
                <a:ea typeface="Comfortaa"/>
                <a:cs typeface="Comfortaa"/>
                <a:sym typeface="Comfortaa"/>
              </a:rPr>
              <a:t>itecture</a:t>
            </a:r>
            <a:endParaRPr b="1" i="0" sz="2400" u="none" cap="none" strike="noStrike">
              <a:solidFill>
                <a:schemeClr val="dk1"/>
              </a:solidFill>
              <a:latin typeface="Comfortaa"/>
              <a:ea typeface="Comfortaa"/>
              <a:cs typeface="Comfortaa"/>
              <a:sym typeface="Comfortaa"/>
            </a:endParaRPr>
          </a:p>
        </p:txBody>
      </p:sp>
      <p:sp>
        <p:nvSpPr>
          <p:cNvPr id="158" name="Google Shape;158;p1"/>
          <p:cNvSpPr/>
          <p:nvPr/>
        </p:nvSpPr>
        <p:spPr>
          <a:xfrm>
            <a:off x="5980407" y="3275112"/>
            <a:ext cx="237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980407" y="3275112"/>
            <a:ext cx="237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980407" y="3275112"/>
            <a:ext cx="237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61" name="Google Shape;161;p1"/>
          <p:cNvSpPr txBox="1"/>
          <p:nvPr/>
        </p:nvSpPr>
        <p:spPr>
          <a:xfrm>
            <a:off x="4230675" y="1304926"/>
            <a:ext cx="3581400" cy="116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Sanil Kumar (</a:t>
            </a:r>
            <a:r>
              <a:rPr b="0" i="0" lang="en-US" sz="1800" u="sng" cap="none" strike="noStrike">
                <a:solidFill>
                  <a:schemeClr val="hlink"/>
                </a:solidFill>
                <a:latin typeface="Calibri"/>
                <a:ea typeface="Calibri"/>
                <a:cs typeface="Calibri"/>
                <a:sym typeface="Calibri"/>
                <a:hlinkClick r:id="rId6"/>
              </a:rPr>
              <a:t>skdsanil@gmail.com</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github: @skdwriting</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TSC Member, Architecture WG lead</a:t>
            </a:r>
            <a:endParaRPr sz="1800">
              <a:solidFill>
                <a:schemeClr val="dk1"/>
              </a:solidFill>
              <a:latin typeface="Calibri"/>
              <a:ea typeface="Calibri"/>
              <a:cs typeface="Calibri"/>
              <a:sym typeface="Calibri"/>
            </a:endParaRPr>
          </a:p>
        </p:txBody>
      </p:sp>
      <p:sp>
        <p:nvSpPr>
          <p:cNvPr id="162" name="Google Shape;162;p1"/>
          <p:cNvSpPr txBox="1"/>
          <p:nvPr/>
        </p:nvSpPr>
        <p:spPr>
          <a:xfrm>
            <a:off x="511550" y="2930225"/>
            <a:ext cx="11126400" cy="7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omfortaa"/>
                <a:ea typeface="Comfortaa"/>
                <a:cs typeface="Comfortaa"/>
                <a:sym typeface="Comfortaa"/>
              </a:rPr>
              <a:t>Updated &amp; Detailed Documentations : </a:t>
            </a:r>
            <a:r>
              <a:rPr lang="en-US" u="sng">
                <a:solidFill>
                  <a:schemeClr val="hlink"/>
                </a:solidFill>
                <a:latin typeface="Comfortaa"/>
                <a:ea typeface="Comfortaa"/>
                <a:cs typeface="Comfortaa"/>
                <a:sym typeface="Comfortaa"/>
                <a:hlinkClick r:id="rId7"/>
              </a:rPr>
              <a:t>https://docs.sodafoundation.io</a:t>
            </a:r>
            <a:endParaRPr>
              <a:latin typeface="Comfortaa"/>
              <a:ea typeface="Comfortaa"/>
              <a:cs typeface="Comfortaa"/>
              <a:sym typeface="Comfortaa"/>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833b678933_1_267"/>
          <p:cNvSpPr/>
          <p:nvPr/>
        </p:nvSpPr>
        <p:spPr>
          <a:xfrm>
            <a:off x="2059269" y="569500"/>
            <a:ext cx="7110300" cy="47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12700" lvl="0" marL="0" rtl="0" algn="l">
              <a:spcBef>
                <a:spcPts val="0"/>
              </a:spcBef>
              <a:spcAft>
                <a:spcPts val="0"/>
              </a:spcAft>
              <a:buNone/>
            </a:pPr>
            <a:r>
              <a:t/>
            </a:r>
            <a:endParaRPr sz="1900"/>
          </a:p>
        </p:txBody>
      </p:sp>
      <p:pic>
        <p:nvPicPr>
          <p:cNvPr id="331" name="Google Shape;331;g833b678933_1_267"/>
          <p:cNvPicPr preferRelativeResize="0"/>
          <p:nvPr/>
        </p:nvPicPr>
        <p:blipFill rotWithShape="1">
          <a:blip r:embed="rId3">
            <a:alphaModFix/>
          </a:blip>
          <a:srcRect b="0" l="0" r="0" t="0"/>
          <a:stretch/>
        </p:blipFill>
        <p:spPr>
          <a:xfrm>
            <a:off x="2968574" y="1139700"/>
            <a:ext cx="5146101" cy="4094565"/>
          </a:xfrm>
          <a:prstGeom prst="rect">
            <a:avLst/>
          </a:prstGeom>
          <a:noFill/>
          <a:ln>
            <a:noFill/>
          </a:ln>
        </p:spPr>
      </p:pic>
      <p:sp>
        <p:nvSpPr>
          <p:cNvPr id="332" name="Google Shape;332;g833b678933_1_267"/>
          <p:cNvSpPr/>
          <p:nvPr/>
        </p:nvSpPr>
        <p:spPr>
          <a:xfrm>
            <a:off x="2043765" y="5498100"/>
            <a:ext cx="2237100" cy="9051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a:t>
            </a:r>
            <a:r>
              <a:rPr lang="en-US" sz="1900"/>
              <a:t> </a:t>
            </a:r>
            <a:r>
              <a:rPr lang="en-US" sz="1900">
                <a:solidFill>
                  <a:srgbClr val="FFFFFF"/>
                </a:solidFill>
              </a:rPr>
              <a:t>API</a:t>
            </a:r>
            <a:r>
              <a:rPr lang="en-US" sz="1900"/>
              <a:t> </a:t>
            </a:r>
            <a:endParaRPr sz="1900"/>
          </a:p>
        </p:txBody>
      </p:sp>
      <p:sp>
        <p:nvSpPr>
          <p:cNvPr id="333" name="Google Shape;333;g833b678933_1_267"/>
          <p:cNvSpPr/>
          <p:nvPr/>
        </p:nvSpPr>
        <p:spPr>
          <a:xfrm>
            <a:off x="4548919" y="5498100"/>
            <a:ext cx="2124300" cy="9051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MultiCloud</a:t>
            </a:r>
            <a:endParaRPr sz="1300">
              <a:solidFill>
                <a:srgbClr val="FFFFFF"/>
              </a:solidFill>
              <a:latin typeface="Comfortaa"/>
              <a:ea typeface="Comfortaa"/>
              <a:cs typeface="Comfortaa"/>
              <a:sym typeface="Comfortaa"/>
            </a:endParaRPr>
          </a:p>
        </p:txBody>
      </p:sp>
      <p:sp>
        <p:nvSpPr>
          <p:cNvPr id="334" name="Google Shape;334;g833b678933_1_267"/>
          <p:cNvSpPr/>
          <p:nvPr/>
        </p:nvSpPr>
        <p:spPr>
          <a:xfrm>
            <a:off x="6932572" y="5498100"/>
            <a:ext cx="2237100" cy="9051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900"/>
              <a:t>Any other API Service</a:t>
            </a:r>
            <a:endParaRPr sz="1900"/>
          </a:p>
        </p:txBody>
      </p:sp>
      <p:sp>
        <p:nvSpPr>
          <p:cNvPr id="335" name="Google Shape;335;g833b678933_1_267"/>
          <p:cNvSpPr txBox="1"/>
          <p:nvPr/>
        </p:nvSpPr>
        <p:spPr>
          <a:xfrm>
            <a:off x="2219745" y="569500"/>
            <a:ext cx="3195900" cy="438900"/>
          </a:xfrm>
          <a:prstGeom prst="rect">
            <a:avLst/>
          </a:prstGeom>
          <a:noFill/>
          <a:ln>
            <a:noFill/>
          </a:ln>
        </p:spPr>
        <p:txBody>
          <a:bodyPr anchorCtr="0" anchor="t" bIns="121925" lIns="121925" spcFirstLastPara="1" rIns="121925" wrap="square" tIns="121925">
            <a:noAutofit/>
          </a:bodyPr>
          <a:lstStyle/>
          <a:p>
            <a:pPr indent="0" lvl="0" marL="0" rtl="0" algn="l">
              <a:spcBef>
                <a:spcPts val="0"/>
              </a:spcBef>
              <a:spcAft>
                <a:spcPts val="0"/>
              </a:spcAft>
              <a:buNone/>
            </a:pPr>
            <a:r>
              <a:rPr b="1" lang="en-US" sz="1900">
                <a:latin typeface="Comfortaa"/>
                <a:ea typeface="Comfortaa"/>
                <a:cs typeface="Comfortaa"/>
                <a:sym typeface="Comfortaa"/>
              </a:rPr>
              <a:t>SODA Orchestration</a:t>
            </a:r>
            <a:endParaRPr b="1" sz="19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833b678933_1_276"/>
          <p:cNvSpPr txBox="1"/>
          <p:nvPr>
            <p:ph type="title"/>
          </p:nvPr>
        </p:nvSpPr>
        <p:spPr>
          <a:xfrm>
            <a:off x="415708" y="299267"/>
            <a:ext cx="11363700" cy="763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mfortaa"/>
                <a:ea typeface="Comfortaa"/>
                <a:cs typeface="Comfortaa"/>
                <a:sym typeface="Comfortaa"/>
              </a:rPr>
              <a:t>SODA Anomaly Detection </a:t>
            </a:r>
            <a:r>
              <a:rPr lang="en-US" sz="1100" u="sng">
                <a:solidFill>
                  <a:schemeClr val="hlink"/>
                </a:solidFill>
                <a:hlinkClick r:id="rId3"/>
              </a:rPr>
              <a:t>https://github.com/sodafoundation/anomaly-detection</a:t>
            </a:r>
            <a:endParaRPr>
              <a:latin typeface="Comfortaa"/>
              <a:ea typeface="Comfortaa"/>
              <a:cs typeface="Comfortaa"/>
              <a:sym typeface="Comfortaa"/>
            </a:endParaRPr>
          </a:p>
        </p:txBody>
      </p:sp>
      <p:sp>
        <p:nvSpPr>
          <p:cNvPr id="341" name="Google Shape;341;g833b678933_1_276"/>
          <p:cNvSpPr txBox="1"/>
          <p:nvPr>
            <p:ph idx="1" type="body"/>
          </p:nvPr>
        </p:nvSpPr>
        <p:spPr>
          <a:xfrm>
            <a:off x="415708" y="1536633"/>
            <a:ext cx="11363700" cy="4952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It is a reference implementation of intelligent monitoring which can utilize SODA Telemetry data, through exporters with Kafka (or similar) and a standard ML algorithm.</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Any machine learning algorithm based on the use case can be integrated to this framework for specific data analysis and prediction.</a:t>
            </a:r>
            <a:endParaRPr sz="1400">
              <a:solidFill>
                <a:srgbClr val="24292E"/>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lang="en-US" sz="1400">
                <a:solidFill>
                  <a:srgbClr val="24292E"/>
                </a:solidFill>
                <a:highlight>
                  <a:srgbClr val="FFFFFF"/>
                </a:highlight>
                <a:latin typeface="Comfortaa"/>
                <a:ea typeface="Comfortaa"/>
                <a:cs typeface="Comfortaa"/>
                <a:sym typeface="Comfortaa"/>
              </a:rPr>
              <a:t>This is one of the SODA Core Projects and is maintained by SODA Foundation directly. However there can be other SODA Compliant Anomaly Detection or intelligent telemetry projects from partners in future which can be part of SODA Foundation Project Landscape.</a:t>
            </a:r>
            <a:endParaRPr sz="1400">
              <a:solidFill>
                <a:srgbClr val="24292E"/>
              </a:solidFill>
              <a:highlight>
                <a:srgbClr val="FFFFFF"/>
              </a:highlight>
              <a:latin typeface="Comfortaa"/>
              <a:ea typeface="Comfortaa"/>
              <a:cs typeface="Comfortaa"/>
              <a:sym typeface="Comfortaa"/>
            </a:endParaRPr>
          </a:p>
          <a:p>
            <a:pPr indent="0" lvl="0" marL="0" rtl="0" algn="l">
              <a:spcBef>
                <a:spcPts val="1200"/>
              </a:spcBef>
              <a:spcAft>
                <a:spcPts val="0"/>
              </a:spcAft>
              <a:buNone/>
            </a:pPr>
            <a:r>
              <a:t/>
            </a:r>
            <a:endParaRPr sz="1400">
              <a:solidFill>
                <a:schemeClr val="dk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g833b678933_1_281"/>
          <p:cNvPicPr preferRelativeResize="0"/>
          <p:nvPr/>
        </p:nvPicPr>
        <p:blipFill rotWithShape="1">
          <a:blip r:embed="rId3">
            <a:alphaModFix/>
          </a:blip>
          <a:srcRect b="0" l="0" r="0" t="0"/>
          <a:stretch/>
        </p:blipFill>
        <p:spPr>
          <a:xfrm>
            <a:off x="6545304" y="2777783"/>
            <a:ext cx="4951822" cy="3140334"/>
          </a:xfrm>
          <a:prstGeom prst="rect">
            <a:avLst/>
          </a:prstGeom>
          <a:noFill/>
          <a:ln>
            <a:noFill/>
          </a:ln>
        </p:spPr>
      </p:pic>
      <p:pic>
        <p:nvPicPr>
          <p:cNvPr id="347" name="Google Shape;347;g833b678933_1_281"/>
          <p:cNvPicPr preferRelativeResize="0"/>
          <p:nvPr/>
        </p:nvPicPr>
        <p:blipFill rotWithShape="1">
          <a:blip r:embed="rId4">
            <a:alphaModFix/>
          </a:blip>
          <a:srcRect b="0" l="0" r="0" t="0"/>
          <a:stretch/>
        </p:blipFill>
        <p:spPr>
          <a:xfrm>
            <a:off x="475824" y="939890"/>
            <a:ext cx="6069481" cy="4558760"/>
          </a:xfrm>
          <a:prstGeom prst="rect">
            <a:avLst/>
          </a:prstGeom>
          <a:noFill/>
          <a:ln>
            <a:noFill/>
          </a:ln>
        </p:spPr>
      </p:pic>
      <p:sp>
        <p:nvSpPr>
          <p:cNvPr id="348" name="Google Shape;348;g833b678933_1_281"/>
          <p:cNvSpPr txBox="1"/>
          <p:nvPr/>
        </p:nvSpPr>
        <p:spPr>
          <a:xfrm>
            <a:off x="168477" y="6176400"/>
            <a:ext cx="11855100" cy="435600"/>
          </a:xfrm>
          <a:prstGeom prst="rect">
            <a:avLst/>
          </a:prstGeom>
          <a:noFill/>
          <a:ln>
            <a:noFill/>
          </a:ln>
        </p:spPr>
        <p:txBody>
          <a:bodyPr anchorCtr="0" anchor="t" bIns="121925" lIns="121925" spcFirstLastPara="1" rIns="121925" wrap="square" tIns="121925">
            <a:noAutofit/>
          </a:bodyPr>
          <a:lstStyle/>
          <a:p>
            <a:pPr indent="0" lvl="0" marL="0" rtl="0" algn="l">
              <a:spcBef>
                <a:spcPts val="0"/>
              </a:spcBef>
              <a:spcAft>
                <a:spcPts val="0"/>
              </a:spcAft>
              <a:buNone/>
            </a:pPr>
            <a:r>
              <a:rPr i="1" lang="en-US" sz="1300">
                <a:latin typeface="Comfortaa"/>
                <a:ea typeface="Comfortaa"/>
                <a:cs typeface="Comfortaa"/>
                <a:sym typeface="Comfortaa"/>
              </a:rPr>
              <a:t>Note: We are migrating the telemetry feature to SODA from OpenSDS. The above architecture is based on current OpenSDS based.</a:t>
            </a:r>
            <a:endParaRPr i="1" sz="1300">
              <a:latin typeface="Comfortaa"/>
              <a:ea typeface="Comfortaa"/>
              <a:cs typeface="Comfortaa"/>
              <a:sym typeface="Comfortaa"/>
            </a:endParaRPr>
          </a:p>
        </p:txBody>
      </p:sp>
      <p:sp>
        <p:nvSpPr>
          <p:cNvPr id="349" name="Google Shape;349;g833b678933_1_281"/>
          <p:cNvSpPr txBox="1"/>
          <p:nvPr/>
        </p:nvSpPr>
        <p:spPr>
          <a:xfrm>
            <a:off x="0" y="0"/>
            <a:ext cx="97515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mfortaa"/>
                <a:ea typeface="Comfortaa"/>
                <a:cs typeface="Comfortaa"/>
                <a:sym typeface="Comfortaa"/>
              </a:rPr>
              <a:t>Current View, as in OpenSDS Daito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7"/>
          <p:cNvSpPr/>
          <p:nvPr/>
        </p:nvSpPr>
        <p:spPr>
          <a:xfrm>
            <a:off x="1587" y="0"/>
            <a:ext cx="12192000" cy="64950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Avenir"/>
              <a:ea typeface="Avenir"/>
              <a:cs typeface="Avenir"/>
              <a:sym typeface="Avenir"/>
            </a:endParaRPr>
          </a:p>
        </p:txBody>
      </p:sp>
      <p:sp>
        <p:nvSpPr>
          <p:cNvPr id="355" name="Google Shape;355;p7"/>
          <p:cNvSpPr txBox="1"/>
          <p:nvPr/>
        </p:nvSpPr>
        <p:spPr>
          <a:xfrm>
            <a:off x="842921" y="5581242"/>
            <a:ext cx="1783776" cy="253883"/>
          </a:xfrm>
          <a:prstGeom prst="rect">
            <a:avLst/>
          </a:prstGeom>
          <a:noFill/>
          <a:ln>
            <a:noFill/>
          </a:ln>
        </p:spPr>
        <p:txBody>
          <a:bodyPr anchorCtr="0" anchor="ctr" bIns="34250" lIns="68550" spcFirstLastPara="1" rIns="68550" wrap="square" tIns="3425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@sodafoundation</a:t>
            </a:r>
            <a:endParaRPr b="1" i="1" sz="1200" u="none" cap="none" strike="noStrike">
              <a:solidFill>
                <a:schemeClr val="dk1"/>
              </a:solidFill>
              <a:latin typeface="Arial"/>
              <a:ea typeface="Arial"/>
              <a:cs typeface="Arial"/>
              <a:sym typeface="Arial"/>
            </a:endParaRPr>
          </a:p>
        </p:txBody>
      </p:sp>
      <p:sp>
        <p:nvSpPr>
          <p:cNvPr id="356" name="Google Shape;356;p7"/>
          <p:cNvSpPr/>
          <p:nvPr/>
        </p:nvSpPr>
        <p:spPr>
          <a:xfrm>
            <a:off x="842921" y="5199818"/>
            <a:ext cx="19575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info@sodafoundation.io</a:t>
            </a:r>
            <a:endParaRPr b="1" i="1" sz="1200" u="none" cap="none" strike="noStrike">
              <a:solidFill>
                <a:schemeClr val="dk1"/>
              </a:solidFill>
              <a:latin typeface="Arial"/>
              <a:ea typeface="Arial"/>
              <a:cs typeface="Arial"/>
              <a:sym typeface="Arial"/>
            </a:endParaRPr>
          </a:p>
        </p:txBody>
      </p:sp>
      <p:sp>
        <p:nvSpPr>
          <p:cNvPr id="357" name="Google Shape;357;p7"/>
          <p:cNvSpPr/>
          <p:nvPr/>
        </p:nvSpPr>
        <p:spPr>
          <a:xfrm>
            <a:off x="842922" y="4491258"/>
            <a:ext cx="243598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https://www.sodafoundation.io</a:t>
            </a:r>
            <a:endParaRPr b="1" i="1" sz="1200" u="none" cap="none" strike="noStrike">
              <a:solidFill>
                <a:schemeClr val="dk1"/>
              </a:solidFill>
              <a:latin typeface="Arial"/>
              <a:ea typeface="Arial"/>
              <a:cs typeface="Arial"/>
              <a:sym typeface="Arial"/>
            </a:endParaRPr>
          </a:p>
        </p:txBody>
      </p:sp>
      <p:sp>
        <p:nvSpPr>
          <p:cNvPr id="358" name="Google Shape;358;p7"/>
          <p:cNvSpPr/>
          <p:nvPr/>
        </p:nvSpPr>
        <p:spPr>
          <a:xfrm>
            <a:off x="842921" y="4832258"/>
            <a:ext cx="273183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https://github.com/sodafoundation</a:t>
            </a:r>
            <a:endParaRPr b="1" i="1" sz="1200" u="none" cap="none" strike="noStrike">
              <a:solidFill>
                <a:schemeClr val="dk1"/>
              </a:solidFill>
              <a:latin typeface="Arial"/>
              <a:ea typeface="Arial"/>
              <a:cs typeface="Arial"/>
              <a:sym typeface="Arial"/>
            </a:endParaRPr>
          </a:p>
        </p:txBody>
      </p:sp>
      <p:grpSp>
        <p:nvGrpSpPr>
          <p:cNvPr id="359" name="Google Shape;359;p7"/>
          <p:cNvGrpSpPr/>
          <p:nvPr/>
        </p:nvGrpSpPr>
        <p:grpSpPr>
          <a:xfrm>
            <a:off x="349077" y="4534953"/>
            <a:ext cx="371406" cy="1705172"/>
            <a:chOff x="7330021" y="3823553"/>
            <a:chExt cx="271519" cy="1221710"/>
          </a:xfrm>
        </p:grpSpPr>
        <p:pic>
          <p:nvPicPr>
            <p:cNvPr id="360" name="Google Shape;360;p7"/>
            <p:cNvPicPr preferRelativeResize="0"/>
            <p:nvPr/>
          </p:nvPicPr>
          <p:blipFill rotWithShape="1">
            <a:blip r:embed="rId3">
              <a:alphaModFix/>
            </a:blip>
            <a:srcRect b="0" l="0" r="0" t="0"/>
            <a:stretch/>
          </p:blipFill>
          <p:spPr>
            <a:xfrm>
              <a:off x="7330021" y="4529383"/>
              <a:ext cx="271519" cy="271519"/>
            </a:xfrm>
            <a:prstGeom prst="rect">
              <a:avLst/>
            </a:prstGeom>
            <a:noFill/>
            <a:ln>
              <a:noFill/>
            </a:ln>
          </p:spPr>
        </p:pic>
        <p:pic>
          <p:nvPicPr>
            <p:cNvPr id="361" name="Google Shape;361;p7"/>
            <p:cNvPicPr preferRelativeResize="0"/>
            <p:nvPr/>
          </p:nvPicPr>
          <p:blipFill rotWithShape="1">
            <a:blip r:embed="rId4">
              <a:alphaModFix/>
            </a:blip>
            <a:srcRect b="0" l="0" r="0" t="0"/>
            <a:stretch/>
          </p:blipFill>
          <p:spPr>
            <a:xfrm>
              <a:off x="7346020" y="4299910"/>
              <a:ext cx="239521" cy="239521"/>
            </a:xfrm>
            <a:prstGeom prst="rect">
              <a:avLst/>
            </a:prstGeom>
            <a:noFill/>
            <a:ln>
              <a:noFill/>
            </a:ln>
          </p:spPr>
        </p:pic>
        <p:pic>
          <p:nvPicPr>
            <p:cNvPr id="362" name="Google Shape;362;p7"/>
            <p:cNvPicPr preferRelativeResize="0"/>
            <p:nvPr/>
          </p:nvPicPr>
          <p:blipFill rotWithShape="1">
            <a:blip r:embed="rId5">
              <a:alphaModFix/>
            </a:blip>
            <a:srcRect b="0" l="0" r="0" t="0"/>
            <a:stretch/>
          </p:blipFill>
          <p:spPr>
            <a:xfrm>
              <a:off x="7377672" y="3823553"/>
              <a:ext cx="176217" cy="176217"/>
            </a:xfrm>
            <a:prstGeom prst="rect">
              <a:avLst/>
            </a:prstGeom>
            <a:noFill/>
            <a:ln>
              <a:noFill/>
            </a:ln>
          </p:spPr>
        </p:pic>
        <p:pic>
          <p:nvPicPr>
            <p:cNvPr id="363" name="Google Shape;363;p7"/>
            <p:cNvPicPr preferRelativeResize="0"/>
            <p:nvPr/>
          </p:nvPicPr>
          <p:blipFill rotWithShape="1">
            <a:blip r:embed="rId6">
              <a:alphaModFix/>
            </a:blip>
            <a:srcRect b="0" l="0" r="0" t="0"/>
            <a:stretch/>
          </p:blipFill>
          <p:spPr>
            <a:xfrm>
              <a:off x="7355005" y="4025020"/>
              <a:ext cx="221550" cy="221550"/>
            </a:xfrm>
            <a:prstGeom prst="rect">
              <a:avLst/>
            </a:prstGeom>
            <a:noFill/>
            <a:ln>
              <a:noFill/>
            </a:ln>
          </p:spPr>
        </p:pic>
        <p:pic>
          <p:nvPicPr>
            <p:cNvPr id="364" name="Google Shape;364;p7"/>
            <p:cNvPicPr preferRelativeResize="0"/>
            <p:nvPr/>
          </p:nvPicPr>
          <p:blipFill rotWithShape="1">
            <a:blip r:embed="rId7">
              <a:alphaModFix/>
            </a:blip>
            <a:srcRect b="0" l="0" r="0" t="0"/>
            <a:stretch/>
          </p:blipFill>
          <p:spPr>
            <a:xfrm>
              <a:off x="7359384" y="4828092"/>
              <a:ext cx="217171" cy="217171"/>
            </a:xfrm>
            <a:prstGeom prst="rect">
              <a:avLst/>
            </a:prstGeom>
            <a:noFill/>
            <a:ln>
              <a:noFill/>
            </a:ln>
          </p:spPr>
        </p:pic>
      </p:grpSp>
      <p:sp>
        <p:nvSpPr>
          <p:cNvPr id="365" name="Google Shape;365;p7"/>
          <p:cNvSpPr/>
          <p:nvPr/>
        </p:nvSpPr>
        <p:spPr>
          <a:xfrm>
            <a:off x="787303" y="5963127"/>
            <a:ext cx="299062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https://www.sodafoundation.io/slack/</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114709" y="4015508"/>
            <a:ext cx="4722829" cy="38239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2060"/>
                </a:solidFill>
                <a:latin typeface="Avenir"/>
                <a:ea typeface="Avenir"/>
                <a:cs typeface="Avenir"/>
                <a:sym typeface="Avenir"/>
              </a:rPr>
              <a:t>Join Us!</a:t>
            </a:r>
            <a:endParaRPr b="0" i="0" sz="1400" u="none" cap="none" strike="noStrike">
              <a:solidFill>
                <a:srgbClr val="000000"/>
              </a:solidFill>
              <a:latin typeface="Arial"/>
              <a:ea typeface="Arial"/>
              <a:cs typeface="Arial"/>
              <a:sym typeface="Arial"/>
            </a:endParaRPr>
          </a:p>
        </p:txBody>
      </p:sp>
      <p:sp>
        <p:nvSpPr>
          <p:cNvPr id="367" name="Google Shape;367;p7"/>
          <p:cNvSpPr/>
          <p:nvPr/>
        </p:nvSpPr>
        <p:spPr>
          <a:xfrm>
            <a:off x="8615776" y="5534123"/>
            <a:ext cx="286328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368" name="Google Shape;368;p7"/>
          <p:cNvPicPr preferRelativeResize="0"/>
          <p:nvPr/>
        </p:nvPicPr>
        <p:blipFill rotWithShape="1">
          <a:blip r:embed="rId8">
            <a:alphaModFix/>
          </a:blip>
          <a:srcRect b="0" l="0" r="0" t="0"/>
          <a:stretch/>
        </p:blipFill>
        <p:spPr>
          <a:xfrm>
            <a:off x="5236079" y="2561014"/>
            <a:ext cx="1723016" cy="1373041"/>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72ea20685a_0_94"/>
          <p:cNvSpPr txBox="1"/>
          <p:nvPr>
            <p:ph type="title"/>
          </p:nvPr>
        </p:nvSpPr>
        <p:spPr>
          <a:xfrm>
            <a:off x="1067078" y="467389"/>
            <a:ext cx="10061100" cy="822900"/>
          </a:xfrm>
          <a:prstGeom prst="rect">
            <a:avLst/>
          </a:prstGeom>
          <a:no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400"/>
              <a:buFont typeface="Gill Sans"/>
              <a:buNone/>
            </a:pPr>
            <a:r>
              <a:rPr lang="en-US"/>
              <a:t>THE SODA FRAMEWORK</a:t>
            </a:r>
            <a:endParaRPr/>
          </a:p>
        </p:txBody>
      </p:sp>
      <p:sp>
        <p:nvSpPr>
          <p:cNvPr id="168" name="Google Shape;168;g72ea20685a_0_94"/>
          <p:cNvSpPr/>
          <p:nvPr>
            <p:ph idx="12" type="sldNum"/>
          </p:nvPr>
        </p:nvSpPr>
        <p:spPr>
          <a:xfrm>
            <a:off x="11624516" y="6217920"/>
            <a:ext cx="365700" cy="365700"/>
          </a:xfrm>
          <a:prstGeom prst="ellipse">
            <a:avLst/>
          </a:prstGeom>
          <a:solidFill>
            <a:schemeClr val="lt1"/>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9" name="Google Shape;169;g72ea20685a_0_94"/>
          <p:cNvPicPr preferRelativeResize="0"/>
          <p:nvPr/>
        </p:nvPicPr>
        <p:blipFill rotWithShape="1">
          <a:blip r:embed="rId3">
            <a:alphaModFix/>
          </a:blip>
          <a:srcRect b="0" l="0" r="0" t="0"/>
          <a:stretch/>
        </p:blipFill>
        <p:spPr>
          <a:xfrm>
            <a:off x="2600640" y="1679494"/>
            <a:ext cx="6992075" cy="5178505"/>
          </a:xfrm>
          <a:prstGeom prst="rect">
            <a:avLst/>
          </a:prstGeom>
          <a:noFill/>
          <a:ln>
            <a:noFill/>
          </a:ln>
        </p:spPr>
      </p:pic>
      <p:sp>
        <p:nvSpPr>
          <p:cNvPr id="170" name="Google Shape;170;g72ea20685a_0_94"/>
          <p:cNvSpPr/>
          <p:nvPr/>
        </p:nvSpPr>
        <p:spPr>
          <a:xfrm>
            <a:off x="285329" y="1270044"/>
            <a:ext cx="116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SODA is an open source unified autonomous data management framework for data mobility from edge to core to cloud.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33b678933_1_4"/>
          <p:cNvSpPr txBox="1"/>
          <p:nvPr>
            <p:ph type="title"/>
          </p:nvPr>
        </p:nvSpPr>
        <p:spPr>
          <a:xfrm>
            <a:off x="1067078" y="467389"/>
            <a:ext cx="10061100" cy="8229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US"/>
              <a:t>SODA Architecture</a:t>
            </a:r>
            <a:endParaRPr/>
          </a:p>
        </p:txBody>
      </p:sp>
      <p:pic>
        <p:nvPicPr>
          <p:cNvPr id="177" name="Google Shape;177;g833b678933_1_4"/>
          <p:cNvPicPr preferRelativeResize="0"/>
          <p:nvPr/>
        </p:nvPicPr>
        <p:blipFill rotWithShape="1">
          <a:blip r:embed="rId3">
            <a:alphaModFix/>
          </a:blip>
          <a:srcRect b="0" l="0" r="0" t="0"/>
          <a:stretch/>
        </p:blipFill>
        <p:spPr>
          <a:xfrm>
            <a:off x="1066800" y="1610526"/>
            <a:ext cx="5715000" cy="4114800"/>
          </a:xfrm>
          <a:prstGeom prst="rect">
            <a:avLst/>
          </a:prstGeom>
          <a:noFill/>
          <a:ln>
            <a:noFill/>
          </a:ln>
        </p:spPr>
      </p:pic>
      <p:sp>
        <p:nvSpPr>
          <p:cNvPr id="178" name="Google Shape;178;g833b678933_1_4"/>
          <p:cNvSpPr/>
          <p:nvPr/>
        </p:nvSpPr>
        <p:spPr>
          <a:xfrm>
            <a:off x="7304921" y="1610526"/>
            <a:ext cx="43167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Gill Sans"/>
                <a:ea typeface="Gill Sans"/>
                <a:cs typeface="Gill Sans"/>
                <a:sym typeface="Gill Sans"/>
              </a:rPr>
              <a:t> SODA comprises the following core projects:</a:t>
            </a:r>
            <a:endParaRPr/>
          </a:p>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a:p>
            <a:pPr indent="-342900" lvl="0" marL="342900" marR="0" rtl="0" algn="l">
              <a:spcBef>
                <a:spcPts val="0"/>
              </a:spcBef>
              <a:spcAft>
                <a:spcPts val="0"/>
              </a:spcAft>
              <a:buClr>
                <a:srgbClr val="000000"/>
              </a:buClr>
              <a:buSzPts val="1800"/>
              <a:buFont typeface="Gill Sans"/>
              <a:buAutoNum type="arabicPeriod"/>
            </a:pPr>
            <a:r>
              <a:rPr lang="en-US" sz="1800">
                <a:solidFill>
                  <a:srgbClr val="000000"/>
                </a:solidFill>
                <a:latin typeface="Gill Sans"/>
                <a:ea typeface="Gill Sans"/>
                <a:cs typeface="Gill Sans"/>
                <a:sym typeface="Gill Sans"/>
              </a:rPr>
              <a:t>API</a:t>
            </a:r>
            <a:endParaRPr/>
          </a:p>
          <a:p>
            <a:pPr indent="-342900" lvl="0" marL="342900" marR="0" rtl="0" algn="l">
              <a:spcBef>
                <a:spcPts val="0"/>
              </a:spcBef>
              <a:spcAft>
                <a:spcPts val="0"/>
              </a:spcAft>
              <a:buClr>
                <a:srgbClr val="000000"/>
              </a:buClr>
              <a:buSzPts val="1800"/>
              <a:buFont typeface="Gill Sans"/>
              <a:buAutoNum type="arabicPeriod"/>
            </a:pPr>
            <a:r>
              <a:rPr lang="en-US" sz="1800">
                <a:solidFill>
                  <a:srgbClr val="000000"/>
                </a:solidFill>
                <a:latin typeface="Gill Sans"/>
                <a:ea typeface="Gill Sans"/>
                <a:cs typeface="Gill Sans"/>
                <a:sym typeface="Gill Sans"/>
              </a:rPr>
              <a:t>Plugins</a:t>
            </a:r>
            <a:endParaRPr/>
          </a:p>
          <a:p>
            <a:pPr indent="-342900" lvl="0" marL="342900" marR="0" rtl="0" algn="l">
              <a:spcBef>
                <a:spcPts val="0"/>
              </a:spcBef>
              <a:spcAft>
                <a:spcPts val="0"/>
              </a:spcAft>
              <a:buClr>
                <a:srgbClr val="000000"/>
              </a:buClr>
              <a:buSzPts val="1800"/>
              <a:buFont typeface="Gill Sans"/>
              <a:buAutoNum type="arabicPeriod"/>
            </a:pPr>
            <a:r>
              <a:rPr lang="en-US" sz="1800">
                <a:solidFill>
                  <a:srgbClr val="000000"/>
                </a:solidFill>
                <a:latin typeface="Gill Sans"/>
                <a:ea typeface="Gill Sans"/>
                <a:cs typeface="Gill Sans"/>
                <a:sym typeface="Gill Sans"/>
              </a:rPr>
              <a:t>Controller</a:t>
            </a:r>
            <a:endParaRPr/>
          </a:p>
          <a:p>
            <a:pPr indent="-342900" lvl="0" marL="342900" marR="0" rtl="0" algn="l">
              <a:spcBef>
                <a:spcPts val="0"/>
              </a:spcBef>
              <a:spcAft>
                <a:spcPts val="0"/>
              </a:spcAft>
              <a:buClr>
                <a:srgbClr val="000000"/>
              </a:buClr>
              <a:buSzPts val="1800"/>
              <a:buFont typeface="Gill Sans"/>
              <a:buAutoNum type="arabicPeriod"/>
            </a:pPr>
            <a:r>
              <a:rPr lang="en-US" sz="1800">
                <a:solidFill>
                  <a:srgbClr val="000000"/>
                </a:solidFill>
                <a:latin typeface="Gill Sans"/>
                <a:ea typeface="Gill Sans"/>
                <a:cs typeface="Gill Sans"/>
                <a:sym typeface="Gill Sans"/>
              </a:rPr>
              <a:t>Dock</a:t>
            </a:r>
            <a:endParaRPr/>
          </a:p>
          <a:p>
            <a:pPr indent="-342900" lvl="0" marL="342900" marR="0" rtl="0" algn="l">
              <a:spcBef>
                <a:spcPts val="0"/>
              </a:spcBef>
              <a:spcAft>
                <a:spcPts val="0"/>
              </a:spcAft>
              <a:buClr>
                <a:srgbClr val="000000"/>
              </a:buClr>
              <a:buSzPts val="1800"/>
              <a:buFont typeface="Gill Sans"/>
              <a:buAutoNum type="arabicPeriod"/>
            </a:pPr>
            <a:r>
              <a:rPr lang="en-US" sz="1800">
                <a:solidFill>
                  <a:srgbClr val="000000"/>
                </a:solidFill>
                <a:latin typeface="Gill Sans"/>
                <a:ea typeface="Gill Sans"/>
                <a:cs typeface="Gill Sans"/>
                <a:sym typeface="Gill Sans"/>
              </a:rPr>
              <a:t>Multicloud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833b678933_1_11"/>
          <p:cNvSpPr txBox="1"/>
          <p:nvPr>
            <p:ph type="title"/>
          </p:nvPr>
        </p:nvSpPr>
        <p:spPr>
          <a:xfrm>
            <a:off x="1067356" y="467389"/>
            <a:ext cx="10063800" cy="822900"/>
          </a:xfrm>
          <a:prstGeom prst="rect">
            <a:avLst/>
          </a:prstGeom>
          <a:no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400"/>
              <a:buFont typeface="Gill Sans"/>
              <a:buNone/>
            </a:pPr>
            <a:r>
              <a:rPr lang="en-US"/>
              <a:t>SODA PLUGINS</a:t>
            </a:r>
            <a:endParaRPr/>
          </a:p>
        </p:txBody>
      </p:sp>
      <p:sp>
        <p:nvSpPr>
          <p:cNvPr id="184" name="Google Shape;184;g833b678933_1_11"/>
          <p:cNvSpPr/>
          <p:nvPr>
            <p:ph idx="12" type="sldNum"/>
          </p:nvPr>
        </p:nvSpPr>
        <p:spPr>
          <a:xfrm>
            <a:off x="11627543" y="6217920"/>
            <a:ext cx="365700" cy="365700"/>
          </a:xfrm>
          <a:prstGeom prst="ellipse">
            <a:avLst/>
          </a:prstGeom>
          <a:solidFill>
            <a:schemeClr val="lt1"/>
          </a:solidFill>
          <a:ln>
            <a:noFill/>
          </a:ln>
        </p:spPr>
        <p:txBody>
          <a:bodyPr anchorCtr="0" anchor="ctr" bIns="45700" lIns="18275" spcFirstLastPara="1" rIns="1827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85" name="Google Shape;185;g833b678933_1_11"/>
          <p:cNvPicPr preferRelativeResize="0"/>
          <p:nvPr/>
        </p:nvPicPr>
        <p:blipFill rotWithShape="1">
          <a:blip r:embed="rId3">
            <a:alphaModFix/>
          </a:blip>
          <a:srcRect b="0" l="0" r="0" t="0"/>
          <a:stretch/>
        </p:blipFill>
        <p:spPr>
          <a:xfrm>
            <a:off x="1067078" y="3258354"/>
            <a:ext cx="3256724" cy="2337604"/>
          </a:xfrm>
          <a:prstGeom prst="rect">
            <a:avLst/>
          </a:prstGeom>
          <a:noFill/>
          <a:ln>
            <a:noFill/>
          </a:ln>
        </p:spPr>
      </p:pic>
      <p:pic>
        <p:nvPicPr>
          <p:cNvPr id="186" name="Google Shape;186;g833b678933_1_11"/>
          <p:cNvPicPr preferRelativeResize="0"/>
          <p:nvPr/>
        </p:nvPicPr>
        <p:blipFill rotWithShape="1">
          <a:blip r:embed="rId4">
            <a:alphaModFix/>
          </a:blip>
          <a:srcRect b="0" l="0" r="0" t="0"/>
          <a:stretch/>
        </p:blipFill>
        <p:spPr>
          <a:xfrm>
            <a:off x="4468801" y="3258353"/>
            <a:ext cx="3256724" cy="2337604"/>
          </a:xfrm>
          <a:prstGeom prst="rect">
            <a:avLst/>
          </a:prstGeom>
          <a:noFill/>
          <a:ln>
            <a:noFill/>
          </a:ln>
        </p:spPr>
      </p:pic>
      <p:pic>
        <p:nvPicPr>
          <p:cNvPr id="187" name="Google Shape;187;g833b678933_1_11"/>
          <p:cNvPicPr preferRelativeResize="0"/>
          <p:nvPr/>
        </p:nvPicPr>
        <p:blipFill rotWithShape="1">
          <a:blip r:embed="rId5">
            <a:alphaModFix/>
          </a:blip>
          <a:srcRect b="0" l="0" r="0" t="0"/>
          <a:stretch/>
        </p:blipFill>
        <p:spPr>
          <a:xfrm>
            <a:off x="7870525" y="3258353"/>
            <a:ext cx="3256724" cy="2337604"/>
          </a:xfrm>
          <a:prstGeom prst="rect">
            <a:avLst/>
          </a:prstGeom>
          <a:noFill/>
          <a:ln>
            <a:noFill/>
          </a:ln>
        </p:spPr>
      </p:pic>
      <p:sp>
        <p:nvSpPr>
          <p:cNvPr id="188" name="Google Shape;188;g833b678933_1_11"/>
          <p:cNvSpPr/>
          <p:nvPr/>
        </p:nvSpPr>
        <p:spPr>
          <a:xfrm>
            <a:off x="1067078" y="1290349"/>
            <a:ext cx="100611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Gill Sans"/>
                <a:ea typeface="Gill Sans"/>
                <a:cs typeface="Gill Sans"/>
                <a:sym typeface="Gill Sans"/>
              </a:rPr>
              <a:t>SODA Plugins enable awareness and seamless integration between SODA and compute platforms or application frameworks.</a:t>
            </a:r>
            <a:endParaRPr/>
          </a:p>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a:p>
            <a:pPr indent="0" lvl="0" marL="0" marR="0" rtl="0" algn="l">
              <a:spcBef>
                <a:spcPts val="0"/>
              </a:spcBef>
              <a:spcAft>
                <a:spcPts val="0"/>
              </a:spcAft>
              <a:buNone/>
            </a:pPr>
            <a:r>
              <a:rPr lang="en-US" sz="1800">
                <a:solidFill>
                  <a:srgbClr val="000000"/>
                </a:solidFill>
                <a:latin typeface="Gill Sans"/>
                <a:ea typeface="Gill Sans"/>
                <a:cs typeface="Gill Sans"/>
                <a:sym typeface="Gill Sans"/>
              </a:rPr>
              <a:t>SODA provides plugins for Kubernetes, OpenStack and VMWare.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33b678933_1_20"/>
          <p:cNvSpPr txBox="1"/>
          <p:nvPr>
            <p:ph type="title"/>
          </p:nvPr>
        </p:nvSpPr>
        <p:spPr>
          <a:xfrm>
            <a:off x="1067356" y="467389"/>
            <a:ext cx="10063800" cy="822900"/>
          </a:xfrm>
          <a:prstGeom prst="rect">
            <a:avLst/>
          </a:prstGeom>
          <a:no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400"/>
              <a:buFont typeface="Gill Sans"/>
              <a:buNone/>
            </a:pPr>
            <a:r>
              <a:rPr lang="en-US"/>
              <a:t>SODA DOCK</a:t>
            </a:r>
            <a:endParaRPr/>
          </a:p>
        </p:txBody>
      </p:sp>
      <p:sp>
        <p:nvSpPr>
          <p:cNvPr id="194" name="Google Shape;194;g833b678933_1_20"/>
          <p:cNvSpPr/>
          <p:nvPr>
            <p:ph idx="12" type="sldNum"/>
          </p:nvPr>
        </p:nvSpPr>
        <p:spPr>
          <a:xfrm>
            <a:off x="11627543" y="6217920"/>
            <a:ext cx="365700" cy="365700"/>
          </a:xfrm>
          <a:prstGeom prst="ellipse">
            <a:avLst/>
          </a:prstGeom>
          <a:solidFill>
            <a:schemeClr val="lt1"/>
          </a:solidFill>
          <a:ln>
            <a:noFill/>
          </a:ln>
        </p:spPr>
        <p:txBody>
          <a:bodyPr anchorCtr="0" anchor="ctr" bIns="45700" lIns="18275" spcFirstLastPara="1" rIns="1827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95" name="Google Shape;195;g833b678933_1_20"/>
          <p:cNvPicPr preferRelativeResize="0"/>
          <p:nvPr/>
        </p:nvPicPr>
        <p:blipFill rotWithShape="1">
          <a:blip r:embed="rId3">
            <a:alphaModFix/>
          </a:blip>
          <a:srcRect b="0" l="0" r="0" t="0"/>
          <a:stretch/>
        </p:blipFill>
        <p:spPr>
          <a:xfrm>
            <a:off x="3549060" y="2392819"/>
            <a:ext cx="5095728" cy="3657600"/>
          </a:xfrm>
          <a:prstGeom prst="rect">
            <a:avLst/>
          </a:prstGeom>
          <a:noFill/>
          <a:ln>
            <a:noFill/>
          </a:ln>
        </p:spPr>
      </p:pic>
      <p:sp>
        <p:nvSpPr>
          <p:cNvPr id="196" name="Google Shape;196;g833b678933_1_20"/>
          <p:cNvSpPr/>
          <p:nvPr/>
        </p:nvSpPr>
        <p:spPr>
          <a:xfrm>
            <a:off x="1067078" y="1192490"/>
            <a:ext cx="105573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Gill Sans"/>
                <a:ea typeface="Gill Sans"/>
                <a:cs typeface="Gill Sans"/>
                <a:sym typeface="Gill Sans"/>
              </a:rPr>
              <a:t>SODA Dock allows different storage backends to be connected to SODA with extensible storage drivers. SODA supports OpenStack Cinder and Manila storage drivers, as well as Ceph. We are working looking to extending support for CSI drivers on the backend, which will simplify management and enable orchestration across heterogeneous storage for Kubernetes.</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833b678933_1_27"/>
          <p:cNvSpPr txBox="1"/>
          <p:nvPr>
            <p:ph type="title"/>
          </p:nvPr>
        </p:nvSpPr>
        <p:spPr>
          <a:xfrm>
            <a:off x="1067356" y="467389"/>
            <a:ext cx="10063800" cy="822900"/>
          </a:xfrm>
          <a:prstGeom prst="rect">
            <a:avLst/>
          </a:prstGeom>
          <a:no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400"/>
              <a:buFont typeface="Gill Sans"/>
              <a:buNone/>
            </a:pPr>
            <a:r>
              <a:rPr lang="en-US"/>
              <a:t>SODA MULTICLOUD</a:t>
            </a:r>
            <a:endParaRPr/>
          </a:p>
        </p:txBody>
      </p:sp>
      <p:sp>
        <p:nvSpPr>
          <p:cNvPr id="202" name="Google Shape;202;g833b678933_1_27"/>
          <p:cNvSpPr/>
          <p:nvPr>
            <p:ph idx="12" type="sldNum"/>
          </p:nvPr>
        </p:nvSpPr>
        <p:spPr>
          <a:xfrm>
            <a:off x="11627543" y="6217920"/>
            <a:ext cx="365700" cy="365700"/>
          </a:xfrm>
          <a:prstGeom prst="ellipse">
            <a:avLst/>
          </a:prstGeom>
          <a:solidFill>
            <a:schemeClr val="lt1"/>
          </a:solidFill>
          <a:ln>
            <a:noFill/>
          </a:ln>
        </p:spPr>
        <p:txBody>
          <a:bodyPr anchorCtr="0" anchor="ctr" bIns="45700" lIns="18275" spcFirstLastPara="1" rIns="1827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03" name="Google Shape;203;g833b678933_1_27"/>
          <p:cNvPicPr preferRelativeResize="0"/>
          <p:nvPr/>
        </p:nvPicPr>
        <p:blipFill rotWithShape="1">
          <a:blip r:embed="rId3">
            <a:alphaModFix/>
          </a:blip>
          <a:srcRect b="0" l="0" r="0" t="0"/>
          <a:stretch/>
        </p:blipFill>
        <p:spPr>
          <a:xfrm>
            <a:off x="3556926" y="2401910"/>
            <a:ext cx="5080000" cy="3657600"/>
          </a:xfrm>
          <a:prstGeom prst="rect">
            <a:avLst/>
          </a:prstGeom>
          <a:noFill/>
          <a:ln>
            <a:noFill/>
          </a:ln>
        </p:spPr>
      </p:pic>
      <p:sp>
        <p:nvSpPr>
          <p:cNvPr id="204" name="Google Shape;204;g833b678933_1_27"/>
          <p:cNvSpPr/>
          <p:nvPr/>
        </p:nvSpPr>
        <p:spPr>
          <a:xfrm>
            <a:off x="1067078" y="1290349"/>
            <a:ext cx="100611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Gill Sans"/>
                <a:ea typeface="Gill Sans"/>
                <a:cs typeface="Gill Sans"/>
                <a:sym typeface="Gill Sans"/>
              </a:rPr>
              <a:t>SODA Multicloud provides a cloud vendor agnostic data management for hybrid cloud and multicloud with a common S3 interface.</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72ea20685a_1_0"/>
          <p:cNvSpPr/>
          <p:nvPr/>
        </p:nvSpPr>
        <p:spPr>
          <a:xfrm>
            <a:off x="6325225" y="3327400"/>
            <a:ext cx="5085600" cy="660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omfortaa"/>
                <a:ea typeface="Comfortaa"/>
                <a:cs typeface="Comfortaa"/>
                <a:sym typeface="Comfortaa"/>
              </a:rPr>
              <a:t>Controller </a:t>
            </a:r>
            <a:endParaRPr b="0" i="0" sz="1400" u="none" cap="none" strike="noStrike">
              <a:solidFill>
                <a:srgbClr val="FFFFFF"/>
              </a:solidFill>
              <a:latin typeface="Comfortaa"/>
              <a:ea typeface="Comfortaa"/>
              <a:cs typeface="Comfortaa"/>
              <a:sym typeface="Comfortaa"/>
            </a:endParaRPr>
          </a:p>
        </p:txBody>
      </p:sp>
      <p:sp>
        <p:nvSpPr>
          <p:cNvPr id="211" name="Google Shape;211;g72ea20685a_1_0"/>
          <p:cNvSpPr/>
          <p:nvPr/>
        </p:nvSpPr>
        <p:spPr>
          <a:xfrm>
            <a:off x="2765575" y="3656575"/>
            <a:ext cx="4011300" cy="822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US" sz="900">
                <a:solidFill>
                  <a:srgbClr val="FFFFFF"/>
                </a:solidFill>
                <a:latin typeface="Comfortaa"/>
                <a:ea typeface="Comfortaa"/>
                <a:cs typeface="Comfortaa"/>
                <a:sym typeface="Comfortaa"/>
              </a:rPr>
              <a:t>Telemetry</a:t>
            </a:r>
            <a:endParaRPr b="0" i="0" sz="900" u="none" cap="none" strike="noStrike">
              <a:solidFill>
                <a:srgbClr val="FFFFFF"/>
              </a:solidFill>
              <a:latin typeface="Comfortaa"/>
              <a:ea typeface="Comfortaa"/>
              <a:cs typeface="Comfortaa"/>
              <a:sym typeface="Comfortaa"/>
            </a:endParaRPr>
          </a:p>
        </p:txBody>
      </p:sp>
      <p:sp>
        <p:nvSpPr>
          <p:cNvPr id="212" name="Google Shape;212;g72ea20685a_1_0"/>
          <p:cNvSpPr txBox="1"/>
          <p:nvPr/>
        </p:nvSpPr>
        <p:spPr>
          <a:xfrm>
            <a:off x="3488200" y="5010400"/>
            <a:ext cx="1677900" cy="4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lang="en-US">
                <a:solidFill>
                  <a:srgbClr val="FFFFFF"/>
                </a:solidFill>
                <a:latin typeface="Comfortaa"/>
                <a:ea typeface="Comfortaa"/>
                <a:cs typeface="Comfortaa"/>
                <a:sym typeface="Comfortaa"/>
              </a:rPr>
              <a:t>IRM</a:t>
            </a:r>
            <a:endParaRPr b="0" i="0" sz="1400" u="none" cap="none" strike="noStrike">
              <a:solidFill>
                <a:srgbClr val="FFFFFF"/>
              </a:solidFill>
              <a:latin typeface="Arial"/>
              <a:ea typeface="Arial"/>
              <a:cs typeface="Arial"/>
              <a:sym typeface="Arial"/>
            </a:endParaRPr>
          </a:p>
        </p:txBody>
      </p:sp>
      <p:sp>
        <p:nvSpPr>
          <p:cNvPr id="213" name="Google Shape;213;g72ea20685a_1_0"/>
          <p:cNvSpPr/>
          <p:nvPr/>
        </p:nvSpPr>
        <p:spPr>
          <a:xfrm>
            <a:off x="1923025" y="2663650"/>
            <a:ext cx="9535800" cy="461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omfortaa"/>
                <a:ea typeface="Comfortaa"/>
                <a:cs typeface="Comfortaa"/>
                <a:sym typeface="Comfortaa"/>
              </a:rPr>
              <a:t>API</a:t>
            </a:r>
            <a:endParaRPr b="0" i="0" sz="1400" u="none" cap="none" strike="noStrike">
              <a:solidFill>
                <a:srgbClr val="FFFFFF"/>
              </a:solidFill>
              <a:latin typeface="Comfortaa"/>
              <a:ea typeface="Comfortaa"/>
              <a:cs typeface="Comfortaa"/>
              <a:sym typeface="Comfortaa"/>
            </a:endParaRPr>
          </a:p>
        </p:txBody>
      </p:sp>
      <p:sp>
        <p:nvSpPr>
          <p:cNvPr id="214" name="Google Shape;214;g72ea20685a_1_0"/>
          <p:cNvSpPr/>
          <p:nvPr/>
        </p:nvSpPr>
        <p:spPr>
          <a:xfrm>
            <a:off x="446900" y="3813025"/>
            <a:ext cx="1065900" cy="5097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fortaa"/>
                <a:ea typeface="Comfortaa"/>
                <a:cs typeface="Comfortaa"/>
                <a:sym typeface="Comfortaa"/>
              </a:rPr>
              <a:t>Exporter Plugins</a:t>
            </a:r>
            <a:endParaRPr b="0" i="0" sz="900" u="none" cap="none" strike="noStrike">
              <a:solidFill>
                <a:srgbClr val="000000"/>
              </a:solidFill>
              <a:latin typeface="Comfortaa"/>
              <a:ea typeface="Comfortaa"/>
              <a:cs typeface="Comfortaa"/>
              <a:sym typeface="Comfortaa"/>
            </a:endParaRPr>
          </a:p>
        </p:txBody>
      </p:sp>
      <p:sp>
        <p:nvSpPr>
          <p:cNvPr id="215" name="Google Shape;215;g72ea20685a_1_0"/>
          <p:cNvSpPr/>
          <p:nvPr/>
        </p:nvSpPr>
        <p:spPr>
          <a:xfrm>
            <a:off x="1923025" y="2097300"/>
            <a:ext cx="9535800" cy="461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omfortaa"/>
                <a:ea typeface="Comfortaa"/>
                <a:cs typeface="Comfortaa"/>
                <a:sym typeface="Comfortaa"/>
              </a:rPr>
              <a:t>North Bound Plugins</a:t>
            </a:r>
            <a:endParaRPr b="0" i="0" sz="1400" u="none" cap="none" strike="noStrike">
              <a:solidFill>
                <a:srgbClr val="FFFFFF"/>
              </a:solidFill>
              <a:latin typeface="Comfortaa"/>
              <a:ea typeface="Comfortaa"/>
              <a:cs typeface="Comfortaa"/>
              <a:sym typeface="Comfortaa"/>
            </a:endParaRPr>
          </a:p>
        </p:txBody>
      </p:sp>
      <p:sp>
        <p:nvSpPr>
          <p:cNvPr id="216" name="Google Shape;216;g72ea20685a_1_0"/>
          <p:cNvSpPr/>
          <p:nvPr/>
        </p:nvSpPr>
        <p:spPr>
          <a:xfrm>
            <a:off x="580375" y="1493600"/>
            <a:ext cx="10878300" cy="461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fortaa"/>
                <a:ea typeface="Comfortaa"/>
                <a:cs typeface="Comfortaa"/>
                <a:sym typeface="Comfortaa"/>
              </a:rPr>
              <a:t>Application Platforms</a:t>
            </a:r>
            <a:endParaRPr b="0" i="0" sz="1400" u="none" cap="none" strike="noStrike">
              <a:solidFill>
                <a:srgbClr val="000000"/>
              </a:solidFill>
              <a:latin typeface="Comfortaa"/>
              <a:ea typeface="Comfortaa"/>
              <a:cs typeface="Comfortaa"/>
              <a:sym typeface="Comfortaa"/>
            </a:endParaRPr>
          </a:p>
        </p:txBody>
      </p:sp>
      <p:sp>
        <p:nvSpPr>
          <p:cNvPr id="217" name="Google Shape;217;g72ea20685a_1_0"/>
          <p:cNvSpPr txBox="1"/>
          <p:nvPr/>
        </p:nvSpPr>
        <p:spPr>
          <a:xfrm>
            <a:off x="218300" y="194850"/>
            <a:ext cx="105438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800" u="none" cap="none" strike="noStrike">
                <a:solidFill>
                  <a:srgbClr val="000000"/>
                </a:solidFill>
                <a:latin typeface="Comfortaa"/>
                <a:ea typeface="Comfortaa"/>
                <a:cs typeface="Comfortaa"/>
                <a:sym typeface="Comfortaa"/>
              </a:rPr>
              <a:t>SODA Platform Architecture (</a:t>
            </a:r>
            <a:r>
              <a:rPr lang="en-US" sz="1800">
                <a:solidFill>
                  <a:schemeClr val="dk1"/>
                </a:solidFill>
                <a:latin typeface="Comfortaa"/>
                <a:ea typeface="Comfortaa"/>
                <a:cs typeface="Comfortaa"/>
                <a:sym typeface="Comfortaa"/>
              </a:rPr>
              <a:t>On-prem) along with SODA Telemetry (Elba Release)</a:t>
            </a:r>
            <a:endParaRPr i="0" sz="1800" u="none" cap="none" strike="noStrike">
              <a:solidFill>
                <a:srgbClr val="000000"/>
              </a:solidFill>
              <a:latin typeface="Comfortaa"/>
              <a:ea typeface="Comfortaa"/>
              <a:cs typeface="Comfortaa"/>
              <a:sym typeface="Comfortaa"/>
            </a:endParaRPr>
          </a:p>
        </p:txBody>
      </p:sp>
      <p:cxnSp>
        <p:nvCxnSpPr>
          <p:cNvPr id="218" name="Google Shape;218;g72ea20685a_1_0"/>
          <p:cNvCxnSpPr>
            <a:stCxn id="214" idx="3"/>
          </p:cNvCxnSpPr>
          <p:nvPr/>
        </p:nvCxnSpPr>
        <p:spPr>
          <a:xfrm>
            <a:off x="1512800" y="4067875"/>
            <a:ext cx="0" cy="0"/>
          </a:xfrm>
          <a:prstGeom prst="straightConnector1">
            <a:avLst/>
          </a:prstGeom>
          <a:noFill/>
          <a:ln cap="flat" cmpd="sng" w="9525">
            <a:solidFill>
              <a:schemeClr val="dk2"/>
            </a:solidFill>
            <a:prstDash val="solid"/>
            <a:round/>
            <a:headEnd len="sm" w="sm" type="none"/>
            <a:tailEnd len="med" w="med" type="triangle"/>
          </a:ln>
        </p:spPr>
      </p:cxnSp>
      <p:cxnSp>
        <p:nvCxnSpPr>
          <p:cNvPr id="219" name="Google Shape;219;g72ea20685a_1_0"/>
          <p:cNvCxnSpPr>
            <a:stCxn id="211" idx="1"/>
            <a:endCxn id="214" idx="3"/>
          </p:cNvCxnSpPr>
          <p:nvPr/>
        </p:nvCxnSpPr>
        <p:spPr>
          <a:xfrm rot="10800000">
            <a:off x="1512775" y="4067875"/>
            <a:ext cx="1252800" cy="0"/>
          </a:xfrm>
          <a:prstGeom prst="straightConnector1">
            <a:avLst/>
          </a:prstGeom>
          <a:noFill/>
          <a:ln cap="flat" cmpd="sng" w="9525">
            <a:solidFill>
              <a:schemeClr val="dk2"/>
            </a:solidFill>
            <a:prstDash val="solid"/>
            <a:round/>
            <a:headEnd len="sm" w="sm" type="none"/>
            <a:tailEnd len="med" w="med" type="triangle"/>
          </a:ln>
        </p:spPr>
      </p:cxnSp>
      <p:sp>
        <p:nvSpPr>
          <p:cNvPr id="220" name="Google Shape;220;g72ea20685a_1_0"/>
          <p:cNvSpPr/>
          <p:nvPr/>
        </p:nvSpPr>
        <p:spPr>
          <a:xfrm>
            <a:off x="1923025" y="4265650"/>
            <a:ext cx="9535800" cy="509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US">
                <a:solidFill>
                  <a:srgbClr val="FFFFFF"/>
                </a:solidFill>
                <a:latin typeface="Comfortaa"/>
                <a:ea typeface="Comfortaa"/>
                <a:cs typeface="Comfortaa"/>
                <a:sym typeface="Comfortaa"/>
              </a:rPr>
              <a:t>DOCK</a:t>
            </a:r>
            <a:endParaRPr b="0" i="0" sz="900" u="none" cap="none" strike="noStrike">
              <a:solidFill>
                <a:srgbClr val="000000"/>
              </a:solidFill>
              <a:latin typeface="Comfortaa"/>
              <a:ea typeface="Comfortaa"/>
              <a:cs typeface="Comfortaa"/>
              <a:sym typeface="Comfortaa"/>
            </a:endParaRPr>
          </a:p>
        </p:txBody>
      </p:sp>
      <p:sp>
        <p:nvSpPr>
          <p:cNvPr id="221" name="Google Shape;221;g72ea20685a_1_0"/>
          <p:cNvSpPr/>
          <p:nvPr/>
        </p:nvSpPr>
        <p:spPr>
          <a:xfrm>
            <a:off x="1899025" y="5058550"/>
            <a:ext cx="9535800" cy="4617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Comfortaa"/>
                <a:ea typeface="Comfortaa"/>
                <a:cs typeface="Comfortaa"/>
                <a:sym typeface="Comfortaa"/>
              </a:rPr>
              <a:t>Storage Backends</a:t>
            </a:r>
            <a:endParaRPr b="0" i="0" sz="1400" u="none" cap="none" strike="noStrike">
              <a:solidFill>
                <a:srgbClr val="FFFFFF"/>
              </a:solidFill>
              <a:latin typeface="Comfortaa"/>
              <a:ea typeface="Comfortaa"/>
              <a:cs typeface="Comfortaa"/>
              <a:sym typeface="Comfortaa"/>
            </a:endParaRPr>
          </a:p>
        </p:txBody>
      </p:sp>
      <p:sp>
        <p:nvSpPr>
          <p:cNvPr id="222" name="Google Shape;222;g72ea20685a_1_0"/>
          <p:cNvSpPr txBox="1"/>
          <p:nvPr/>
        </p:nvSpPr>
        <p:spPr>
          <a:xfrm>
            <a:off x="580375" y="728350"/>
            <a:ext cx="10039200" cy="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nbp, api, controller,dock are separate projects currently</a:t>
            </a:r>
            <a:endParaRPr/>
          </a:p>
          <a:p>
            <a:pPr indent="0" lvl="0" marL="0" rtl="0" algn="l">
              <a:spcBef>
                <a:spcPts val="0"/>
              </a:spcBef>
              <a:spcAft>
                <a:spcPts val="0"/>
              </a:spcAft>
              <a:buNone/>
            </a:pPr>
            <a:r>
              <a:rPr lang="en-US"/>
              <a:t>Telemetry feature is implemented in Dock, Controller and API across for specific metrics data. No seperate repo.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833b678933_1_90"/>
          <p:cNvSpPr/>
          <p:nvPr/>
        </p:nvSpPr>
        <p:spPr>
          <a:xfrm>
            <a:off x="1404666" y="2692400"/>
            <a:ext cx="8801100" cy="7740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API </a:t>
            </a:r>
            <a:endParaRPr sz="1300">
              <a:solidFill>
                <a:srgbClr val="FFFFFF"/>
              </a:solidFill>
              <a:latin typeface="Comfortaa"/>
              <a:ea typeface="Comfortaa"/>
              <a:cs typeface="Comfortaa"/>
              <a:sym typeface="Comfortaa"/>
            </a:endParaRPr>
          </a:p>
        </p:txBody>
      </p:sp>
      <p:sp>
        <p:nvSpPr>
          <p:cNvPr id="228" name="Google Shape;228;g833b678933_1_90"/>
          <p:cNvSpPr/>
          <p:nvPr/>
        </p:nvSpPr>
        <p:spPr>
          <a:xfrm>
            <a:off x="2366816" y="3735133"/>
            <a:ext cx="6668400" cy="6351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Controller</a:t>
            </a:r>
            <a:endParaRPr sz="1300">
              <a:solidFill>
                <a:srgbClr val="FFFFFF"/>
              </a:solidFill>
              <a:latin typeface="Comfortaa"/>
              <a:ea typeface="Comfortaa"/>
              <a:cs typeface="Comfortaa"/>
              <a:sym typeface="Comfortaa"/>
            </a:endParaRPr>
          </a:p>
        </p:txBody>
      </p:sp>
      <p:sp>
        <p:nvSpPr>
          <p:cNvPr id="229" name="Google Shape;229;g833b678933_1_90"/>
          <p:cNvSpPr/>
          <p:nvPr/>
        </p:nvSpPr>
        <p:spPr>
          <a:xfrm>
            <a:off x="1404499" y="4578233"/>
            <a:ext cx="3196800" cy="3057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Dock 1</a:t>
            </a:r>
            <a:endParaRPr sz="1300">
              <a:solidFill>
                <a:srgbClr val="FFFFFF"/>
              </a:solidFill>
              <a:latin typeface="Comfortaa"/>
              <a:ea typeface="Comfortaa"/>
              <a:cs typeface="Comfortaa"/>
              <a:sym typeface="Comfortaa"/>
            </a:endParaRPr>
          </a:p>
        </p:txBody>
      </p:sp>
      <p:sp>
        <p:nvSpPr>
          <p:cNvPr id="230" name="Google Shape;230;g833b678933_1_90"/>
          <p:cNvSpPr/>
          <p:nvPr/>
        </p:nvSpPr>
        <p:spPr>
          <a:xfrm>
            <a:off x="1404666" y="5419559"/>
            <a:ext cx="1422900" cy="3753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200">
                <a:latin typeface="Comfortaa"/>
                <a:ea typeface="Comfortaa"/>
                <a:cs typeface="Comfortaa"/>
                <a:sym typeface="Comfortaa"/>
              </a:rPr>
              <a:t>Storage Backend(s)</a:t>
            </a:r>
            <a:endParaRPr sz="1200">
              <a:latin typeface="Comfortaa"/>
              <a:ea typeface="Comfortaa"/>
              <a:cs typeface="Comfortaa"/>
              <a:sym typeface="Comfortaa"/>
            </a:endParaRPr>
          </a:p>
        </p:txBody>
      </p:sp>
      <p:sp>
        <p:nvSpPr>
          <p:cNvPr id="231" name="Google Shape;231;g833b678933_1_90"/>
          <p:cNvSpPr/>
          <p:nvPr/>
        </p:nvSpPr>
        <p:spPr>
          <a:xfrm>
            <a:off x="1404666" y="1730167"/>
            <a:ext cx="3196800" cy="635100"/>
          </a:xfrm>
          <a:prstGeom prst="rect">
            <a:avLst/>
          </a:prstGeom>
          <a:solidFill>
            <a:srgbClr val="1155CC"/>
          </a:solidFill>
          <a:ln>
            <a:noFill/>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300">
                <a:solidFill>
                  <a:srgbClr val="FFFFFF"/>
                </a:solidFill>
                <a:latin typeface="Comfortaa"/>
                <a:ea typeface="Comfortaa"/>
                <a:cs typeface="Comfortaa"/>
                <a:sym typeface="Comfortaa"/>
              </a:rPr>
              <a:t>SODA </a:t>
            </a:r>
            <a:endParaRPr sz="1300">
              <a:solidFill>
                <a:srgbClr val="FFFFFF"/>
              </a:solidFill>
              <a:latin typeface="Comfortaa"/>
              <a:ea typeface="Comfortaa"/>
              <a:cs typeface="Comfortaa"/>
              <a:sym typeface="Comfortaa"/>
            </a:endParaRPr>
          </a:p>
          <a:p>
            <a:pPr indent="0" lvl="0" marL="0" rtl="0" algn="ctr">
              <a:spcBef>
                <a:spcPts val="0"/>
              </a:spcBef>
              <a:spcAft>
                <a:spcPts val="0"/>
              </a:spcAft>
              <a:buNone/>
            </a:pPr>
            <a:r>
              <a:rPr lang="en-US" sz="1300">
                <a:solidFill>
                  <a:srgbClr val="FFFFFF"/>
                </a:solidFill>
                <a:latin typeface="Comfortaa"/>
                <a:ea typeface="Comfortaa"/>
                <a:cs typeface="Comfortaa"/>
                <a:sym typeface="Comfortaa"/>
              </a:rPr>
              <a:t>North Bound Plugin(NBP) 1</a:t>
            </a:r>
            <a:endParaRPr sz="1300">
              <a:solidFill>
                <a:srgbClr val="FFFFFF"/>
              </a:solidFill>
              <a:latin typeface="Comfortaa"/>
              <a:ea typeface="Comfortaa"/>
              <a:cs typeface="Comfortaa"/>
              <a:sym typeface="Comfortaa"/>
            </a:endParaRPr>
          </a:p>
        </p:txBody>
      </p:sp>
      <p:sp>
        <p:nvSpPr>
          <p:cNvPr id="232" name="Google Shape;232;g833b678933_1_90"/>
          <p:cNvSpPr/>
          <p:nvPr/>
        </p:nvSpPr>
        <p:spPr>
          <a:xfrm>
            <a:off x="1404666" y="5019600"/>
            <a:ext cx="1422900" cy="3057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SODA Driver 1</a:t>
            </a:r>
            <a:endParaRPr sz="1200">
              <a:latin typeface="Comfortaa"/>
              <a:ea typeface="Comfortaa"/>
              <a:cs typeface="Comfortaa"/>
              <a:sym typeface="Comfortaa"/>
            </a:endParaRPr>
          </a:p>
        </p:txBody>
      </p:sp>
      <p:sp>
        <p:nvSpPr>
          <p:cNvPr id="233" name="Google Shape;233;g833b678933_1_90"/>
          <p:cNvSpPr/>
          <p:nvPr/>
        </p:nvSpPr>
        <p:spPr>
          <a:xfrm>
            <a:off x="3178494" y="5419559"/>
            <a:ext cx="1422900" cy="3753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Storage Backend(s)</a:t>
            </a:r>
            <a:endParaRPr sz="1200">
              <a:latin typeface="Comfortaa"/>
              <a:ea typeface="Comfortaa"/>
              <a:cs typeface="Comfortaa"/>
              <a:sym typeface="Comfortaa"/>
            </a:endParaRPr>
          </a:p>
        </p:txBody>
      </p:sp>
      <p:sp>
        <p:nvSpPr>
          <p:cNvPr id="234" name="Google Shape;234;g833b678933_1_90"/>
          <p:cNvSpPr txBox="1"/>
          <p:nvPr/>
        </p:nvSpPr>
        <p:spPr>
          <a:xfrm>
            <a:off x="5430347" y="5019583"/>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35" name="Google Shape;235;g833b678933_1_90"/>
          <p:cNvSpPr/>
          <p:nvPr/>
        </p:nvSpPr>
        <p:spPr>
          <a:xfrm>
            <a:off x="3178494" y="5019597"/>
            <a:ext cx="1422900" cy="3057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SODA Driver n</a:t>
            </a:r>
            <a:endParaRPr sz="1200">
              <a:latin typeface="Comfortaa"/>
              <a:ea typeface="Comfortaa"/>
              <a:cs typeface="Comfortaa"/>
              <a:sym typeface="Comfortaa"/>
            </a:endParaRPr>
          </a:p>
        </p:txBody>
      </p:sp>
      <p:sp>
        <p:nvSpPr>
          <p:cNvPr id="236" name="Google Shape;236;g833b678933_1_90"/>
          <p:cNvSpPr txBox="1"/>
          <p:nvPr/>
        </p:nvSpPr>
        <p:spPr>
          <a:xfrm>
            <a:off x="2467109" y="4979617"/>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37" name="Google Shape;237;g833b678933_1_90"/>
          <p:cNvSpPr txBox="1"/>
          <p:nvPr/>
        </p:nvSpPr>
        <p:spPr>
          <a:xfrm>
            <a:off x="2467109" y="5416017"/>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38" name="Google Shape;238;g833b678933_1_90"/>
          <p:cNvSpPr/>
          <p:nvPr/>
        </p:nvSpPr>
        <p:spPr>
          <a:xfrm>
            <a:off x="6993954" y="4578233"/>
            <a:ext cx="3196800" cy="3057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Dock n</a:t>
            </a:r>
            <a:endParaRPr sz="1300">
              <a:solidFill>
                <a:srgbClr val="FFFFFF"/>
              </a:solidFill>
              <a:latin typeface="Comfortaa"/>
              <a:ea typeface="Comfortaa"/>
              <a:cs typeface="Comfortaa"/>
              <a:sym typeface="Comfortaa"/>
            </a:endParaRPr>
          </a:p>
        </p:txBody>
      </p:sp>
      <p:sp>
        <p:nvSpPr>
          <p:cNvPr id="239" name="Google Shape;239;g833b678933_1_90"/>
          <p:cNvSpPr/>
          <p:nvPr/>
        </p:nvSpPr>
        <p:spPr>
          <a:xfrm>
            <a:off x="6994121" y="5419559"/>
            <a:ext cx="1422900" cy="3753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200">
                <a:latin typeface="Comfortaa"/>
                <a:ea typeface="Comfortaa"/>
                <a:cs typeface="Comfortaa"/>
                <a:sym typeface="Comfortaa"/>
              </a:rPr>
              <a:t>Storage Backend(s)</a:t>
            </a:r>
            <a:endParaRPr sz="1200">
              <a:latin typeface="Comfortaa"/>
              <a:ea typeface="Comfortaa"/>
              <a:cs typeface="Comfortaa"/>
              <a:sym typeface="Comfortaa"/>
            </a:endParaRPr>
          </a:p>
        </p:txBody>
      </p:sp>
      <p:sp>
        <p:nvSpPr>
          <p:cNvPr id="240" name="Google Shape;240;g833b678933_1_90"/>
          <p:cNvSpPr/>
          <p:nvPr/>
        </p:nvSpPr>
        <p:spPr>
          <a:xfrm>
            <a:off x="6994121" y="5019600"/>
            <a:ext cx="1422900" cy="3057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SODA Driver 1</a:t>
            </a:r>
            <a:endParaRPr sz="1200">
              <a:latin typeface="Comfortaa"/>
              <a:ea typeface="Comfortaa"/>
              <a:cs typeface="Comfortaa"/>
              <a:sym typeface="Comfortaa"/>
            </a:endParaRPr>
          </a:p>
        </p:txBody>
      </p:sp>
      <p:sp>
        <p:nvSpPr>
          <p:cNvPr id="241" name="Google Shape;241;g833b678933_1_90"/>
          <p:cNvSpPr/>
          <p:nvPr/>
        </p:nvSpPr>
        <p:spPr>
          <a:xfrm>
            <a:off x="8767949" y="5419559"/>
            <a:ext cx="1422900" cy="3753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200">
                <a:latin typeface="Comfortaa"/>
                <a:ea typeface="Comfortaa"/>
                <a:cs typeface="Comfortaa"/>
                <a:sym typeface="Comfortaa"/>
              </a:rPr>
              <a:t>Storage Backend(s)</a:t>
            </a:r>
            <a:endParaRPr sz="1200">
              <a:latin typeface="Comfortaa"/>
              <a:ea typeface="Comfortaa"/>
              <a:cs typeface="Comfortaa"/>
              <a:sym typeface="Comfortaa"/>
            </a:endParaRPr>
          </a:p>
        </p:txBody>
      </p:sp>
      <p:sp>
        <p:nvSpPr>
          <p:cNvPr id="242" name="Google Shape;242;g833b678933_1_90"/>
          <p:cNvSpPr/>
          <p:nvPr/>
        </p:nvSpPr>
        <p:spPr>
          <a:xfrm>
            <a:off x="8767949" y="5019597"/>
            <a:ext cx="1422900" cy="3057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SODA Driver n</a:t>
            </a:r>
            <a:endParaRPr sz="1200">
              <a:latin typeface="Comfortaa"/>
              <a:ea typeface="Comfortaa"/>
              <a:cs typeface="Comfortaa"/>
              <a:sym typeface="Comfortaa"/>
            </a:endParaRPr>
          </a:p>
        </p:txBody>
      </p:sp>
      <p:sp>
        <p:nvSpPr>
          <p:cNvPr id="243" name="Google Shape;243;g833b678933_1_90"/>
          <p:cNvSpPr txBox="1"/>
          <p:nvPr/>
        </p:nvSpPr>
        <p:spPr>
          <a:xfrm>
            <a:off x="8056564" y="4979617"/>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44" name="Google Shape;244;g833b678933_1_90"/>
          <p:cNvSpPr txBox="1"/>
          <p:nvPr/>
        </p:nvSpPr>
        <p:spPr>
          <a:xfrm>
            <a:off x="8056564" y="5416017"/>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45" name="Google Shape;245;g833b678933_1_90"/>
          <p:cNvSpPr/>
          <p:nvPr/>
        </p:nvSpPr>
        <p:spPr>
          <a:xfrm>
            <a:off x="5228628" y="1730167"/>
            <a:ext cx="3256800" cy="635100"/>
          </a:xfrm>
          <a:prstGeom prst="rect">
            <a:avLst/>
          </a:prstGeom>
          <a:solidFill>
            <a:srgbClr val="1155CC"/>
          </a:solid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SODA </a:t>
            </a:r>
            <a:endParaRPr sz="1300">
              <a:solidFill>
                <a:srgbClr val="FFFFFF"/>
              </a:solidFill>
              <a:latin typeface="Comfortaa"/>
              <a:ea typeface="Comfortaa"/>
              <a:cs typeface="Comfortaa"/>
              <a:sym typeface="Comfortaa"/>
            </a:endParaRPr>
          </a:p>
          <a:p>
            <a:pPr indent="0" lvl="0" marL="0" marR="0" rtl="0" algn="ctr">
              <a:lnSpc>
                <a:spcPct val="100000"/>
              </a:lnSpc>
              <a:spcBef>
                <a:spcPts val="0"/>
              </a:spcBef>
              <a:spcAft>
                <a:spcPts val="0"/>
              </a:spcAft>
              <a:buNone/>
            </a:pPr>
            <a:r>
              <a:rPr lang="en-US" sz="1300">
                <a:solidFill>
                  <a:srgbClr val="FFFFFF"/>
                </a:solidFill>
                <a:latin typeface="Comfortaa"/>
                <a:ea typeface="Comfortaa"/>
                <a:cs typeface="Comfortaa"/>
                <a:sym typeface="Comfortaa"/>
              </a:rPr>
              <a:t>North Bound Plugin(NBP) n</a:t>
            </a:r>
            <a:endParaRPr sz="1300">
              <a:solidFill>
                <a:srgbClr val="FFFFFF"/>
              </a:solidFill>
              <a:latin typeface="Comfortaa"/>
              <a:ea typeface="Comfortaa"/>
              <a:cs typeface="Comfortaa"/>
              <a:sym typeface="Comfortaa"/>
            </a:endParaRPr>
          </a:p>
        </p:txBody>
      </p:sp>
      <p:sp>
        <p:nvSpPr>
          <p:cNvPr id="246" name="Google Shape;246;g833b678933_1_90"/>
          <p:cNvSpPr txBox="1"/>
          <p:nvPr/>
        </p:nvSpPr>
        <p:spPr>
          <a:xfrm>
            <a:off x="4323926" y="1894950"/>
            <a:ext cx="1164000" cy="305700"/>
          </a:xfrm>
          <a:prstGeom prst="rect">
            <a:avLst/>
          </a:prstGeom>
          <a:noFill/>
          <a:ln>
            <a:noFill/>
          </a:ln>
        </p:spPr>
        <p:txBody>
          <a:bodyPr anchorCtr="0" anchor="ctr" bIns="121925" lIns="121925" spcFirstLastPara="1" rIns="121925" wrap="square" tIns="121925">
            <a:noAutofit/>
          </a:bodyPr>
          <a:lstStyle/>
          <a:p>
            <a:pPr indent="0" lvl="0" marL="0" marR="0" rtl="0" algn="ctr">
              <a:lnSpc>
                <a:spcPct val="100000"/>
              </a:lnSpc>
              <a:spcBef>
                <a:spcPts val="0"/>
              </a:spcBef>
              <a:spcAft>
                <a:spcPts val="0"/>
              </a:spcAft>
              <a:buNone/>
            </a:pPr>
            <a:r>
              <a:rPr lang="en-US" sz="1200">
                <a:latin typeface="Comfortaa"/>
                <a:ea typeface="Comfortaa"/>
                <a:cs typeface="Comfortaa"/>
                <a:sym typeface="Comfortaa"/>
              </a:rPr>
              <a:t>….</a:t>
            </a:r>
            <a:endParaRPr sz="1200">
              <a:latin typeface="Comfortaa"/>
              <a:ea typeface="Comfortaa"/>
              <a:cs typeface="Comfortaa"/>
              <a:sym typeface="Comfortaa"/>
            </a:endParaRPr>
          </a:p>
        </p:txBody>
      </p:sp>
      <p:sp>
        <p:nvSpPr>
          <p:cNvPr id="247" name="Google Shape;247;g833b678933_1_90"/>
          <p:cNvSpPr/>
          <p:nvPr/>
        </p:nvSpPr>
        <p:spPr>
          <a:xfrm>
            <a:off x="1442109" y="767933"/>
            <a:ext cx="3196800" cy="6351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300">
                <a:latin typeface="Comfortaa"/>
                <a:ea typeface="Comfortaa"/>
                <a:cs typeface="Comfortaa"/>
                <a:sym typeface="Comfortaa"/>
              </a:rPr>
              <a:t>Platform or Application Solution 1</a:t>
            </a:r>
            <a:endParaRPr sz="1300">
              <a:latin typeface="Comfortaa"/>
              <a:ea typeface="Comfortaa"/>
              <a:cs typeface="Comfortaa"/>
              <a:sym typeface="Comfortaa"/>
            </a:endParaRPr>
          </a:p>
          <a:p>
            <a:pPr indent="0" lvl="0" marL="0" rtl="0" algn="ctr">
              <a:spcBef>
                <a:spcPts val="0"/>
              </a:spcBef>
              <a:spcAft>
                <a:spcPts val="0"/>
              </a:spcAft>
              <a:buNone/>
            </a:pPr>
            <a:r>
              <a:rPr lang="en-US" sz="1100">
                <a:latin typeface="Comfortaa"/>
                <a:ea typeface="Comfortaa"/>
                <a:cs typeface="Comfortaa"/>
                <a:sym typeface="Comfortaa"/>
              </a:rPr>
              <a:t>(Ex: Kubernetes, OpenStack, VMWare etc..)</a:t>
            </a:r>
            <a:endParaRPr sz="1100">
              <a:latin typeface="Comfortaa"/>
              <a:ea typeface="Comfortaa"/>
              <a:cs typeface="Comfortaa"/>
              <a:sym typeface="Comfortaa"/>
            </a:endParaRPr>
          </a:p>
        </p:txBody>
      </p:sp>
      <p:sp>
        <p:nvSpPr>
          <p:cNvPr id="248" name="Google Shape;248;g833b678933_1_90"/>
          <p:cNvSpPr/>
          <p:nvPr/>
        </p:nvSpPr>
        <p:spPr>
          <a:xfrm>
            <a:off x="5247733" y="767933"/>
            <a:ext cx="3256800" cy="6351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300">
                <a:latin typeface="Comfortaa"/>
                <a:ea typeface="Comfortaa"/>
                <a:cs typeface="Comfortaa"/>
                <a:sym typeface="Comfortaa"/>
              </a:rPr>
              <a:t>Platform or Application Solution n</a:t>
            </a:r>
            <a:endParaRPr sz="1300">
              <a:latin typeface="Comfortaa"/>
              <a:ea typeface="Comfortaa"/>
              <a:cs typeface="Comfortaa"/>
              <a:sym typeface="Comfortaa"/>
            </a:endParaRPr>
          </a:p>
          <a:p>
            <a:pPr indent="0" lvl="0" marL="0" rtl="0" algn="ctr">
              <a:spcBef>
                <a:spcPts val="0"/>
              </a:spcBef>
              <a:spcAft>
                <a:spcPts val="0"/>
              </a:spcAft>
              <a:buNone/>
            </a:pPr>
            <a:r>
              <a:rPr lang="en-US" sz="1100">
                <a:latin typeface="Comfortaa"/>
                <a:ea typeface="Comfortaa"/>
                <a:cs typeface="Comfortaa"/>
                <a:sym typeface="Comfortaa"/>
              </a:rPr>
              <a:t>(Ex: Kubernetes, OpenStack, VMWare etc..)</a:t>
            </a:r>
            <a:endParaRPr sz="1100">
              <a:latin typeface="Comfortaa"/>
              <a:ea typeface="Comfortaa"/>
              <a:cs typeface="Comfortaa"/>
              <a:sym typeface="Comfortaa"/>
            </a:endParaRPr>
          </a:p>
        </p:txBody>
      </p:sp>
      <p:sp>
        <p:nvSpPr>
          <p:cNvPr id="249" name="Google Shape;249;g833b678933_1_90"/>
          <p:cNvSpPr/>
          <p:nvPr/>
        </p:nvSpPr>
        <p:spPr>
          <a:xfrm>
            <a:off x="8718470" y="767933"/>
            <a:ext cx="1487100" cy="635100"/>
          </a:xfrm>
          <a:prstGeom prst="rect">
            <a:avLst/>
          </a:prstGeom>
          <a:solidFill>
            <a:srgbClr val="EBDDC3"/>
          </a:solidFill>
          <a:ln cap="flat" cmpd="sng" w="9525">
            <a:solidFill>
              <a:srgbClr val="775F55"/>
            </a:solidFill>
            <a:prstDash val="solid"/>
            <a:round/>
            <a:headEnd len="sm" w="sm" type="none"/>
            <a:tailEnd len="sm" w="sm" type="none"/>
          </a:ln>
        </p:spPr>
        <p:txBody>
          <a:bodyPr anchorCtr="0" anchor="ctr" bIns="121925" lIns="121925" spcFirstLastPara="1" rIns="121925" wrap="square" tIns="121925">
            <a:noAutofit/>
          </a:bodyPr>
          <a:lstStyle/>
          <a:p>
            <a:pPr indent="0" lvl="0" marL="0" rtl="0" algn="ctr">
              <a:spcBef>
                <a:spcPts val="0"/>
              </a:spcBef>
              <a:spcAft>
                <a:spcPts val="0"/>
              </a:spcAft>
              <a:buNone/>
            </a:pPr>
            <a:r>
              <a:rPr lang="en-US" sz="1200">
                <a:latin typeface="Comfortaa"/>
                <a:ea typeface="Comfortaa"/>
                <a:cs typeface="Comfortaa"/>
                <a:sym typeface="Comfortaa"/>
              </a:rPr>
              <a:t>SODA Client (Compliant to SODA API)</a:t>
            </a:r>
            <a:endParaRPr sz="1200">
              <a:latin typeface="Comfortaa"/>
              <a:ea typeface="Comfortaa"/>
              <a:cs typeface="Comfortaa"/>
              <a:sym typeface="Comfortaa"/>
            </a:endParaRPr>
          </a:p>
        </p:txBody>
      </p:sp>
      <p:sp>
        <p:nvSpPr>
          <p:cNvPr id="250" name="Google Shape;250;g833b678933_1_90"/>
          <p:cNvSpPr/>
          <p:nvPr/>
        </p:nvSpPr>
        <p:spPr>
          <a:xfrm>
            <a:off x="3008683" y="1422400"/>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1" name="Google Shape;251;g833b678933_1_90"/>
          <p:cNvSpPr/>
          <p:nvPr/>
        </p:nvSpPr>
        <p:spPr>
          <a:xfrm>
            <a:off x="6791335" y="1422400"/>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2" name="Google Shape;252;g833b678933_1_90"/>
          <p:cNvSpPr/>
          <p:nvPr/>
        </p:nvSpPr>
        <p:spPr>
          <a:xfrm>
            <a:off x="9377241" y="1422400"/>
            <a:ext cx="169500" cy="12699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3" name="Google Shape;253;g833b678933_1_90"/>
          <p:cNvSpPr/>
          <p:nvPr/>
        </p:nvSpPr>
        <p:spPr>
          <a:xfrm>
            <a:off x="3008683" y="2383833"/>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4" name="Google Shape;254;g833b678933_1_90"/>
          <p:cNvSpPr/>
          <p:nvPr/>
        </p:nvSpPr>
        <p:spPr>
          <a:xfrm>
            <a:off x="6791335" y="2365367"/>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5" name="Google Shape;255;g833b678933_1_90"/>
          <p:cNvSpPr/>
          <p:nvPr/>
        </p:nvSpPr>
        <p:spPr>
          <a:xfrm>
            <a:off x="5616262" y="3429533"/>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6" name="Google Shape;256;g833b678933_1_90"/>
          <p:cNvSpPr/>
          <p:nvPr/>
        </p:nvSpPr>
        <p:spPr>
          <a:xfrm>
            <a:off x="3238677" y="4288417"/>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7" name="Google Shape;257;g833b678933_1_90"/>
          <p:cNvSpPr/>
          <p:nvPr/>
        </p:nvSpPr>
        <p:spPr>
          <a:xfrm>
            <a:off x="8056564" y="4290183"/>
            <a:ext cx="169500" cy="305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8" name="Google Shape;258;g833b678933_1_90"/>
          <p:cNvSpPr/>
          <p:nvPr/>
        </p:nvSpPr>
        <p:spPr>
          <a:xfrm>
            <a:off x="1791833" y="3494500"/>
            <a:ext cx="169500" cy="10836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59" name="Google Shape;259;g833b678933_1_90"/>
          <p:cNvSpPr/>
          <p:nvPr/>
        </p:nvSpPr>
        <p:spPr>
          <a:xfrm>
            <a:off x="9643811" y="3494500"/>
            <a:ext cx="169500" cy="10836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25" lIns="121925" spcFirstLastPara="1" rIns="121925" wrap="square" tIns="121925">
            <a:noAutofit/>
          </a:bodyPr>
          <a:lstStyle/>
          <a:p>
            <a:pPr indent="0" lvl="0" marL="0" rtl="0" algn="l">
              <a:spcBef>
                <a:spcPts val="0"/>
              </a:spcBef>
              <a:spcAft>
                <a:spcPts val="0"/>
              </a:spcAft>
              <a:buNone/>
            </a:pPr>
            <a:r>
              <a:t/>
            </a:r>
            <a:endParaRPr/>
          </a:p>
        </p:txBody>
      </p:sp>
      <p:sp>
        <p:nvSpPr>
          <p:cNvPr id="260" name="Google Shape;260;g833b678933_1_90"/>
          <p:cNvSpPr txBox="1"/>
          <p:nvPr/>
        </p:nvSpPr>
        <p:spPr>
          <a:xfrm>
            <a:off x="218300" y="194850"/>
            <a:ext cx="10543800" cy="4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800" u="none" cap="none" strike="noStrike">
                <a:solidFill>
                  <a:srgbClr val="000000"/>
                </a:solidFill>
                <a:latin typeface="Comfortaa"/>
                <a:ea typeface="Comfortaa"/>
                <a:cs typeface="Comfortaa"/>
                <a:sym typeface="Comfortaa"/>
              </a:rPr>
              <a:t>SODA Platform Architecture (</a:t>
            </a:r>
            <a:r>
              <a:rPr lang="en-US" sz="1800">
                <a:solidFill>
                  <a:schemeClr val="dk1"/>
                </a:solidFill>
                <a:latin typeface="Comfortaa"/>
                <a:ea typeface="Comfortaa"/>
                <a:cs typeface="Comfortaa"/>
                <a:sym typeface="Comfortaa"/>
              </a:rPr>
              <a:t>On-prem) </a:t>
            </a:r>
            <a:endParaRPr i="0" sz="1800" u="none" cap="none" strike="noStrike">
              <a:solidFill>
                <a:srgbClr val="000000"/>
              </a:solidFill>
              <a:latin typeface="Comfortaa"/>
              <a:ea typeface="Comfortaa"/>
              <a:cs typeface="Comfortaa"/>
              <a:sym typeface="Comfortaa"/>
            </a:endParaRPr>
          </a:p>
        </p:txBody>
      </p:sp>
      <p:sp>
        <p:nvSpPr>
          <p:cNvPr id="261" name="Google Shape;261;g833b678933_1_90"/>
          <p:cNvSpPr/>
          <p:nvPr/>
        </p:nvSpPr>
        <p:spPr>
          <a:xfrm>
            <a:off x="383675" y="3943325"/>
            <a:ext cx="1884900" cy="426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US" sz="900">
                <a:solidFill>
                  <a:srgbClr val="FFFFFF"/>
                </a:solidFill>
                <a:latin typeface="Comfortaa"/>
                <a:ea typeface="Comfortaa"/>
                <a:cs typeface="Comfortaa"/>
                <a:sym typeface="Comfortaa"/>
              </a:rPr>
              <a:t>Telemetry</a:t>
            </a:r>
            <a:endParaRPr b="0" i="0" sz="900" u="none" cap="none" strike="noStrike">
              <a:solidFill>
                <a:srgbClr val="FFFFFF"/>
              </a:solidFill>
              <a:latin typeface="Comfortaa"/>
              <a:ea typeface="Comfortaa"/>
              <a:cs typeface="Comfortaa"/>
              <a:sym typeface="Comfortaa"/>
            </a:endParaRPr>
          </a:p>
        </p:txBody>
      </p:sp>
      <p:sp>
        <p:nvSpPr>
          <p:cNvPr id="262" name="Google Shape;262;g833b678933_1_90"/>
          <p:cNvSpPr/>
          <p:nvPr/>
        </p:nvSpPr>
        <p:spPr>
          <a:xfrm>
            <a:off x="0" y="3216900"/>
            <a:ext cx="1065900" cy="5097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Comfortaa"/>
                <a:ea typeface="Comfortaa"/>
                <a:cs typeface="Comfortaa"/>
                <a:sym typeface="Comfortaa"/>
              </a:rPr>
              <a:t>Exporter Plugins</a:t>
            </a:r>
            <a:endParaRPr b="0" i="0" sz="900" u="none" cap="none" strike="noStrike">
              <a:solidFill>
                <a:srgbClr val="000000"/>
              </a:solidFill>
              <a:latin typeface="Comfortaa"/>
              <a:ea typeface="Comfortaa"/>
              <a:cs typeface="Comfortaa"/>
              <a:sym typeface="Comfortaa"/>
            </a:endParaRPr>
          </a:p>
        </p:txBody>
      </p:sp>
      <p:cxnSp>
        <p:nvCxnSpPr>
          <p:cNvPr id="263" name="Google Shape;263;g833b678933_1_90"/>
          <p:cNvCxnSpPr>
            <a:stCxn id="261" idx="0"/>
            <a:endCxn id="262" idx="3"/>
          </p:cNvCxnSpPr>
          <p:nvPr/>
        </p:nvCxnSpPr>
        <p:spPr>
          <a:xfrm rot="10800000">
            <a:off x="1066025" y="3471725"/>
            <a:ext cx="260100" cy="4716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g833b678933_1_90"/>
          <p:cNvSpPr txBox="1"/>
          <p:nvPr/>
        </p:nvSpPr>
        <p:spPr>
          <a:xfrm>
            <a:off x="543525" y="6026725"/>
            <a:ext cx="10007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 future, controller could be optional…?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Sanil kumar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(3)sgWWziww1Nv6yId7cM6YJfKifqpDGaljwj/rqzkU8HhuGY5ITMG0/7GpTeRzg5EMsfy6hYL9
QtQzKp52CA/fvxSGfxhupyzobPKk5TAQU0WYQLEbdDEeqycXRoczdusDmAGjSmIjE1jSP5Rt
ybmI08A7ippOn/V9k1zB1gzO/SqODvL1TCrEQUMmtENpNw2ALfg/v4PT1CQKJRMW2PPAKzhy
edQ/H6m3XF5mewEwzx</vt:lpwstr>
  </property>
  <property fmtid="{D5CDD505-2E9C-101B-9397-08002B2CF9AE}" pid="3" name="_2015_ms_pID_7253431">
    <vt:lpwstr>4oifjnSS5Kl1yzSR8aeAxBrsGwNTvmb1MtmlizfiXViwIZ3L2nQHJb
pqQ6gk/rxNHjCNy4OA9oZNHomZ8z8yf3gHGVjHNmjv9ezJjmAnRAZC3nogf3lKkkdb9uguFG
+UV9QFAvOfXiAOiiKQw9Rf2v/8acX76iYL1S1pR15pfgB9mWVteSPTESSGnILjnkFnpvaLZd
2V7VqXNTwTi2xsWqoAk4gtooaSQ7tu9dWPe6</vt:lpwstr>
  </property>
  <property fmtid="{D5CDD505-2E9C-101B-9397-08002B2CF9AE}" pid="4" name="_2015_ms_pID_7253432">
    <vt:lpwstr>0Qgx8ELBKPdN92lL6/tuHPSPhKueUDV09o7j
Ev0BmznlpHHKK3x3pyjrhTPhHOxnWg==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1584353758</vt:lpwstr>
  </property>
</Properties>
</file>