
<file path=[Content_Types].xml><?xml version="1.0" encoding="utf-8"?>
<Types xmlns="http://schemas.openxmlformats.org/package/2006/content-types">
  <Default Extension="png" ContentType="image/png"/>
  <Default Extension="svg" ContentType="image/sv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7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8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</p:sldMasterIdLst>
  <p:notesMasterIdLst>
    <p:notesMasterId r:id="rId15"/>
  </p:notesMasterIdLst>
  <p:handoutMasterIdLst>
    <p:handoutMasterId r:id="rId16"/>
  </p:handoutMasterIdLst>
  <p:sldIdLst>
    <p:sldId id="257" r:id="rId10"/>
    <p:sldId id="259" r:id="rId11"/>
    <p:sldId id="260" r:id="rId12"/>
    <p:sldId id="258" r:id="rId13"/>
    <p:sldId id="264" r:id="rId14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B745"/>
    <a:srgbClr val="DB3A87"/>
    <a:srgbClr val="A9227B"/>
    <a:srgbClr val="792B7B"/>
    <a:srgbClr val="ED9A2A"/>
    <a:srgbClr val="D9D9D9"/>
    <a:srgbClr val="D3DD30"/>
    <a:srgbClr val="009A69"/>
    <a:srgbClr val="00A1AA"/>
    <a:srgbClr val="00A3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 autoAdjust="0"/>
    <p:restoredTop sz="74972" autoAdjust="0"/>
  </p:normalViewPr>
  <p:slideViewPr>
    <p:cSldViewPr snapToGrid="0" snapToObjects="1">
      <p:cViewPr varScale="1">
        <p:scale>
          <a:sx n="120" d="100"/>
          <a:sy n="120" d="100"/>
        </p:scale>
        <p:origin x="1308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71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00" name="日期占位符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698E1-A6B3-4979-A13B-33BC36643A26}" type="datetimeFigureOut">
              <a:rPr lang="zh-CN" altLang="en-US" smtClean="0"/>
              <a:t>2019/5/16</a:t>
            </a:fld>
            <a:endParaRPr lang="zh-CN" altLang="en-US"/>
          </a:p>
        </p:txBody>
      </p:sp>
      <p:sp>
        <p:nvSpPr>
          <p:cNvPr id="104890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0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47449-1199-4F3F-9734-DE01A410A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985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894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DD223D-2769-46C9-A48E-05D3AB5AC394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10488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10488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10488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7F94DA-1435-499C-AB0B-D6E5BCFC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4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F94DA-1435-499C-AB0B-D6E5BCFC00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1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037A9-1F54-41C6-B2FC-08C3E665DE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95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F94DA-1435-499C-AB0B-D6E5BCFC0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9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10486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F94DA-1435-499C-AB0B-D6E5BCFC0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10486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7F94DA-1435-499C-AB0B-D6E5BCFC0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0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01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 hasCustomPrompt="1"/>
          </p:nvPr>
        </p:nvSpPr>
        <p:spPr>
          <a:xfrm>
            <a:off x="441737" y="109046"/>
            <a:ext cx="8702269" cy="569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633" tIns="40318" rIns="80633" bIns="40318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>
              <a:buFont typeface="Arial" pitchFamily="34" charset="0"/>
              <a:buNone/>
              <a:defRPr lang="zh-CN" altLang="en-US" sz="194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TEXT TO BE PLACED HERE</a:t>
            </a:r>
            <a:endParaRPr lang="zh-CN" altLang="en-US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 hasCustomPrompt="1"/>
          </p:nvPr>
        </p:nvSpPr>
        <p:spPr>
          <a:xfrm>
            <a:off x="307102" y="304023"/>
            <a:ext cx="8529797" cy="492451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标题 1"/>
          <p:cNvSpPr>
            <a:spLocks noGrp="1"/>
          </p:cNvSpPr>
          <p:nvPr>
            <p:ph type="title"/>
          </p:nvPr>
        </p:nvSpPr>
        <p:spPr>
          <a:xfrm>
            <a:off x="312836" y="187787"/>
            <a:ext cx="8496000" cy="637849"/>
          </a:xfrm>
        </p:spPr>
        <p:txBody>
          <a:bodyPr lIns="71990" tIns="71990" rIns="71990" bIns="7199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755651" y="267496"/>
            <a:ext cx="7632700" cy="653653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1" name="Content Placeholder 3"/>
          <p:cNvSpPr>
            <a:spLocks noGrp="1"/>
          </p:cNvSpPr>
          <p:nvPr>
            <p:ph sz="quarter" idx="10"/>
          </p:nvPr>
        </p:nvSpPr>
        <p:spPr>
          <a:xfrm>
            <a:off x="764088" y="1221288"/>
            <a:ext cx="7615824" cy="3438558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 hasCustomPrompt="1"/>
          </p:nvPr>
        </p:nvSpPr>
        <p:spPr>
          <a:xfrm>
            <a:off x="441732" y="115390"/>
            <a:ext cx="8702269" cy="569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>
              <a:buFont typeface="Arial" pitchFamily="34" charset="0"/>
              <a:buNone/>
              <a:defRPr lang="zh-CN" altLang="en-US" sz="28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TEXT TO BE PLACED HERE</a:t>
            </a:r>
            <a:endParaRPr lang="zh-CN" altLang="en-US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312738" y="198836"/>
            <a:ext cx="7632700" cy="6536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9" name="Content Placeholder 3"/>
          <p:cNvSpPr>
            <a:spLocks noGrp="1"/>
          </p:cNvSpPr>
          <p:nvPr>
            <p:ph sz="quarter" idx="10"/>
          </p:nvPr>
        </p:nvSpPr>
        <p:spPr>
          <a:xfrm>
            <a:off x="764088" y="1221288"/>
            <a:ext cx="7615824" cy="34385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 advTm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244081"/>
            <a:ext cx="7632700" cy="6536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  <p:transition advClick="0" advTm="800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标题 1"/>
          <p:cNvSpPr>
            <a:spLocks noGrp="1"/>
          </p:cNvSpPr>
          <p:nvPr>
            <p:ph type="title" hasCustomPrompt="1"/>
          </p:nvPr>
        </p:nvSpPr>
        <p:spPr>
          <a:xfrm>
            <a:off x="509682" y="117309"/>
            <a:ext cx="8229838" cy="857250"/>
          </a:xfrm>
          <a:prstGeom prst="rect">
            <a:avLst/>
          </a:prstGeom>
        </p:spPr>
        <p:txBody>
          <a:bodyPr lIns="68540" tIns="34271" rIns="68540" bIns="34271"/>
          <a:lstStyle>
            <a:lvl1pPr marL="0" marR="0" indent="0" algn="l" defTabSz="6853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baseline="0">
                <a:solidFill>
                  <a:srgbClr val="CC0000"/>
                </a:solidFill>
                <a:latin typeface="FrutigerNext LT Regular" pitchFamily="34" charset="0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1048707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608251" y="1138239"/>
            <a:ext cx="7851318" cy="3055144"/>
          </a:xfrm>
          <a:prstGeom prst="rect">
            <a:avLst/>
          </a:prstGeom>
        </p:spPr>
        <p:txBody>
          <a:bodyPr lIns="68540" tIns="34271" rIns="68540" bIns="34271"/>
          <a:lstStyle>
            <a:lvl1pPr>
              <a:defRPr baseline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击此处编辑目录文本样式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Shape 2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8761" name="Shape 22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62" name="Shape 2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63" name="Shape 2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64" name="Shape 2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hape 2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8611" name="Shape 2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12" name="Shape 2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13" name="Shape 2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14" name="Shape 2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Shape 24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8756" name="Shape 24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57" name="Shape 2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58" name="Shape 2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59" name="Shape 2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Shape 24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8779" name="Shape 24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80" name="Shape 24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81" name="Shape 25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82" name="Shape 25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83" name="Shape 2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Shape 25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8771" name="Shape 255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72" name="Shape 25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73" name="Shape 25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74" name="Shape 25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75" name="Shape 25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76" name="Shape 26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77" name="Shape 2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Shape 26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8785" name="Shape 26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86" name="Shape 26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87" name="Shape 26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Shape 27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8750" name="Shape 27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51" name="Shape 27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52" name="Shape 2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53" name="Shape 2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54" name="Shape 2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Shape 27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8794" name="Shape 28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95" name="Shape 28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96" name="Shape 2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97" name="Shape 28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98" name="Shape 28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Shape 28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8789" name="Shape 28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90" name="Shape 28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91" name="Shape 28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92" name="Shape 29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Shape 29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8766" name="Shape 29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67" name="Shape 29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68" name="Shape 29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69" name="Shape 29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755651" y="336978"/>
            <a:ext cx="7632700" cy="6536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5" name="Content Placeholder 3"/>
          <p:cNvSpPr>
            <a:spLocks noGrp="1"/>
          </p:cNvSpPr>
          <p:nvPr>
            <p:ph sz="quarter" idx="10"/>
          </p:nvPr>
        </p:nvSpPr>
        <p:spPr>
          <a:xfrm>
            <a:off x="764088" y="1221288"/>
            <a:ext cx="7615824" cy="34385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25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标题 1"/>
          <p:cNvSpPr>
            <a:spLocks noGrp="1"/>
          </p:cNvSpPr>
          <p:nvPr>
            <p:ph type="title" hasCustomPrompt="1"/>
          </p:nvPr>
        </p:nvSpPr>
        <p:spPr>
          <a:xfrm>
            <a:off x="441737" y="109046"/>
            <a:ext cx="8702269" cy="569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80633" tIns="40318" rIns="80633" bIns="40318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>
              <a:buFont typeface="Arial" pitchFamily="34" charset="0"/>
              <a:buNone/>
              <a:defRPr lang="zh-CN" altLang="en-US" sz="2099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TEXT TO BE PLACED HERE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7" name="Title 1"/>
          <p:cNvSpPr>
            <a:spLocks noGrp="1"/>
          </p:cNvSpPr>
          <p:nvPr>
            <p:ph type="title"/>
          </p:nvPr>
        </p:nvSpPr>
        <p:spPr>
          <a:xfrm>
            <a:off x="151872" y="69721"/>
            <a:ext cx="6998140" cy="463811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87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05800" y="4918310"/>
            <a:ext cx="685800" cy="128176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defTabSz="914339"/>
            <a:fld id="{4440C039-FC8C-4950-956B-30BBE950737B}" type="slidenum">
              <a:rPr lang="en-US" smtClean="0">
                <a:solidFill>
                  <a:prstClr val="black"/>
                </a:solidFill>
              </a:rPr>
              <a:pPr defTabSz="914339"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3" name="标题 1"/>
          <p:cNvSpPr>
            <a:spLocks noGrp="1"/>
          </p:cNvSpPr>
          <p:nvPr>
            <p:ph type="title"/>
          </p:nvPr>
        </p:nvSpPr>
        <p:spPr>
          <a:xfrm>
            <a:off x="652467" y="298291"/>
            <a:ext cx="8312150" cy="653654"/>
          </a:xfrm>
          <a:prstGeom prst="rect">
            <a:avLst/>
          </a:prstGeom>
        </p:spPr>
        <p:txBody>
          <a:bodyPr lIns="121875" tIns="60938" rIns="121875" bIns="6093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874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469973" y="1006079"/>
            <a:ext cx="8350176" cy="3455882"/>
          </a:xfrm>
          <a:prstGeom prst="rect">
            <a:avLst/>
          </a:prstGeom>
        </p:spPr>
        <p:txBody>
          <a:bodyPr lIns="121875" tIns="60938" rIns="121875" bIns="6093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</p:spTree>
  </p:cSld>
  <p:clrMapOvr>
    <a:masterClrMapping/>
  </p:clrMapOvr>
  <p:transition advClick="0" advTm="8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754"/>
            <a:fld id="{C811DEBE-FA1F-44C9-81BE-EA1B04B96517}" type="datetimeFigureOut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 defTabSz="685754"/>
              <a:t>2019/5/16</a:t>
            </a:fld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4880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754"/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4880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754"/>
            <a:fld id="{7167AF8E-E31A-45CE-8F09-44E39F879BE8}" type="slidenum">
              <a:rPr lang="zh-CN" altLang="en-US" smtClean="0">
                <a:solidFill>
                  <a:prstClr val="black"/>
                </a:solidFill>
                <a:latin typeface="Arial" panose="020B0604020202020204" pitchFamily="34" charset="0"/>
              </a:rPr>
              <a:pPr defTabSz="685754"/>
              <a:t>‹#›</a:t>
            </a:fld>
            <a:endParaRPr lang="zh-CN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5" name="Title 1"/>
          <p:cNvSpPr>
            <a:spLocks noGrp="1"/>
          </p:cNvSpPr>
          <p:nvPr>
            <p:ph type="title"/>
          </p:nvPr>
        </p:nvSpPr>
        <p:spPr>
          <a:xfrm>
            <a:off x="312738" y="198836"/>
            <a:ext cx="7632700" cy="6536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76" name="Content Placeholder 3"/>
          <p:cNvSpPr>
            <a:spLocks noGrp="1"/>
          </p:cNvSpPr>
          <p:nvPr>
            <p:ph sz="quarter" idx="10"/>
          </p:nvPr>
        </p:nvSpPr>
        <p:spPr>
          <a:xfrm>
            <a:off x="764088" y="1221288"/>
            <a:ext cx="7615824" cy="34385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 advT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21"/>
          <p:cNvGrpSpPr/>
          <p:nvPr userDrawn="1"/>
        </p:nvGrpSpPr>
        <p:grpSpPr>
          <a:xfrm>
            <a:off x="497681" y="411277"/>
            <a:ext cx="2068124" cy="800693"/>
            <a:chOff x="522369" y="420400"/>
            <a:chExt cx="2415172" cy="935055"/>
          </a:xfrm>
        </p:grpSpPr>
        <p:pic>
          <p:nvPicPr>
            <p:cNvPr id="2097194" name="Picture 2" descr="D:\002 项目文档\014 OpenSDS\OpenSDS_Logo_V201610211552.jpg"/>
            <p:cNvPicPr>
              <a:picLocks noChangeAspect="1" noChangeArrowheads="1"/>
            </p:cNvPicPr>
            <p:nvPr userDrawn="1"/>
          </p:nvPicPr>
          <p:blipFill rotWithShape="1">
            <a:blip r:embed="rId2"/>
            <a:srcRect l="20630" t="28376" r="19320" b="27238"/>
            <a:stretch>
              <a:fillRect/>
            </a:stretch>
          </p:blipFill>
          <p:spPr bwMode="auto">
            <a:xfrm>
              <a:off x="522369" y="420400"/>
              <a:ext cx="2415172" cy="892564"/>
            </a:xfrm>
            <a:prstGeom prst="rect">
              <a:avLst/>
            </a:prstGeom>
            <a:noFill/>
          </p:spPr>
        </p:pic>
        <p:sp>
          <p:nvSpPr>
            <p:cNvPr id="1048886" name="TextBox 11"/>
            <p:cNvSpPr txBox="1"/>
            <p:nvPr userDrawn="1"/>
          </p:nvSpPr>
          <p:spPr>
            <a:xfrm>
              <a:off x="795965" y="1085925"/>
              <a:ext cx="2141575" cy="269530"/>
            </a:xfrm>
            <a:prstGeom prst="rect">
              <a:avLst/>
            </a:prstGeom>
            <a:noFill/>
          </p:spPr>
          <p:txBody>
            <a:bodyPr wrap="square" lIns="68550" tIns="34274" rIns="68550" bIns="34274" rtlCol="0" anchor="ctr">
              <a:spAutoFit/>
            </a:bodyPr>
            <a:lstStyle/>
            <a:p>
              <a:pPr algn="r"/>
              <a:endParaRPr lang="en-US" sz="1050" b="1" spc="300" dirty="0">
                <a:solidFill>
                  <a:prstClr val="white">
                    <a:lumMod val="50000"/>
                  </a:prstClr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48887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66" y="2036509"/>
            <a:ext cx="7999054" cy="53319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48888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509639" y="2496547"/>
            <a:ext cx="7989308" cy="31980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48889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509639" y="2844081"/>
            <a:ext cx="7989308" cy="356319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Name</a:t>
            </a:r>
          </a:p>
        </p:txBody>
      </p:sp>
      <p:pic>
        <p:nvPicPr>
          <p:cNvPr id="2097195" name="Picture 31"/>
          <p:cNvPicPr>
            <a:picLocks noChangeAspect="1"/>
          </p:cNvPicPr>
          <p:nvPr userDrawn="1"/>
        </p:nvPicPr>
        <p:blipFill rotWithShape="1">
          <a:blip r:embed="rId3"/>
          <a:srcRect t="13028" r="16653" b="39594"/>
          <a:stretch>
            <a:fillRect/>
          </a:stretch>
        </p:blipFill>
        <p:spPr>
          <a:xfrm>
            <a:off x="3087596" y="2706623"/>
            <a:ext cx="6056404" cy="2436877"/>
          </a:xfrm>
          <a:prstGeom prst="rect">
            <a:avLst/>
          </a:prstGeom>
        </p:spPr>
      </p:pic>
    </p:spTree>
  </p:cSld>
  <p:clrMapOvr>
    <a:masterClrMapping/>
  </p:clrMapOvr>
  <p:transition spd="med" advClick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66" y="2036509"/>
            <a:ext cx="7999054" cy="53319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1048885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509639" y="2496547"/>
            <a:ext cx="7989308" cy="31980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2097192" name="Picture 31"/>
          <p:cNvPicPr>
            <a:picLocks noChangeAspect="1"/>
          </p:cNvPicPr>
          <p:nvPr userDrawn="1"/>
        </p:nvPicPr>
        <p:blipFill rotWithShape="1">
          <a:blip r:embed="rId2"/>
          <a:srcRect l="8687" t="49993" r="42" b="13042"/>
          <a:stretch>
            <a:fillRect/>
          </a:stretch>
        </p:blipFill>
        <p:spPr>
          <a:xfrm>
            <a:off x="0" y="0"/>
            <a:ext cx="6632152" cy="1901239"/>
          </a:xfrm>
          <a:prstGeom prst="rect">
            <a:avLst/>
          </a:prstGeom>
        </p:spPr>
      </p:pic>
      <p:pic>
        <p:nvPicPr>
          <p:cNvPr id="2097193" name="Picture 2" descr="D:\002 项目文档\014 OpenSDS\OpenSDS_Logo_V201610211552.jpg"/>
          <p:cNvPicPr>
            <a:picLocks noChangeAspect="1" noChangeArrowheads="1"/>
          </p:cNvPicPr>
          <p:nvPr userDrawn="1"/>
        </p:nvPicPr>
        <p:blipFill rotWithShape="1">
          <a:blip r:embed="rId3"/>
          <a:srcRect l="20630" t="28376" r="19320" b="27238"/>
          <a:stretch>
            <a:fillRect/>
          </a:stretch>
        </p:blipFill>
        <p:spPr bwMode="auto">
          <a:xfrm>
            <a:off x="7718080" y="4547976"/>
            <a:ext cx="775422" cy="277545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15"/>
          <p:cNvPicPr>
            <a:picLocks noChangeAspect="1"/>
          </p:cNvPicPr>
          <p:nvPr userDrawn="1"/>
        </p:nvPicPr>
        <p:blipFill rotWithShape="1">
          <a:blip r:embed="rId2"/>
          <a:srcRect l="116" t="67101" r="42" b="13043"/>
          <a:stretch>
            <a:fillRect/>
          </a:stretch>
        </p:blipFill>
        <p:spPr>
          <a:xfrm rot="10800000">
            <a:off x="1653429" y="4413662"/>
            <a:ext cx="5283819" cy="743778"/>
          </a:xfrm>
          <a:prstGeom prst="rect">
            <a:avLst/>
          </a:prstGeom>
        </p:spPr>
      </p:pic>
      <p:pic>
        <p:nvPicPr>
          <p:cNvPr id="2097188" name="Picture 2" descr="D:\002 项目文档\014 OpenSDS\OpenSDS_Logo_V201610211552.jpg"/>
          <p:cNvPicPr>
            <a:picLocks noChangeAspect="1" noChangeArrowheads="1"/>
          </p:cNvPicPr>
          <p:nvPr userDrawn="1"/>
        </p:nvPicPr>
        <p:blipFill rotWithShape="1">
          <a:blip r:embed="rId3"/>
          <a:srcRect l="20630" t="28376" r="19320" b="27238"/>
          <a:stretch>
            <a:fillRect/>
          </a:stretch>
        </p:blipFill>
        <p:spPr bwMode="auto">
          <a:xfrm>
            <a:off x="7939900" y="96136"/>
            <a:ext cx="775422" cy="277545"/>
          </a:xfrm>
          <a:prstGeom prst="rect">
            <a:avLst/>
          </a:prstGeom>
          <a:noFill/>
        </p:spPr>
      </p:pic>
      <p:sp>
        <p:nvSpPr>
          <p:cNvPr id="1048879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37248" y="4785551"/>
            <a:ext cx="2133600" cy="273844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07B020-2AD5-4E6B-8C7A-DF7C950B4D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88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66" y="795338"/>
            <a:ext cx="8172789" cy="3883666"/>
          </a:xfrm>
        </p:spPr>
        <p:txBody>
          <a:bodyPr>
            <a:normAutofit/>
          </a:bodyPr>
          <a:lstStyle>
            <a:lvl1pPr>
              <a:defRPr sz="2400"/>
            </a:lvl1pPr>
            <a:lvl2pPr marL="742950" indent="-285750">
              <a:buFont typeface="Arial" panose="020B0604020202020204" pitchFamily="34" charset="0"/>
              <a:buChar char="•"/>
              <a:defRPr sz="2000"/>
            </a:lvl2pPr>
            <a:lvl3pPr marL="1143000" indent="-228600">
              <a:buFont typeface="Wingdings" pitchFamily="2" charset="2"/>
              <a:buChar char="§"/>
              <a:defRPr sz="1800"/>
            </a:lvl3pPr>
            <a:lvl4pPr marL="1600200" indent="-228600">
              <a:buFont typeface="Courier New" panose="02070309020205020404" pitchFamily="49" charset="0"/>
              <a:buChar char="o"/>
              <a:defRPr sz="1600"/>
            </a:lvl4pPr>
            <a:lvl5pPr marL="205740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881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66" y="199889"/>
            <a:ext cx="7052970" cy="53319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  <p:transition spd="med" advClick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2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504866" y="2036509"/>
            <a:ext cx="7999054" cy="53319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1048883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509639" y="2496547"/>
            <a:ext cx="7989308" cy="31980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@opensds_io</a:t>
            </a:r>
          </a:p>
        </p:txBody>
      </p:sp>
      <p:pic>
        <p:nvPicPr>
          <p:cNvPr id="2097189" name="Picture 31"/>
          <p:cNvPicPr>
            <a:picLocks noChangeAspect="1"/>
          </p:cNvPicPr>
          <p:nvPr userDrawn="1"/>
        </p:nvPicPr>
        <p:blipFill rotWithShape="1">
          <a:blip r:embed="rId2"/>
          <a:srcRect l="-67" t="41106" r="67295" b="13042"/>
          <a:stretch>
            <a:fillRect/>
          </a:stretch>
        </p:blipFill>
        <p:spPr>
          <a:xfrm>
            <a:off x="6762648" y="0"/>
            <a:ext cx="2381352" cy="2358325"/>
          </a:xfrm>
          <a:prstGeom prst="rect">
            <a:avLst/>
          </a:prstGeom>
        </p:spPr>
      </p:pic>
      <p:pic>
        <p:nvPicPr>
          <p:cNvPr id="2097190" name="Picture 2" descr="D:\002 项目文档\014 OpenSDS\OpenSDS_Logo_V201610211552.jpg"/>
          <p:cNvPicPr>
            <a:picLocks noChangeAspect="1" noChangeArrowheads="1"/>
          </p:cNvPicPr>
          <p:nvPr userDrawn="1"/>
        </p:nvPicPr>
        <p:blipFill rotWithShape="1">
          <a:blip r:embed="rId3"/>
          <a:srcRect l="20630" t="28376" r="19320" b="27238"/>
          <a:stretch>
            <a:fillRect/>
          </a:stretch>
        </p:blipFill>
        <p:spPr bwMode="auto">
          <a:xfrm>
            <a:off x="7718080" y="4583144"/>
            <a:ext cx="775422" cy="277545"/>
          </a:xfrm>
          <a:prstGeom prst="rect">
            <a:avLst/>
          </a:prstGeom>
          <a:noFill/>
        </p:spPr>
      </p:pic>
      <p:pic>
        <p:nvPicPr>
          <p:cNvPr id="2097191" name="Picture 7"/>
          <p:cNvPicPr>
            <a:picLocks noChangeAspect="1"/>
          </p:cNvPicPr>
          <p:nvPr userDrawn="1"/>
        </p:nvPicPr>
        <p:blipFill rotWithShape="1">
          <a:blip r:embed="rId2"/>
          <a:srcRect l="57448" t="13921" r="41" b="45345"/>
          <a:stretch>
            <a:fillRect/>
          </a:stretch>
        </p:blipFill>
        <p:spPr>
          <a:xfrm>
            <a:off x="-1" y="3048417"/>
            <a:ext cx="3089013" cy="2095083"/>
          </a:xfrm>
          <a:prstGeom prst="rect">
            <a:avLst/>
          </a:prstGeom>
        </p:spPr>
      </p:pic>
    </p:spTree>
  </p:cSld>
  <p:clrMapOvr>
    <a:masterClrMapping/>
  </p:clrMapOvr>
  <p:transition spd="med" advClick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2" descr="D:\002 项目文档\014 OpenSDS\OpenSDS_Logo_V20161021155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</a:blip>
          <a:srcRect l="20630" t="28376" r="19320" b="27238"/>
          <a:stretch>
            <a:fillRect/>
          </a:stretch>
        </p:blipFill>
        <p:spPr bwMode="auto">
          <a:xfrm>
            <a:off x="7718080" y="87344"/>
            <a:ext cx="775422" cy="277545"/>
          </a:xfrm>
          <a:prstGeom prst="rect">
            <a:avLst/>
          </a:prstGeom>
          <a:noFill/>
        </p:spPr>
      </p:pic>
      <p:sp>
        <p:nvSpPr>
          <p:cNvPr id="1048891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37248" y="4785551"/>
            <a:ext cx="2133600" cy="273844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07B020-2AD5-4E6B-8C7A-DF7C950B4D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 advClick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ight Gray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Picture 2" descr="D:\002 项目文档\014 OpenSDS\OpenSDS_Logo_V20161021155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</a:blip>
          <a:srcRect l="20630" t="28376" r="19320" b="27238"/>
          <a:stretch>
            <a:fillRect/>
          </a:stretch>
        </p:blipFill>
        <p:spPr bwMode="auto">
          <a:xfrm>
            <a:off x="7718080" y="87344"/>
            <a:ext cx="775422" cy="277545"/>
          </a:xfrm>
          <a:prstGeom prst="rect">
            <a:avLst/>
          </a:prstGeom>
          <a:noFill/>
        </p:spPr>
      </p:pic>
      <p:sp>
        <p:nvSpPr>
          <p:cNvPr id="1048890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37248" y="4785551"/>
            <a:ext cx="2133600" cy="273844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07B020-2AD5-4E6B-8C7A-DF7C950B4D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97197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83100" y="2489200"/>
            <a:ext cx="177800" cy="165100"/>
          </a:xfrm>
          <a:prstGeom prst="rect">
            <a:avLst/>
          </a:prstGeom>
        </p:spPr>
      </p:pic>
    </p:spTree>
  </p:cSld>
  <p:clrMapOvr>
    <a:masterClrMapping/>
  </p:clrMapOvr>
  <p:transition spd="med" advClick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Gra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Picture 2" descr="D:\002 项目文档\014 OpenSDS\OpenSDS_Logo_V201610211552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</a:blip>
          <a:srcRect l="20630" t="28376" r="19320" b="27238"/>
          <a:stretch>
            <a:fillRect/>
          </a:stretch>
        </p:blipFill>
        <p:spPr bwMode="auto">
          <a:xfrm>
            <a:off x="7718080" y="87344"/>
            <a:ext cx="775422" cy="277545"/>
          </a:xfrm>
          <a:prstGeom prst="rect">
            <a:avLst/>
          </a:prstGeom>
          <a:noFill/>
        </p:spPr>
      </p:pic>
      <p:sp>
        <p:nvSpPr>
          <p:cNvPr id="1048892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6937248" y="4785551"/>
            <a:ext cx="2133600" cy="273844"/>
          </a:xfrm>
        </p:spPr>
        <p:txBody>
          <a:bodyPr/>
          <a:lstStyle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07B020-2AD5-4E6B-8C7A-DF7C950B4D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med" advClick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3"/>
          <p:cNvSpPr/>
          <p:nvPr userDrawn="1"/>
        </p:nvSpPr>
        <p:spPr>
          <a:xfrm>
            <a:off x="-107240" y="-66734"/>
            <a:ext cx="9251240" cy="52102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11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 hasCustomPrompt="1"/>
          </p:nvPr>
        </p:nvSpPr>
        <p:spPr>
          <a:xfrm>
            <a:off x="912544" y="923711"/>
            <a:ext cx="7274777" cy="479515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048694" name="内容占位符 2"/>
          <p:cNvSpPr>
            <a:spLocks noGrp="1"/>
          </p:cNvSpPr>
          <p:nvPr>
            <p:ph idx="1"/>
          </p:nvPr>
        </p:nvSpPr>
        <p:spPr>
          <a:xfrm>
            <a:off x="1062524" y="1562575"/>
            <a:ext cx="7018952" cy="28449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标题 1"/>
          <p:cNvSpPr>
            <a:spLocks noGrp="1"/>
          </p:cNvSpPr>
          <p:nvPr>
            <p:ph type="ctrTitle" hasCustomPrompt="1"/>
          </p:nvPr>
        </p:nvSpPr>
        <p:spPr>
          <a:xfrm>
            <a:off x="685622" y="1597449"/>
            <a:ext cx="7772757" cy="1103454"/>
          </a:xfrm>
        </p:spPr>
        <p:txBody>
          <a:bodyPr>
            <a:normAutofit/>
          </a:bodyPr>
          <a:lstStyle>
            <a:lvl1pPr algn="ctr">
              <a:defRPr sz="2999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40pt </a:t>
            </a:r>
            <a:r>
              <a:rPr lang="zh-CN" altLang="en-US" dirty="0" smtClean="0"/>
              <a:t>，居中，最多两行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标题 1"/>
          <p:cNvSpPr>
            <a:spLocks noGrp="1"/>
          </p:cNvSpPr>
          <p:nvPr>
            <p:ph type="title" hasCustomPrompt="1"/>
          </p:nvPr>
        </p:nvSpPr>
        <p:spPr>
          <a:xfrm>
            <a:off x="307102" y="304023"/>
            <a:ext cx="8529797" cy="4924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asd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f;asldk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jfa;sdlfja;sdfja;sdkjf;asd</a:t>
            </a:r>
            <a:endParaRPr lang="zh-CN" altLang="en-US" dirty="0"/>
          </a:p>
        </p:txBody>
      </p:sp>
      <p:sp>
        <p:nvSpPr>
          <p:cNvPr id="1048673" name="内容占位符 2"/>
          <p:cNvSpPr>
            <a:spLocks noGrp="1"/>
          </p:cNvSpPr>
          <p:nvPr>
            <p:ph idx="1"/>
          </p:nvPr>
        </p:nvSpPr>
        <p:spPr>
          <a:xfrm>
            <a:off x="457081" y="1059932"/>
            <a:ext cx="8229838" cy="35348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内容占位符 2"/>
          <p:cNvSpPr>
            <a:spLocks noGrp="1"/>
          </p:cNvSpPr>
          <p:nvPr>
            <p:ph sz="half" idx="1"/>
          </p:nvPr>
        </p:nvSpPr>
        <p:spPr>
          <a:xfrm>
            <a:off x="457081" y="1059932"/>
            <a:ext cx="4057784" cy="3534816"/>
          </a:xfrm>
        </p:spPr>
        <p:txBody>
          <a:bodyPr/>
          <a:lstStyle>
            <a:lvl1pPr>
              <a:defRPr sz="2099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4" name="内容占位符 3"/>
          <p:cNvSpPr>
            <a:spLocks noGrp="1"/>
          </p:cNvSpPr>
          <p:nvPr>
            <p:ph sz="half" idx="2"/>
          </p:nvPr>
        </p:nvSpPr>
        <p:spPr>
          <a:xfrm>
            <a:off x="4629136" y="1059932"/>
            <a:ext cx="4057784" cy="3534816"/>
          </a:xfrm>
        </p:spPr>
        <p:txBody>
          <a:bodyPr/>
          <a:lstStyle>
            <a:lvl1pPr>
              <a:defRPr sz="2099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5" name="标题 1"/>
          <p:cNvSpPr>
            <a:spLocks noGrp="1"/>
          </p:cNvSpPr>
          <p:nvPr>
            <p:ph type="title"/>
          </p:nvPr>
        </p:nvSpPr>
        <p:spPr>
          <a:xfrm>
            <a:off x="307102" y="304023"/>
            <a:ext cx="8529797" cy="4924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标题 1"/>
          <p:cNvSpPr>
            <a:spLocks noGrp="1"/>
          </p:cNvSpPr>
          <p:nvPr>
            <p:ph type="title"/>
          </p:nvPr>
        </p:nvSpPr>
        <p:spPr>
          <a:xfrm>
            <a:off x="307102" y="304023"/>
            <a:ext cx="8529797" cy="4924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标题 1"/>
          <p:cNvSpPr>
            <a:spLocks noGrp="1"/>
          </p:cNvSpPr>
          <p:nvPr>
            <p:ph type="title"/>
          </p:nvPr>
        </p:nvSpPr>
        <p:spPr>
          <a:xfrm>
            <a:off x="307102" y="304023"/>
            <a:ext cx="8529797" cy="4924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标题 1"/>
          <p:cNvSpPr>
            <a:spLocks noGrp="1"/>
          </p:cNvSpPr>
          <p:nvPr>
            <p:ph type="ctrTitle" hasCustomPrompt="1"/>
          </p:nvPr>
        </p:nvSpPr>
        <p:spPr>
          <a:xfrm>
            <a:off x="388091" y="123825"/>
            <a:ext cx="8367821" cy="666140"/>
          </a:xfrm>
          <a:prstGeom prst="rect">
            <a:avLst/>
          </a:prstGeom>
        </p:spPr>
        <p:txBody>
          <a:bodyPr lIns="91458" tIns="45729" rIns="91458" bIns="45729">
            <a:noAutofit/>
          </a:bodyPr>
          <a:lstStyle>
            <a:lvl1pPr marL="0" marR="0" indent="0" algn="l" defTabSz="9142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399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Headline in Arial Regular 36 point</a:t>
            </a:r>
          </a:p>
        </p:txBody>
      </p:sp>
      <p:sp>
        <p:nvSpPr>
          <p:cNvPr id="104867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8091" y="951946"/>
            <a:ext cx="8367821" cy="3773695"/>
          </a:xfrm>
          <a:prstGeom prst="rect">
            <a:avLst/>
          </a:prstGeom>
        </p:spPr>
        <p:txBody>
          <a:bodyPr lIns="91458" tIns="45729" rIns="91458" bIns="45729">
            <a:normAutofit/>
          </a:bodyPr>
          <a:lstStyle>
            <a:lvl1pPr marL="0" marR="0" indent="0" algn="l" defTabSz="9142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1800" baseline="0">
                <a:solidFill>
                  <a:schemeClr val="bg1"/>
                </a:solidFill>
              </a:defRPr>
            </a:lvl1pPr>
            <a:lvl2pPr marL="457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Copy text in Arial Regular 20 - 32 point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73967" y="180451"/>
            <a:ext cx="7632700" cy="6536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0062" rIns="80125" bIns="40062" numCol="1" anchor="ctr" anchorCtr="0" compatLnSpc="1">
            <a:prstTxWarp prst="textNoShape">
              <a:avLst/>
            </a:prstTxWarp>
          </a:bodyPr>
          <a:lstStyle>
            <a:lvl1pPr>
              <a:defRPr sz="2099" baseline="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  <p:transition advClick="0" advTm="800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1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754"/>
            <a:fld id="{C811DEBE-FA1F-44C9-81BE-EA1B04B96517}" type="datetimeFigureOut">
              <a:rPr lang="zh-CN" altLang="en-US" smtClean="0">
                <a:solidFill>
                  <a:prstClr val="black"/>
                </a:solidFill>
              </a:rPr>
              <a:pPr defTabSz="685754"/>
              <a:t>2019/5/16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871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pPr defTabSz="685754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4871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pPr defTabSz="685754"/>
            <a:fld id="{7167AF8E-E31A-45CE-8F09-44E39F879BE8}" type="slidenum">
              <a:rPr lang="zh-CN" altLang="en-US" smtClean="0">
                <a:solidFill>
                  <a:prstClr val="black"/>
                </a:solidFill>
              </a:rPr>
              <a:pPr defTabSz="685754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>
          <a:xfrm>
            <a:off x="585638" y="205980"/>
            <a:ext cx="7907885" cy="408171"/>
          </a:xfrm>
          <a:prstGeom prst="rect">
            <a:avLst/>
          </a:prstGeom>
        </p:spPr>
        <p:txBody>
          <a:bodyPr/>
          <a:lstStyle>
            <a:lvl1pPr>
              <a:defRPr lang="zh-CN" altLang="en-US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标题 1"/>
          <p:cNvSpPr>
            <a:spLocks noGrp="1"/>
          </p:cNvSpPr>
          <p:nvPr>
            <p:ph type="title" hasCustomPrompt="1"/>
          </p:nvPr>
        </p:nvSpPr>
        <p:spPr>
          <a:xfrm>
            <a:off x="912544" y="923711"/>
            <a:ext cx="7274777" cy="479515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048867" name="内容占位符 2"/>
          <p:cNvSpPr>
            <a:spLocks noGrp="1"/>
          </p:cNvSpPr>
          <p:nvPr>
            <p:ph idx="1"/>
          </p:nvPr>
        </p:nvSpPr>
        <p:spPr>
          <a:xfrm>
            <a:off x="1062524" y="1562575"/>
            <a:ext cx="7018952" cy="28449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标题 1"/>
          <p:cNvSpPr>
            <a:spLocks noGrp="1"/>
          </p:cNvSpPr>
          <p:nvPr>
            <p:ph type="ctrTitle" hasCustomPrompt="1"/>
          </p:nvPr>
        </p:nvSpPr>
        <p:spPr>
          <a:xfrm>
            <a:off x="685622" y="1597449"/>
            <a:ext cx="7772757" cy="1103454"/>
          </a:xfrm>
        </p:spPr>
        <p:txBody>
          <a:bodyPr>
            <a:normAutofit/>
          </a:bodyPr>
          <a:lstStyle>
            <a:lvl1pPr algn="ctr">
              <a:defRPr sz="2999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40pt </a:t>
            </a:r>
            <a:r>
              <a:rPr lang="zh-CN" altLang="en-US" dirty="0" smtClean="0"/>
              <a:t>，居中，最多两行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标题 1"/>
          <p:cNvSpPr>
            <a:spLocks noGrp="1"/>
          </p:cNvSpPr>
          <p:nvPr>
            <p:ph type="title" hasCustomPrompt="1"/>
          </p:nvPr>
        </p:nvSpPr>
        <p:spPr>
          <a:xfrm>
            <a:off x="307102" y="304023"/>
            <a:ext cx="8529797" cy="4924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r>
              <a:rPr lang="en-US" altLang="zh-CN" dirty="0" err="1" smtClean="0"/>
              <a:t>asd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f;asldk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jfa;sdlfja;sdfja;sdkjf;asd</a:t>
            </a:r>
            <a:endParaRPr lang="zh-CN" altLang="en-US" dirty="0"/>
          </a:p>
        </p:txBody>
      </p:sp>
      <p:sp>
        <p:nvSpPr>
          <p:cNvPr id="1048849" name="内容占位符 2"/>
          <p:cNvSpPr>
            <a:spLocks noGrp="1"/>
          </p:cNvSpPr>
          <p:nvPr>
            <p:ph idx="1"/>
          </p:nvPr>
        </p:nvSpPr>
        <p:spPr>
          <a:xfrm>
            <a:off x="457081" y="1059932"/>
            <a:ext cx="8229838" cy="353481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7" name="内容占位符 2"/>
          <p:cNvSpPr>
            <a:spLocks noGrp="1"/>
          </p:cNvSpPr>
          <p:nvPr>
            <p:ph sz="half" idx="1"/>
          </p:nvPr>
        </p:nvSpPr>
        <p:spPr>
          <a:xfrm>
            <a:off x="457081" y="1059932"/>
            <a:ext cx="4057784" cy="3534816"/>
          </a:xfrm>
        </p:spPr>
        <p:txBody>
          <a:bodyPr/>
          <a:lstStyle>
            <a:lvl1pPr>
              <a:defRPr sz="2099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58" name="内容占位符 3"/>
          <p:cNvSpPr>
            <a:spLocks noGrp="1"/>
          </p:cNvSpPr>
          <p:nvPr>
            <p:ph sz="half" idx="2"/>
          </p:nvPr>
        </p:nvSpPr>
        <p:spPr>
          <a:xfrm>
            <a:off x="4629136" y="1059932"/>
            <a:ext cx="4057784" cy="3534816"/>
          </a:xfrm>
        </p:spPr>
        <p:txBody>
          <a:bodyPr/>
          <a:lstStyle>
            <a:lvl1pPr>
              <a:defRPr sz="2099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859" name="标题 1"/>
          <p:cNvSpPr>
            <a:spLocks noGrp="1"/>
          </p:cNvSpPr>
          <p:nvPr>
            <p:ph type="title"/>
          </p:nvPr>
        </p:nvSpPr>
        <p:spPr>
          <a:xfrm>
            <a:off x="307102" y="304023"/>
            <a:ext cx="8529797" cy="4924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755651" y="336978"/>
            <a:ext cx="7632700" cy="6536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2" name="Content Placeholder 3"/>
          <p:cNvSpPr>
            <a:spLocks noGrp="1"/>
          </p:cNvSpPr>
          <p:nvPr>
            <p:ph sz="quarter" idx="10"/>
          </p:nvPr>
        </p:nvSpPr>
        <p:spPr>
          <a:xfrm>
            <a:off x="764088" y="1221288"/>
            <a:ext cx="7615824" cy="34385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25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标题 1"/>
          <p:cNvSpPr>
            <a:spLocks noGrp="1"/>
          </p:cNvSpPr>
          <p:nvPr>
            <p:ph type="title"/>
          </p:nvPr>
        </p:nvSpPr>
        <p:spPr>
          <a:xfrm>
            <a:off x="307102" y="304023"/>
            <a:ext cx="8529797" cy="4924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5" name="标题 1"/>
          <p:cNvSpPr>
            <a:spLocks noGrp="1"/>
          </p:cNvSpPr>
          <p:nvPr>
            <p:ph type="title"/>
          </p:nvPr>
        </p:nvSpPr>
        <p:spPr>
          <a:xfrm>
            <a:off x="307102" y="304023"/>
            <a:ext cx="8529797" cy="492451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标题 1"/>
          <p:cNvSpPr>
            <a:spLocks noGrp="1"/>
          </p:cNvSpPr>
          <p:nvPr>
            <p:ph type="ctrTitle" hasCustomPrompt="1"/>
          </p:nvPr>
        </p:nvSpPr>
        <p:spPr>
          <a:xfrm>
            <a:off x="388091" y="123825"/>
            <a:ext cx="8367821" cy="666140"/>
          </a:xfrm>
          <a:prstGeom prst="rect">
            <a:avLst/>
          </a:prstGeom>
        </p:spPr>
        <p:txBody>
          <a:bodyPr lIns="91458" tIns="45729" rIns="91458" bIns="45729">
            <a:noAutofit/>
          </a:bodyPr>
          <a:lstStyle>
            <a:lvl1pPr marL="0" marR="0" indent="0" algn="l" defTabSz="91424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2399" b="0">
                <a:solidFill>
                  <a:schemeClr val="bg1"/>
                </a:solidFill>
              </a:defRPr>
            </a:lvl1pPr>
          </a:lstStyle>
          <a:p>
            <a:r>
              <a:rPr lang="en-US" altLang="zh-CN" dirty="0" smtClean="0"/>
              <a:t>Headline in Arial Regular 36 point</a:t>
            </a:r>
          </a:p>
        </p:txBody>
      </p:sp>
      <p:sp>
        <p:nvSpPr>
          <p:cNvPr id="104885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8091" y="951946"/>
            <a:ext cx="8367821" cy="3773695"/>
          </a:xfrm>
          <a:prstGeom prst="rect">
            <a:avLst/>
          </a:prstGeom>
        </p:spPr>
        <p:txBody>
          <a:bodyPr lIns="91458" tIns="45729" rIns="91458" bIns="45729">
            <a:normAutofit/>
          </a:bodyPr>
          <a:lstStyle>
            <a:lvl1pPr marL="0" marR="0" indent="0" algn="l" defTabSz="91424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1800" baseline="0">
                <a:solidFill>
                  <a:schemeClr val="bg1"/>
                </a:solidFill>
              </a:defRPr>
            </a:lvl1pPr>
            <a:lvl2pPr marL="457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Copy text in Arial Regular 20 - 32 point 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73967" y="180451"/>
            <a:ext cx="7632700" cy="6536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0062" rIns="80125" bIns="40062" numCol="1" anchor="ctr" anchorCtr="0" compatLnSpc="1">
            <a:prstTxWarp prst="textNoShape">
              <a:avLst/>
            </a:prstTxWarp>
          </a:bodyPr>
          <a:lstStyle>
            <a:lvl1pPr>
              <a:defRPr sz="2099" baseline="0">
                <a:solidFill>
                  <a:srgbClr val="C00000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  <p:transition advClick="0" advTm="800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标题 1"/>
          <p:cNvSpPr txBox="1"/>
          <p:nvPr userDrawn="1"/>
        </p:nvSpPr>
        <p:spPr>
          <a:xfrm>
            <a:off x="458890" y="-8070"/>
            <a:ext cx="8231981" cy="857250"/>
          </a:xfrm>
          <a:prstGeom prst="rect">
            <a:avLst/>
          </a:prstGeom>
        </p:spPr>
        <p:txBody>
          <a:bodyPr vert="horz" lIns="68578" tIns="34289" rIns="68578" bIns="34289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300" b="1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标题 1"/>
          <p:cNvSpPr>
            <a:spLocks noGrp="1"/>
          </p:cNvSpPr>
          <p:nvPr>
            <p:ph type="title"/>
          </p:nvPr>
        </p:nvSpPr>
        <p:spPr>
          <a:xfrm>
            <a:off x="585638" y="205980"/>
            <a:ext cx="7907885" cy="408171"/>
          </a:xfrm>
          <a:prstGeom prst="rect">
            <a:avLst/>
          </a:prstGeom>
        </p:spPr>
        <p:txBody>
          <a:bodyPr/>
          <a:lstStyle>
            <a:lvl1pPr>
              <a:defRPr lang="zh-CN" altLang="en-US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 hasCustomPrompt="1"/>
          </p:nvPr>
        </p:nvSpPr>
        <p:spPr>
          <a:xfrm>
            <a:off x="384948" y="131807"/>
            <a:ext cx="8058839" cy="46131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标题</a:t>
            </a:r>
            <a:endParaRPr lang="en-US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68793" y="412010"/>
            <a:ext cx="8506594" cy="4859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3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 sz="2399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标题 1"/>
          <p:cNvSpPr>
            <a:spLocks noGrp="1"/>
          </p:cNvSpPr>
          <p:nvPr>
            <p:ph type="title" hasCustomPrompt="1"/>
          </p:nvPr>
        </p:nvSpPr>
        <p:spPr>
          <a:xfrm>
            <a:off x="912544" y="923711"/>
            <a:ext cx="7274777" cy="479515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048727" name="内容占位符 2"/>
          <p:cNvSpPr>
            <a:spLocks noGrp="1"/>
          </p:cNvSpPr>
          <p:nvPr>
            <p:ph idx="1"/>
          </p:nvPr>
        </p:nvSpPr>
        <p:spPr>
          <a:xfrm>
            <a:off x="1062524" y="1562575"/>
            <a:ext cx="7018952" cy="28449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标题 1"/>
          <p:cNvSpPr>
            <a:spLocks noGrp="1"/>
          </p:cNvSpPr>
          <p:nvPr>
            <p:ph type="ctrTitle" hasCustomPrompt="1"/>
          </p:nvPr>
        </p:nvSpPr>
        <p:spPr>
          <a:xfrm>
            <a:off x="685622" y="1597449"/>
            <a:ext cx="7772757" cy="1103454"/>
          </a:xfrm>
        </p:spPr>
        <p:txBody>
          <a:bodyPr>
            <a:normAutofit/>
          </a:bodyPr>
          <a:lstStyle>
            <a:lvl1pPr algn="ctr">
              <a:defRPr sz="2999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40pt </a:t>
            </a:r>
            <a:r>
              <a:rPr lang="zh-CN" altLang="en-US" dirty="0" smtClean="0"/>
              <a:t>，居中，最多两行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2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标题 1"/>
          <p:cNvSpPr>
            <a:spLocks noGrp="1"/>
          </p:cNvSpPr>
          <p:nvPr>
            <p:ph type="title" hasCustomPrompt="1"/>
          </p:nvPr>
        </p:nvSpPr>
        <p:spPr>
          <a:xfrm>
            <a:off x="307102" y="304023"/>
            <a:ext cx="8529797" cy="492451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32pt </a:t>
            </a:r>
            <a:r>
              <a:rPr lang="zh-CN" altLang="en-US" dirty="0" smtClean="0"/>
              <a:t>，左对齐，只放一行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标题 1"/>
          <p:cNvSpPr>
            <a:spLocks noGrp="1"/>
          </p:cNvSpPr>
          <p:nvPr>
            <p:ph type="title"/>
          </p:nvPr>
        </p:nvSpPr>
        <p:spPr>
          <a:xfrm>
            <a:off x="312836" y="187787"/>
            <a:ext cx="8496000" cy="637849"/>
          </a:xfrm>
        </p:spPr>
        <p:txBody>
          <a:bodyPr lIns="71990" tIns="71990" rIns="71990" bIns="71990">
            <a:no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>
          <a:xfrm>
            <a:off x="755651" y="267496"/>
            <a:ext cx="7632700" cy="653653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2" name="Content Placeholder 3"/>
          <p:cNvSpPr>
            <a:spLocks noGrp="1"/>
          </p:cNvSpPr>
          <p:nvPr>
            <p:ph sz="quarter" idx="10"/>
          </p:nvPr>
        </p:nvSpPr>
        <p:spPr>
          <a:xfrm>
            <a:off x="764088" y="1221288"/>
            <a:ext cx="7615824" cy="3438558"/>
          </a:xfrm>
          <a:prstGeom prst="rect">
            <a:avLst/>
          </a:prstGeom>
        </p:spPr>
        <p:txBody>
          <a:bodyPr lIns="91438" tIns="45719" rIns="91438" bIns="45719"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ob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标题 1"/>
          <p:cNvSpPr>
            <a:spLocks noGrp="1"/>
          </p:cNvSpPr>
          <p:nvPr>
            <p:ph type="title"/>
          </p:nvPr>
        </p:nvSpPr>
        <p:spPr>
          <a:xfrm>
            <a:off x="179512" y="198845"/>
            <a:ext cx="8784976" cy="653653"/>
          </a:xfrm>
          <a:prstGeom prst="rect">
            <a:avLst/>
          </a:prstGeom>
        </p:spPr>
        <p:txBody>
          <a:bodyPr lIns="91376" tIns="45685" rIns="91376" bIns="45685" anchor="ctr"/>
          <a:lstStyle>
            <a:lvl1pPr>
              <a:defRPr sz="2024">
                <a:solidFill>
                  <a:srgbClr val="0080CB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 advClick="0" advTm="8000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标题 1"/>
          <p:cNvSpPr>
            <a:spLocks noGrp="1"/>
          </p:cNvSpPr>
          <p:nvPr>
            <p:ph type="title" hasCustomPrompt="1"/>
          </p:nvPr>
        </p:nvSpPr>
        <p:spPr>
          <a:xfrm>
            <a:off x="441732" y="115390"/>
            <a:ext cx="8702269" cy="5698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27" tIns="45714" rIns="91427" bIns="45714" numCol="1" anchor="ctr" anchorCtr="0" compatLnSpc="1">
            <a:prstTxWarp prst="textNoShape">
              <a:avLst/>
            </a:prstTxWarp>
            <a:normAutofit/>
          </a:bodyPr>
          <a:lstStyle>
            <a:lvl1pPr marL="0" indent="0" algn="l">
              <a:buFont typeface="Arial" pitchFamily="34" charset="0"/>
              <a:buNone/>
              <a:defRPr lang="zh-CN" altLang="en-US" sz="28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 smtClean="0"/>
              <a:t>TEXT TO BE PLACED HERE</a:t>
            </a:r>
            <a:endParaRPr lang="zh-CN" altLang="en-US" dirty="0"/>
          </a:p>
        </p:txBody>
      </p:sp>
    </p:spTree>
  </p:cSld>
  <p:clrMapOvr>
    <a:masterClrMapping/>
  </p:clrMapOvr>
  <p:transition advClick="0" advTm="8000">
    <p:fade thruBlk="1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312738" y="198836"/>
            <a:ext cx="7632700" cy="65365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9" name="Content Placeholder 3"/>
          <p:cNvSpPr>
            <a:spLocks noGrp="1"/>
          </p:cNvSpPr>
          <p:nvPr>
            <p:ph sz="quarter" idx="10"/>
          </p:nvPr>
        </p:nvSpPr>
        <p:spPr>
          <a:xfrm>
            <a:off x="764088" y="1221288"/>
            <a:ext cx="7615824" cy="34385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advClick="0" advTm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55651" y="244081"/>
            <a:ext cx="7632700" cy="6536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>
            <a:lvl1pPr>
              <a:defRPr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</a:p>
        </p:txBody>
      </p:sp>
    </p:spTree>
  </p:cSld>
  <p:clrMapOvr>
    <a:masterClrMapping/>
  </p:clrMapOvr>
  <p:transition advClick="0" advTm="800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标题 1"/>
          <p:cNvSpPr>
            <a:spLocks noGrp="1"/>
          </p:cNvSpPr>
          <p:nvPr>
            <p:ph type="title" hasCustomPrompt="1"/>
          </p:nvPr>
        </p:nvSpPr>
        <p:spPr>
          <a:xfrm>
            <a:off x="912544" y="923711"/>
            <a:ext cx="7274777" cy="479515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1048746" name="内容占位符 2"/>
          <p:cNvSpPr>
            <a:spLocks noGrp="1"/>
          </p:cNvSpPr>
          <p:nvPr>
            <p:ph idx="1"/>
          </p:nvPr>
        </p:nvSpPr>
        <p:spPr>
          <a:xfrm>
            <a:off x="1062524" y="1562575"/>
            <a:ext cx="7018952" cy="28449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标题 1"/>
          <p:cNvSpPr>
            <a:spLocks noGrp="1"/>
          </p:cNvSpPr>
          <p:nvPr>
            <p:ph type="ctrTitle" hasCustomPrompt="1"/>
          </p:nvPr>
        </p:nvSpPr>
        <p:spPr>
          <a:xfrm>
            <a:off x="685622" y="1597449"/>
            <a:ext cx="7772757" cy="1103454"/>
          </a:xfrm>
        </p:spPr>
        <p:txBody>
          <a:bodyPr>
            <a:normAutofit/>
          </a:bodyPr>
          <a:lstStyle>
            <a:lvl1pPr algn="ctr">
              <a:defRPr sz="2999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微软雅黑 </a:t>
            </a:r>
            <a:r>
              <a:rPr lang="en-US" altLang="zh-CN" dirty="0" smtClean="0"/>
              <a:t>40pt </a:t>
            </a:r>
            <a:r>
              <a:rPr lang="zh-CN" altLang="en-US" dirty="0" smtClean="0"/>
              <a:t>，居中，最多两行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1.w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5.xml"/><Relationship Id="rId30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image" Target="../media/image1.wmf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theme" Target="../theme/theme6.xml"/><Relationship Id="rId30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94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83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slideLayout" Target="../slideLayouts/slideLayout9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97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Rectangle 5"/>
          <p:cNvSpPr>
            <a:spLocks noChangeArrowheads="1"/>
          </p:cNvSpPr>
          <p:nvPr userDrawn="1"/>
        </p:nvSpPr>
        <p:spPr bwMode="auto">
          <a:xfrm>
            <a:off x="2280390" y="4904482"/>
            <a:ext cx="204041" cy="14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685754" eaLnBrk="0" hangingPunct="0">
              <a:lnSpc>
                <a:spcPct val="85000"/>
              </a:lnSpc>
            </a:pPr>
            <a:fld id="{F350CB96-EF0E-44F1-90D2-2D2DCEB1810F}" type="slidenum">
              <a:rPr lang="de-DE" altLang="zh-CN" sz="675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</a:rPr>
              <a:pPr defTabSz="685754" eaLnBrk="0" hangingPunct="0">
                <a:lnSpc>
                  <a:spcPct val="85000"/>
                </a:lnSpc>
              </a:pPr>
              <a:t>‹#›</a:t>
            </a:fld>
            <a:endParaRPr lang="en-GB" altLang="zh-CN" sz="675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2097177" name="Picture 2" descr="C:\Users\z00124665\Desktop\图形1.wmf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697" y="4894459"/>
            <a:ext cx="1991916" cy="90725"/>
          </a:xfrm>
          <a:prstGeom prst="rect">
            <a:avLst/>
          </a:prstGeom>
          <a:noFill/>
        </p:spPr>
      </p:pic>
      <p:grpSp>
        <p:nvGrpSpPr>
          <p:cNvPr id="187" name="组合 4"/>
          <p:cNvGrpSpPr/>
          <p:nvPr userDrawn="1"/>
        </p:nvGrpSpPr>
        <p:grpSpPr>
          <a:xfrm>
            <a:off x="7811517" y="4798299"/>
            <a:ext cx="994111" cy="235689"/>
            <a:chOff x="7278650" y="6399213"/>
            <a:chExt cx="1325827" cy="314325"/>
          </a:xfrm>
        </p:grpSpPr>
        <p:pic>
          <p:nvPicPr>
            <p:cNvPr id="2097178" name="Picture 4" descr="8"/>
            <p:cNvPicPr>
              <a:picLocks noChangeAspect="1" noChangeArrowheads="1"/>
            </p:cNvPicPr>
            <p:nvPr/>
          </p:nvPicPr>
          <p:blipFill rotWithShape="1">
            <a:blip r:embed="rId5" cstate="print"/>
            <a:srcRect r="63127"/>
            <a:stretch>
              <a:fillRect/>
            </a:stretch>
          </p:blipFill>
          <p:spPr bwMode="auto">
            <a:xfrm>
              <a:off x="7278650" y="6399213"/>
              <a:ext cx="48350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79" name="图片 6" descr="HW_POS_RBG_Vertical-150ppi.png"/>
            <p:cNvPicPr>
              <a:picLocks/>
            </p:cNvPicPr>
            <p:nvPr userDrawn="1"/>
          </p:nvPicPr>
          <p:blipFill rotWithShape="1">
            <a:blip r:embed="rId6" cstate="print"/>
            <a:srcRect t="81588"/>
            <a:stretch>
              <a:fillRect/>
            </a:stretch>
          </p:blipFill>
          <p:spPr>
            <a:xfrm>
              <a:off x="7740382" y="6509327"/>
              <a:ext cx="864095" cy="159098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txStyles>
    <p:titleStyle>
      <a:lvl1pPr algn="ctr" defTabSz="68575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58" indent="-257158" algn="l" defTabSz="6857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6" indent="-214298" algn="l" defTabSz="68575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93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70" indent="-171439" algn="l" defTabSz="68575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47" indent="-171439" algn="l" defTabSz="68575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24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9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9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3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40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7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5"/>
          <p:cNvSpPr>
            <a:spLocks noChangeArrowheads="1"/>
          </p:cNvSpPr>
          <p:nvPr userDrawn="1"/>
        </p:nvSpPr>
        <p:spPr bwMode="auto">
          <a:xfrm>
            <a:off x="2280390" y="4904482"/>
            <a:ext cx="204041" cy="14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685754" eaLnBrk="0" hangingPunct="0">
              <a:lnSpc>
                <a:spcPct val="85000"/>
              </a:lnSpc>
            </a:pPr>
            <a:fld id="{F350CB96-EF0E-44F1-90D2-2D2DCEB1810F}" type="slidenum">
              <a:rPr lang="de-DE" altLang="zh-CN" sz="675" smtClean="0">
                <a:solidFill>
                  <a:prstClr val="white">
                    <a:lumMod val="65000"/>
                  </a:prstClr>
                </a:solidFill>
              </a:rPr>
              <a:pPr defTabSz="685754" eaLnBrk="0" hangingPunct="0">
                <a:lnSpc>
                  <a:spcPct val="85000"/>
                </a:lnSpc>
              </a:pPr>
              <a:t>‹#›</a:t>
            </a:fld>
            <a:endParaRPr lang="en-GB" altLang="zh-CN" sz="675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097168" name="Picture 2" descr="C:\Users\z00124665\Desktop\图形1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1697" y="4894459"/>
            <a:ext cx="1991916" cy="90725"/>
          </a:xfrm>
          <a:prstGeom prst="rect">
            <a:avLst/>
          </a:prstGeom>
          <a:noFill/>
        </p:spPr>
      </p:pic>
      <p:grpSp>
        <p:nvGrpSpPr>
          <p:cNvPr id="96" name="组合 4"/>
          <p:cNvGrpSpPr/>
          <p:nvPr userDrawn="1"/>
        </p:nvGrpSpPr>
        <p:grpSpPr>
          <a:xfrm>
            <a:off x="8000545" y="4831540"/>
            <a:ext cx="994111" cy="235689"/>
            <a:chOff x="7278650" y="6399213"/>
            <a:chExt cx="1325827" cy="314325"/>
          </a:xfrm>
        </p:grpSpPr>
        <p:pic>
          <p:nvPicPr>
            <p:cNvPr id="2097169" name="Picture 4" descr="8"/>
            <p:cNvPicPr>
              <a:picLocks noChangeAspect="1" noChangeArrowheads="1"/>
            </p:cNvPicPr>
            <p:nvPr/>
          </p:nvPicPr>
          <p:blipFill rotWithShape="1">
            <a:blip r:embed="rId14" cstate="print"/>
            <a:srcRect r="63127"/>
            <a:stretch>
              <a:fillRect/>
            </a:stretch>
          </p:blipFill>
          <p:spPr bwMode="auto">
            <a:xfrm>
              <a:off x="7278650" y="6399213"/>
              <a:ext cx="48350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70" name="图片 6" descr="HW_POS_RBG_Vertical-150ppi.png"/>
            <p:cNvPicPr>
              <a:picLocks/>
            </p:cNvPicPr>
            <p:nvPr userDrawn="1"/>
          </p:nvPicPr>
          <p:blipFill rotWithShape="1">
            <a:blip r:embed="rId15" cstate="print"/>
            <a:srcRect t="81588"/>
            <a:stretch>
              <a:fillRect/>
            </a:stretch>
          </p:blipFill>
          <p:spPr>
            <a:xfrm>
              <a:off x="7740382" y="6509327"/>
              <a:ext cx="864095" cy="159098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68575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58" indent="-257158" algn="l" defTabSz="6857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6" indent="-214298" algn="l" defTabSz="685754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93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70" indent="-171439" algn="l" defTabSz="685754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47" indent="-171439" algn="l" defTabSz="685754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24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01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79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55" indent="-171439" algn="l" defTabSz="68575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7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54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1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9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85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63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40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17" algn="l" defTabSz="68575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3" name="直接连接符 8"/>
          <p:cNvCxnSpPr>
            <a:cxnSpLocks/>
          </p:cNvCxnSpPr>
          <p:nvPr userDrawn="1"/>
        </p:nvCxnSpPr>
        <p:spPr>
          <a:xfrm>
            <a:off x="226755" y="351507"/>
            <a:ext cx="865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83" name="图片 15" descr="leading-new-ict.png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7824651" y="182533"/>
            <a:ext cx="1073549" cy="80981"/>
          </a:xfrm>
          <a:prstGeom prst="rect">
            <a:avLst/>
          </a:prstGeom>
        </p:spPr>
      </p:pic>
      <p:sp>
        <p:nvSpPr>
          <p:cNvPr id="1048872" name="Rectangle 5"/>
          <p:cNvSpPr>
            <a:spLocks noChangeArrowheads="1"/>
          </p:cNvSpPr>
          <p:nvPr userDrawn="1"/>
        </p:nvSpPr>
        <p:spPr bwMode="auto">
          <a:xfrm>
            <a:off x="2280390" y="4904482"/>
            <a:ext cx="204041" cy="14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685754" eaLnBrk="0" hangingPunct="0">
              <a:lnSpc>
                <a:spcPct val="85000"/>
              </a:lnSpc>
            </a:pPr>
            <a:fld id="{F350CB96-EF0E-44F1-90D2-2D2DCEB1810F}" type="slidenum">
              <a:rPr lang="de-DE" altLang="zh-CN" sz="675" smtClean="0">
                <a:solidFill>
                  <a:prstClr val="white">
                    <a:lumMod val="65000"/>
                  </a:prstClr>
                </a:solidFill>
              </a:rPr>
              <a:pPr defTabSz="685754" eaLnBrk="0" hangingPunct="0">
                <a:lnSpc>
                  <a:spcPct val="85000"/>
                </a:lnSpc>
              </a:pPr>
              <a:t>‹#›</a:t>
            </a:fld>
            <a:endParaRPr lang="en-GB" altLang="zh-CN" sz="675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097184" name="Picture 2" descr="C:\Users\z00124665\Desktop\图形1.wmf"/>
          <p:cNvPicPr>
            <a:picLocks noChangeAspect="1" noChangeArrowheads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41697" y="4894459"/>
            <a:ext cx="1991916" cy="90725"/>
          </a:xfrm>
          <a:prstGeom prst="rect">
            <a:avLst/>
          </a:prstGeom>
          <a:noFill/>
        </p:spPr>
      </p:pic>
      <p:grpSp>
        <p:nvGrpSpPr>
          <p:cNvPr id="247" name="组合 10"/>
          <p:cNvGrpSpPr/>
          <p:nvPr userDrawn="1"/>
        </p:nvGrpSpPr>
        <p:grpSpPr>
          <a:xfrm>
            <a:off x="7811517" y="4798299"/>
            <a:ext cx="994111" cy="235689"/>
            <a:chOff x="7278650" y="6399213"/>
            <a:chExt cx="1325827" cy="314325"/>
          </a:xfrm>
        </p:grpSpPr>
        <p:pic>
          <p:nvPicPr>
            <p:cNvPr id="2097185" name="Picture 4" descr="8"/>
            <p:cNvPicPr>
              <a:picLocks noChangeAspect="1" noChangeArrowheads="1"/>
            </p:cNvPicPr>
            <p:nvPr/>
          </p:nvPicPr>
          <p:blipFill rotWithShape="1">
            <a:blip r:embed="rId12" cstate="print"/>
            <a:srcRect r="63127"/>
            <a:stretch>
              <a:fillRect/>
            </a:stretch>
          </p:blipFill>
          <p:spPr bwMode="auto">
            <a:xfrm>
              <a:off x="7278650" y="6399213"/>
              <a:ext cx="48350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86" name="图片 17" descr="HW_POS_RBG_Vertical-150ppi.png"/>
            <p:cNvPicPr>
              <a:picLocks/>
            </p:cNvPicPr>
            <p:nvPr userDrawn="1"/>
          </p:nvPicPr>
          <p:blipFill rotWithShape="1">
            <a:blip r:embed="rId13" cstate="print"/>
            <a:srcRect t="81588"/>
            <a:stretch>
              <a:fillRect/>
            </a:stretch>
          </p:blipFill>
          <p:spPr>
            <a:xfrm>
              <a:off x="7740382" y="6509327"/>
              <a:ext cx="864095" cy="159098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</p:sldLayoutIdLst>
  <p:txStyles>
    <p:titleStyle>
      <a:lvl1pPr algn="ctr" defTabSz="914339" rtl="0" eaLnBrk="1" latinLnBrk="0" hangingPunct="1">
        <a:spcBef>
          <a:spcPct val="0"/>
        </a:spcBef>
        <a:buNone/>
        <a:defRPr sz="4424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77" indent="-342877" algn="l" defTabSz="914339" rtl="0" eaLnBrk="1" latinLnBrk="0" hangingPunct="1">
        <a:spcBef>
          <a:spcPct val="20000"/>
        </a:spcBef>
        <a:buFont typeface="Arial" pitchFamily="34" charset="0"/>
        <a:buChar char="•"/>
        <a:defRPr sz="3224" kern="1200">
          <a:solidFill>
            <a:schemeClr val="bg1"/>
          </a:solidFill>
          <a:latin typeface="+mn-lt"/>
          <a:ea typeface="+mn-ea"/>
          <a:cs typeface="+mn-cs"/>
        </a:defRPr>
      </a:lvl1pPr>
      <a:lvl2pPr marL="742900" indent="-285731" algn="l" defTabSz="914339" rtl="0" eaLnBrk="1" latinLnBrk="0" hangingPunct="1">
        <a:spcBef>
          <a:spcPct val="20000"/>
        </a:spcBef>
        <a:buFont typeface="Arial" pitchFamily="34" charset="0"/>
        <a:buChar char="–"/>
        <a:defRPr sz="2774" kern="1200">
          <a:solidFill>
            <a:schemeClr val="bg1"/>
          </a:solidFill>
          <a:latin typeface="+mn-lt"/>
          <a:ea typeface="+mn-ea"/>
          <a:cs typeface="+mn-cs"/>
        </a:defRPr>
      </a:lvl2pPr>
      <a:lvl3pPr marL="1142924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3pPr>
      <a:lvl4pPr marL="1600093" indent="-228585" algn="l" defTabSz="914339" rtl="0" eaLnBrk="1" latinLnBrk="0" hangingPunct="1">
        <a:spcBef>
          <a:spcPct val="20000"/>
        </a:spcBef>
        <a:buFont typeface="Arial" pitchFamily="34" charset="0"/>
        <a:buChar char="–"/>
        <a:defRPr sz="2024" kern="1200">
          <a:solidFill>
            <a:schemeClr val="bg1"/>
          </a:solidFill>
          <a:latin typeface="+mn-lt"/>
          <a:ea typeface="+mn-ea"/>
          <a:cs typeface="+mn-cs"/>
        </a:defRPr>
      </a:lvl4pPr>
      <a:lvl5pPr marL="2057263" indent="-228585" algn="l" defTabSz="914339" rtl="0" eaLnBrk="1" latinLnBrk="0" hangingPunct="1">
        <a:spcBef>
          <a:spcPct val="20000"/>
        </a:spcBef>
        <a:buFont typeface="Arial" pitchFamily="34" charset="0"/>
        <a:buChar char="»"/>
        <a:defRPr sz="2024" kern="1200">
          <a:solidFill>
            <a:schemeClr val="bg1"/>
          </a:solidFill>
          <a:latin typeface="+mn-lt"/>
          <a:ea typeface="+mn-ea"/>
          <a:cs typeface="+mn-cs"/>
        </a:defRPr>
      </a:lvl5pPr>
      <a:lvl6pPr marL="2514433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1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0" indent="-228585" algn="l" defTabSz="914339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8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7B020-2AD5-4E6B-8C7A-DF7C950B4D7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transition spd="med" advClick="0"/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标题占位符 1"/>
          <p:cNvSpPr>
            <a:spLocks noGrp="1"/>
          </p:cNvSpPr>
          <p:nvPr>
            <p:ph type="title"/>
          </p:nvPr>
        </p:nvSpPr>
        <p:spPr>
          <a:xfrm>
            <a:off x="307102" y="351507"/>
            <a:ext cx="8529797" cy="781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微软雅黑 左对齐 一行</a:t>
            </a:r>
            <a:endParaRPr lang="zh-CN" altLang="en-US" dirty="0"/>
          </a:p>
        </p:txBody>
      </p:sp>
      <p:sp>
        <p:nvSpPr>
          <p:cNvPr id="1048634" name="文本占位符 2"/>
          <p:cNvSpPr>
            <a:spLocks noGrp="1"/>
          </p:cNvSpPr>
          <p:nvPr>
            <p:ph type="body" idx="1"/>
          </p:nvPr>
        </p:nvSpPr>
        <p:spPr>
          <a:xfrm>
            <a:off x="457081" y="1199872"/>
            <a:ext cx="8229838" cy="339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635" name="Rectangle 5"/>
          <p:cNvSpPr>
            <a:spLocks noChangeArrowheads="1"/>
          </p:cNvSpPr>
          <p:nvPr userDrawn="1"/>
        </p:nvSpPr>
        <p:spPr bwMode="auto">
          <a:xfrm>
            <a:off x="2279797" y="4903346"/>
            <a:ext cx="203988" cy="14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339" eaLnBrk="0" hangingPunct="0">
              <a:lnSpc>
                <a:spcPct val="85000"/>
              </a:lnSpc>
            </a:pPr>
            <a:fld id="{F350CB96-EF0E-44F1-90D2-2D2DCEB1810F}" type="slidenum">
              <a:rPr lang="de-DE" altLang="zh-CN" sz="675" smtClean="0">
                <a:solidFill>
                  <a:prstClr val="white">
                    <a:lumMod val="65000"/>
                  </a:prstClr>
                </a:solidFill>
              </a:rPr>
              <a:pPr defTabSz="914339" eaLnBrk="0" hangingPunct="0">
                <a:lnSpc>
                  <a:spcPct val="85000"/>
                </a:lnSpc>
              </a:pPr>
              <a:t>‹#›</a:t>
            </a:fld>
            <a:endParaRPr lang="en-GB" altLang="zh-CN" sz="675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097164" name="Picture 2" descr="C:\Users\z00124665\Desktop\图形1.wmf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241635" y="4893325"/>
            <a:ext cx="1991397" cy="90704"/>
          </a:xfrm>
          <a:prstGeom prst="rect">
            <a:avLst/>
          </a:prstGeom>
          <a:noFill/>
        </p:spPr>
      </p:pic>
      <p:pic>
        <p:nvPicPr>
          <p:cNvPr id="2097165" name="图片 11" descr="leading-new-ict.png"/>
          <p:cNvPicPr>
            <a:picLocks noChangeAspect="1"/>
          </p:cNvPicPr>
          <p:nvPr userDrawn="1"/>
        </p:nvPicPr>
        <p:blipFill>
          <a:blip r:embed="rId29" cstate="print"/>
          <a:stretch>
            <a:fillRect/>
          </a:stretch>
        </p:blipFill>
        <p:spPr>
          <a:xfrm>
            <a:off x="7824651" y="182533"/>
            <a:ext cx="1073549" cy="80981"/>
          </a:xfrm>
          <a:prstGeom prst="rect">
            <a:avLst/>
          </a:prstGeom>
        </p:spPr>
      </p:pic>
      <p:sp>
        <p:nvSpPr>
          <p:cNvPr id="1048636" name="TextBox 12"/>
          <p:cNvSpPr txBox="1"/>
          <p:nvPr userDrawn="1"/>
        </p:nvSpPr>
        <p:spPr>
          <a:xfrm>
            <a:off x="-2176993" y="123796"/>
            <a:ext cx="2176993" cy="712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排版：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左对齐</a:t>
            </a:r>
            <a:endParaRPr lang="en-US" altLang="zh-CN" sz="1050" b="1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中文字体：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微软雅黑</a:t>
            </a: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英文字体：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Arial</a:t>
            </a: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正文颜色：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RGB: 89;89;89    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标题</a:t>
            </a:r>
            <a:r>
              <a:rPr lang="en-US" altLang="zh-CN" sz="1050" dirty="0" smtClean="0">
                <a:solidFill>
                  <a:prstClr val="white"/>
                </a:solidFill>
              </a:rPr>
              <a:t>/</a:t>
            </a:r>
            <a:r>
              <a:rPr lang="zh-CN" altLang="en-US" sz="1050" dirty="0" smtClean="0">
                <a:solidFill>
                  <a:prstClr val="white"/>
                </a:solidFill>
              </a:rPr>
              <a:t>强调颜色</a:t>
            </a:r>
            <a:r>
              <a:rPr lang="en-US" altLang="zh-CN" sz="1050" dirty="0" smtClean="0">
                <a:solidFill>
                  <a:prstClr val="white"/>
                </a:solidFill>
              </a:rPr>
              <a:t>: 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RGB: 0;0;0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分隔线条颜色： 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RGB: 166;166;166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分隔线条线粗： 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0.75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磅</a:t>
            </a:r>
            <a:endParaRPr lang="en-US" altLang="zh-CN" sz="1050" b="1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用做画面色块使用，三种颜色请搭配使用，同一个页面颜色不能重复使用</a:t>
            </a: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图形与文字搭配做底色使用，深浅搭配使用</a:t>
            </a: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红色仅作局部小范围点缀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渐变色只用在数据图形的展示方面</a:t>
            </a: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图标：整个胶片出现的图标，使用线稿效果，增加圆形线圈加以辅助；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图标尺寸为三种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2.4x2.4cm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，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1.6x1.6cm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，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0.9x0.9cm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图片：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选择亮度高、自然化的图片；</a:t>
            </a:r>
          </a:p>
          <a:p>
            <a:pPr defTabSz="914339">
              <a:lnSpc>
                <a:spcPct val="150000"/>
              </a:lnSpc>
            </a:pP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endParaRPr lang="zh-CN" altLang="en-US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endParaRPr lang="zh-CN" altLang="en-US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endParaRPr lang="zh-CN" altLang="en-US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1048637" name="矩形 13"/>
          <p:cNvSpPr/>
          <p:nvPr userDrawn="1"/>
        </p:nvSpPr>
        <p:spPr>
          <a:xfrm>
            <a:off x="10835004" y="1133213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638" name="矩形 14"/>
          <p:cNvSpPr/>
          <p:nvPr userDrawn="1"/>
        </p:nvSpPr>
        <p:spPr>
          <a:xfrm>
            <a:off x="10835004" y="735971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39" name="矩形 15"/>
          <p:cNvSpPr/>
          <p:nvPr userDrawn="1"/>
        </p:nvSpPr>
        <p:spPr>
          <a:xfrm>
            <a:off x="10835004" y="351733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40" name="矩形 16"/>
          <p:cNvSpPr/>
          <p:nvPr userDrawn="1"/>
        </p:nvSpPr>
        <p:spPr>
          <a:xfrm>
            <a:off x="11104934" y="1133213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641" name="矩形 17"/>
          <p:cNvSpPr/>
          <p:nvPr userDrawn="1"/>
        </p:nvSpPr>
        <p:spPr>
          <a:xfrm>
            <a:off x="11104934" y="735971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E3E9EF"/>
              </a:gs>
              <a:gs pos="100000">
                <a:srgbClr val="EBEF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642" name="矩形 18"/>
          <p:cNvSpPr/>
          <p:nvPr userDrawn="1"/>
        </p:nvSpPr>
        <p:spPr>
          <a:xfrm>
            <a:off x="11104934" y="351507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643" name="矩形 19"/>
          <p:cNvSpPr/>
          <p:nvPr userDrawn="1"/>
        </p:nvSpPr>
        <p:spPr>
          <a:xfrm>
            <a:off x="10835004" y="1507961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644" name="TextBox 20"/>
          <p:cNvSpPr txBox="1"/>
          <p:nvPr userDrawn="1"/>
        </p:nvSpPr>
        <p:spPr>
          <a:xfrm>
            <a:off x="9269299" y="36758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图标底色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645" name="TextBox 21"/>
          <p:cNvSpPr txBox="1"/>
          <p:nvPr userDrawn="1"/>
        </p:nvSpPr>
        <p:spPr>
          <a:xfrm>
            <a:off x="9269299" y="75307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文字底色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646" name="TextBox 22"/>
          <p:cNvSpPr txBox="1"/>
          <p:nvPr userDrawn="1"/>
        </p:nvSpPr>
        <p:spPr>
          <a:xfrm>
            <a:off x="9269299" y="113855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图标底色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647" name="TextBox 23"/>
          <p:cNvSpPr txBox="1"/>
          <p:nvPr userDrawn="1"/>
        </p:nvSpPr>
        <p:spPr>
          <a:xfrm>
            <a:off x="9269299" y="15240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文字底色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648" name="矩形 24"/>
          <p:cNvSpPr/>
          <p:nvPr userDrawn="1"/>
        </p:nvSpPr>
        <p:spPr>
          <a:xfrm>
            <a:off x="10835004" y="1923828"/>
            <a:ext cx="269930" cy="2699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649" name="矩形 25"/>
          <p:cNvSpPr/>
          <p:nvPr userDrawn="1"/>
        </p:nvSpPr>
        <p:spPr>
          <a:xfrm>
            <a:off x="10835004" y="2350779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C2D3E2"/>
              </a:gs>
              <a:gs pos="100000">
                <a:srgbClr val="CCDA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50" name="矩形 26"/>
          <p:cNvSpPr/>
          <p:nvPr userDrawn="1"/>
        </p:nvSpPr>
        <p:spPr>
          <a:xfrm>
            <a:off x="11104934" y="2350779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CE0B0F"/>
              </a:gs>
              <a:gs pos="100000">
                <a:srgbClr val="F1937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51" name="矩形 27"/>
          <p:cNvSpPr/>
          <p:nvPr userDrawn="1"/>
        </p:nvSpPr>
        <p:spPr>
          <a:xfrm>
            <a:off x="10835004" y="2787754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F1F5F9"/>
              </a:gs>
              <a:gs pos="100000">
                <a:srgbClr val="CCDAE7">
                  <a:alpha val="4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52" name="矩形 28"/>
          <p:cNvSpPr/>
          <p:nvPr userDrawn="1"/>
        </p:nvSpPr>
        <p:spPr>
          <a:xfrm>
            <a:off x="11104934" y="2787754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FE4B4B"/>
              </a:gs>
              <a:gs pos="100000">
                <a:srgbClr val="CC75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53" name="TextBox 29"/>
          <p:cNvSpPr txBox="1"/>
          <p:nvPr userDrawn="1"/>
        </p:nvSpPr>
        <p:spPr>
          <a:xfrm>
            <a:off x="9269298" y="236685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白底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654" name="TextBox 30"/>
          <p:cNvSpPr txBox="1"/>
          <p:nvPr userDrawn="1"/>
        </p:nvSpPr>
        <p:spPr>
          <a:xfrm>
            <a:off x="9269299" y="280383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有色底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655" name="矩形 31"/>
          <p:cNvSpPr/>
          <p:nvPr userDrawn="1"/>
        </p:nvSpPr>
        <p:spPr>
          <a:xfrm>
            <a:off x="11104934" y="3200701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F5D9D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56" name="矩形 32"/>
          <p:cNvSpPr/>
          <p:nvPr userDrawn="1"/>
        </p:nvSpPr>
        <p:spPr>
          <a:xfrm>
            <a:off x="10835004" y="3200701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DCDFE3">
                  <a:alpha val="51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57" name="TextBox 33"/>
          <p:cNvSpPr txBox="1"/>
          <p:nvPr userDrawn="1"/>
        </p:nvSpPr>
        <p:spPr>
          <a:xfrm>
            <a:off x="9269299" y="3200701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与渐变图形搭配使用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658" name="Rectangle 5"/>
          <p:cNvSpPr>
            <a:spLocks noChangeArrowheads="1"/>
          </p:cNvSpPr>
          <p:nvPr userDrawn="1"/>
        </p:nvSpPr>
        <p:spPr bwMode="auto">
          <a:xfrm>
            <a:off x="1731474" y="-318176"/>
            <a:ext cx="241304" cy="244245"/>
          </a:xfrm>
          <a:prstGeom prst="rect">
            <a:avLst/>
          </a:prstGeom>
          <a:solidFill>
            <a:srgbClr val="F66F6A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659" name="Rectangle 6"/>
          <p:cNvSpPr>
            <a:spLocks noChangeArrowheads="1"/>
          </p:cNvSpPr>
          <p:nvPr userDrawn="1"/>
        </p:nvSpPr>
        <p:spPr bwMode="auto">
          <a:xfrm>
            <a:off x="2014483" y="-318176"/>
            <a:ext cx="242771" cy="24424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660" name="Rectangle 7"/>
          <p:cNvSpPr>
            <a:spLocks noChangeArrowheads="1"/>
          </p:cNvSpPr>
          <p:nvPr userDrawn="1"/>
        </p:nvSpPr>
        <p:spPr bwMode="auto">
          <a:xfrm>
            <a:off x="2559676" y="-318176"/>
            <a:ext cx="241304" cy="244245"/>
          </a:xfrm>
          <a:prstGeom prst="rect">
            <a:avLst/>
          </a:prstGeom>
          <a:solidFill>
            <a:srgbClr val="F7A655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661" name="Rectangle 8"/>
          <p:cNvSpPr>
            <a:spLocks noChangeArrowheads="1"/>
          </p:cNvSpPr>
          <p:nvPr userDrawn="1"/>
        </p:nvSpPr>
        <p:spPr bwMode="auto">
          <a:xfrm>
            <a:off x="2842686" y="-318176"/>
            <a:ext cx="242771" cy="244245"/>
          </a:xfrm>
          <a:prstGeom prst="rect">
            <a:avLst/>
          </a:prstGeom>
          <a:solidFill>
            <a:srgbClr val="59C8D5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662" name="Rectangle 9"/>
          <p:cNvSpPr>
            <a:spLocks noChangeArrowheads="1"/>
          </p:cNvSpPr>
          <p:nvPr userDrawn="1"/>
        </p:nvSpPr>
        <p:spPr bwMode="auto">
          <a:xfrm>
            <a:off x="3127162" y="-318176"/>
            <a:ext cx="242037" cy="244245"/>
          </a:xfrm>
          <a:prstGeom prst="rect">
            <a:avLst/>
          </a:prstGeom>
          <a:solidFill>
            <a:srgbClr val="FFDF4F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663" name="Rectangle 10"/>
          <p:cNvSpPr>
            <a:spLocks noChangeArrowheads="1"/>
          </p:cNvSpPr>
          <p:nvPr userDrawn="1"/>
        </p:nvSpPr>
        <p:spPr bwMode="auto">
          <a:xfrm>
            <a:off x="3410904" y="-318176"/>
            <a:ext cx="242771" cy="244245"/>
          </a:xfrm>
          <a:prstGeom prst="rect">
            <a:avLst/>
          </a:prstGeom>
          <a:solidFill>
            <a:srgbClr val="84D0A2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664" name="Rectangle 5"/>
          <p:cNvSpPr>
            <a:spLocks noChangeArrowheads="1"/>
          </p:cNvSpPr>
          <p:nvPr userDrawn="1"/>
        </p:nvSpPr>
        <p:spPr bwMode="auto">
          <a:xfrm>
            <a:off x="5773" y="-318176"/>
            <a:ext cx="241304" cy="24424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65" name="Rectangle 5"/>
          <p:cNvSpPr>
            <a:spLocks noChangeArrowheads="1"/>
          </p:cNvSpPr>
          <p:nvPr userDrawn="1"/>
        </p:nvSpPr>
        <p:spPr bwMode="auto">
          <a:xfrm>
            <a:off x="288782" y="-318176"/>
            <a:ext cx="241304" cy="24424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66" name="Rectangle 5"/>
          <p:cNvSpPr>
            <a:spLocks noChangeArrowheads="1"/>
          </p:cNvSpPr>
          <p:nvPr userDrawn="1"/>
        </p:nvSpPr>
        <p:spPr bwMode="auto">
          <a:xfrm>
            <a:off x="571790" y="-318176"/>
            <a:ext cx="241304" cy="24424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67" name="矩形 57"/>
          <p:cNvSpPr/>
          <p:nvPr userDrawn="1"/>
        </p:nvSpPr>
        <p:spPr>
          <a:xfrm>
            <a:off x="69717" y="-55085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599"/>
            <a:r>
              <a:rPr lang="zh-CN" altLang="en-US" sz="9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900" b="1" dirty="0">
              <a:solidFill>
                <a:prstClr val="black">
                  <a:lumMod val="75000"/>
                  <a:lumOff val="2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48668" name="矩形 58"/>
          <p:cNvSpPr/>
          <p:nvPr userDrawn="1"/>
        </p:nvSpPr>
        <p:spPr>
          <a:xfrm>
            <a:off x="1655974" y="-55085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599"/>
            <a:r>
              <a:rPr lang="zh-CN" altLang="en-US" sz="9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900" b="1" dirty="0">
              <a:solidFill>
                <a:prstClr val="black">
                  <a:lumMod val="75000"/>
                  <a:lumOff val="2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48669" name="矩形 59"/>
          <p:cNvSpPr/>
          <p:nvPr userDrawn="1"/>
        </p:nvSpPr>
        <p:spPr>
          <a:xfrm>
            <a:off x="2504600" y="-55085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599"/>
            <a:r>
              <a:rPr lang="zh-CN" altLang="en-US" sz="9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900" b="1" dirty="0">
              <a:solidFill>
                <a:prstClr val="black">
                  <a:lumMod val="75000"/>
                  <a:lumOff val="2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48670" name="Rectangle 5"/>
          <p:cNvSpPr>
            <a:spLocks noChangeArrowheads="1"/>
          </p:cNvSpPr>
          <p:nvPr userDrawn="1"/>
        </p:nvSpPr>
        <p:spPr bwMode="auto">
          <a:xfrm>
            <a:off x="862163" y="-318176"/>
            <a:ext cx="241304" cy="24424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671" name="Rectangle 5"/>
          <p:cNvSpPr>
            <a:spLocks noChangeArrowheads="1"/>
          </p:cNvSpPr>
          <p:nvPr userDrawn="1"/>
        </p:nvSpPr>
        <p:spPr bwMode="auto">
          <a:xfrm>
            <a:off x="1145171" y="-318176"/>
            <a:ext cx="241304" cy="24424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42" name="组合 43"/>
          <p:cNvGrpSpPr/>
          <p:nvPr userDrawn="1"/>
        </p:nvGrpSpPr>
        <p:grpSpPr>
          <a:xfrm>
            <a:off x="7811517" y="4798299"/>
            <a:ext cx="994111" cy="235689"/>
            <a:chOff x="7278650" y="6399213"/>
            <a:chExt cx="1325827" cy="314325"/>
          </a:xfrm>
        </p:grpSpPr>
        <p:pic>
          <p:nvPicPr>
            <p:cNvPr id="2097166" name="Picture 4" descr="8"/>
            <p:cNvPicPr>
              <a:picLocks noChangeAspect="1" noChangeArrowheads="1"/>
            </p:cNvPicPr>
            <p:nvPr/>
          </p:nvPicPr>
          <p:blipFill rotWithShape="1">
            <a:blip r:embed="rId30" cstate="print"/>
            <a:srcRect r="63127"/>
            <a:stretch>
              <a:fillRect/>
            </a:stretch>
          </p:blipFill>
          <p:spPr bwMode="auto">
            <a:xfrm>
              <a:off x="7278650" y="6399213"/>
              <a:ext cx="48350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67" name="图片 45" descr="HW_POS_RBG_Vertical-150ppi.png"/>
            <p:cNvPicPr>
              <a:picLocks/>
            </p:cNvPicPr>
            <p:nvPr userDrawn="1"/>
          </p:nvPicPr>
          <p:blipFill rotWithShape="1">
            <a:blip r:embed="rId31" cstate="print"/>
            <a:srcRect t="81588"/>
            <a:stretch>
              <a:fillRect/>
            </a:stretch>
          </p:blipFill>
          <p:spPr>
            <a:xfrm>
              <a:off x="7740382" y="6509327"/>
              <a:ext cx="864095" cy="159098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</p:sldLayoutIdLst>
  <p:txStyles>
    <p:titleStyle>
      <a:lvl1pPr algn="l" defTabSz="685617" rtl="0" eaLnBrk="1" latinLnBrk="0" hangingPunct="1">
        <a:spcBef>
          <a:spcPct val="0"/>
        </a:spcBef>
        <a:buNone/>
        <a:defRPr sz="2399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itchFamily="34" charset="0"/>
        <a:buChar char="•"/>
        <a:defRPr sz="2099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标题占位符 1"/>
          <p:cNvSpPr>
            <a:spLocks noGrp="1"/>
          </p:cNvSpPr>
          <p:nvPr>
            <p:ph type="title"/>
          </p:nvPr>
        </p:nvSpPr>
        <p:spPr>
          <a:xfrm>
            <a:off x="307102" y="351507"/>
            <a:ext cx="8529797" cy="781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微软雅黑 左对齐 一行</a:t>
            </a:r>
            <a:endParaRPr lang="zh-CN" altLang="en-US" dirty="0"/>
          </a:p>
        </p:txBody>
      </p:sp>
      <p:sp>
        <p:nvSpPr>
          <p:cNvPr id="1048806" name="文本占位符 2"/>
          <p:cNvSpPr>
            <a:spLocks noGrp="1"/>
          </p:cNvSpPr>
          <p:nvPr>
            <p:ph type="body" idx="1"/>
          </p:nvPr>
        </p:nvSpPr>
        <p:spPr>
          <a:xfrm>
            <a:off x="457081" y="1199872"/>
            <a:ext cx="8229838" cy="339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48807" name="Rectangle 5"/>
          <p:cNvSpPr>
            <a:spLocks noChangeArrowheads="1"/>
          </p:cNvSpPr>
          <p:nvPr userDrawn="1"/>
        </p:nvSpPr>
        <p:spPr bwMode="auto">
          <a:xfrm>
            <a:off x="2279797" y="4903346"/>
            <a:ext cx="203988" cy="14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339" eaLnBrk="0" hangingPunct="0">
              <a:lnSpc>
                <a:spcPct val="85000"/>
              </a:lnSpc>
            </a:pPr>
            <a:fld id="{F350CB96-EF0E-44F1-90D2-2D2DCEB1810F}" type="slidenum">
              <a:rPr lang="de-DE" altLang="zh-CN" sz="675" smtClean="0">
                <a:solidFill>
                  <a:prstClr val="white">
                    <a:lumMod val="65000"/>
                  </a:prstClr>
                </a:solidFill>
              </a:rPr>
              <a:pPr defTabSz="914339" eaLnBrk="0" hangingPunct="0">
                <a:lnSpc>
                  <a:spcPct val="85000"/>
                </a:lnSpc>
              </a:pPr>
              <a:t>‹#›</a:t>
            </a:fld>
            <a:endParaRPr lang="en-GB" altLang="zh-CN" sz="675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2097180" name="Picture 2" descr="C:\Users\z00124665\Desktop\图形1.wmf"/>
          <p:cNvPicPr>
            <a:picLocks noChangeAspect="1" noChangeArrowheads="1"/>
          </p:cNvPicPr>
          <p:nvPr userDrawn="1"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241635" y="4893325"/>
            <a:ext cx="1991397" cy="90704"/>
          </a:xfrm>
          <a:prstGeom prst="rect">
            <a:avLst/>
          </a:prstGeom>
          <a:noFill/>
        </p:spPr>
      </p:pic>
      <p:sp>
        <p:nvSpPr>
          <p:cNvPr id="1048808" name="TextBox 12"/>
          <p:cNvSpPr txBox="1"/>
          <p:nvPr userDrawn="1"/>
        </p:nvSpPr>
        <p:spPr>
          <a:xfrm>
            <a:off x="-2176993" y="123796"/>
            <a:ext cx="2176993" cy="712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排版：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左对齐</a:t>
            </a:r>
            <a:endParaRPr lang="en-US" altLang="zh-CN" sz="1050" b="1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中文字体：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微软雅黑</a:t>
            </a: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英文字体：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Arial</a:t>
            </a: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正文颜色：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RGB: 89;89;89    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标题</a:t>
            </a:r>
            <a:r>
              <a:rPr lang="en-US" altLang="zh-CN" sz="1050" dirty="0" smtClean="0">
                <a:solidFill>
                  <a:prstClr val="white"/>
                </a:solidFill>
              </a:rPr>
              <a:t>/</a:t>
            </a:r>
            <a:r>
              <a:rPr lang="zh-CN" altLang="en-US" sz="1050" dirty="0" smtClean="0">
                <a:solidFill>
                  <a:prstClr val="white"/>
                </a:solidFill>
              </a:rPr>
              <a:t>强调颜色</a:t>
            </a:r>
            <a:r>
              <a:rPr lang="en-US" altLang="zh-CN" sz="1050" dirty="0" smtClean="0">
                <a:solidFill>
                  <a:prstClr val="white"/>
                </a:solidFill>
              </a:rPr>
              <a:t>: 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RGB: 0;0;0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分隔线条颜色： 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RGB: 166;166;166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分隔线条线粗： 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0.75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磅</a:t>
            </a:r>
            <a:endParaRPr lang="en-US" altLang="zh-CN" sz="1050" b="1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用做画面色块使用，三种颜色请搭配使用，同一个页面颜色不能重复使用</a:t>
            </a: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图形与文字搭配做底色使用，深浅搭配使用</a:t>
            </a: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红色仅作局部小范围点缀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渐变色只用在数据图形的展示方面</a:t>
            </a: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图标：整个胶片出现的图标，使用线稿效果，增加圆形线圈加以辅助；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图标尺寸为三种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2.4x2.4cm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，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1.6x1.6cm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，</a:t>
            </a:r>
            <a:r>
              <a:rPr lang="en-US" altLang="zh-CN" sz="1050" b="1" dirty="0" smtClean="0">
                <a:solidFill>
                  <a:prstClr val="white"/>
                </a:solidFill>
              </a:rPr>
              <a:t>0.9x0.9cm</a:t>
            </a:r>
          </a:p>
          <a:p>
            <a:pPr defTabSz="914339">
              <a:lnSpc>
                <a:spcPct val="150000"/>
              </a:lnSpc>
            </a:pPr>
            <a:r>
              <a:rPr lang="zh-CN" altLang="en-US" sz="1050" dirty="0" smtClean="0">
                <a:solidFill>
                  <a:prstClr val="white"/>
                </a:solidFill>
              </a:rPr>
              <a:t>图片：</a:t>
            </a:r>
            <a:r>
              <a:rPr lang="zh-CN" altLang="en-US" sz="1050" b="1" dirty="0" smtClean="0">
                <a:solidFill>
                  <a:prstClr val="white"/>
                </a:solidFill>
              </a:rPr>
              <a:t>选择亮度高、自然化的图片；</a:t>
            </a:r>
          </a:p>
          <a:p>
            <a:pPr defTabSz="914339">
              <a:lnSpc>
                <a:spcPct val="150000"/>
              </a:lnSpc>
            </a:pP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endParaRPr lang="zh-CN" altLang="en-US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endParaRPr lang="zh-CN" altLang="en-US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endParaRPr lang="zh-CN" altLang="en-US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endParaRPr lang="en-US" altLang="zh-CN" sz="1050" dirty="0" smtClean="0">
              <a:solidFill>
                <a:prstClr val="white"/>
              </a:solidFill>
            </a:endParaRPr>
          </a:p>
          <a:p>
            <a:pPr defTabSz="914339">
              <a:lnSpc>
                <a:spcPct val="150000"/>
              </a:lnSpc>
            </a:pPr>
            <a:endParaRPr lang="zh-CN" altLang="en-US" sz="1050" dirty="0">
              <a:solidFill>
                <a:prstClr val="white"/>
              </a:solidFill>
            </a:endParaRPr>
          </a:p>
        </p:txBody>
      </p:sp>
      <p:sp>
        <p:nvSpPr>
          <p:cNvPr id="1048809" name="矩形 13"/>
          <p:cNvSpPr/>
          <p:nvPr userDrawn="1"/>
        </p:nvSpPr>
        <p:spPr>
          <a:xfrm>
            <a:off x="10835004" y="1133213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810" name="矩形 14"/>
          <p:cNvSpPr/>
          <p:nvPr userDrawn="1"/>
        </p:nvSpPr>
        <p:spPr>
          <a:xfrm>
            <a:off x="10835004" y="735971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11" name="矩形 15"/>
          <p:cNvSpPr/>
          <p:nvPr userDrawn="1"/>
        </p:nvSpPr>
        <p:spPr>
          <a:xfrm>
            <a:off x="10835004" y="351733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12" name="矩形 16"/>
          <p:cNvSpPr/>
          <p:nvPr userDrawn="1"/>
        </p:nvSpPr>
        <p:spPr>
          <a:xfrm>
            <a:off x="11104934" y="1133213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813" name="矩形 17"/>
          <p:cNvSpPr/>
          <p:nvPr userDrawn="1"/>
        </p:nvSpPr>
        <p:spPr>
          <a:xfrm>
            <a:off x="11104934" y="735971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E3E9EF"/>
              </a:gs>
              <a:gs pos="100000">
                <a:srgbClr val="EBEFF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814" name="矩形 18"/>
          <p:cNvSpPr/>
          <p:nvPr userDrawn="1"/>
        </p:nvSpPr>
        <p:spPr>
          <a:xfrm>
            <a:off x="11104934" y="351507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815" name="矩形 19"/>
          <p:cNvSpPr/>
          <p:nvPr userDrawn="1"/>
        </p:nvSpPr>
        <p:spPr>
          <a:xfrm>
            <a:off x="10835004" y="1507961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816" name="TextBox 20"/>
          <p:cNvSpPr txBox="1"/>
          <p:nvPr userDrawn="1"/>
        </p:nvSpPr>
        <p:spPr>
          <a:xfrm>
            <a:off x="9269299" y="36758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图标底色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817" name="TextBox 21"/>
          <p:cNvSpPr txBox="1"/>
          <p:nvPr userDrawn="1"/>
        </p:nvSpPr>
        <p:spPr>
          <a:xfrm>
            <a:off x="9269299" y="75307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文字底色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818" name="TextBox 22"/>
          <p:cNvSpPr txBox="1"/>
          <p:nvPr userDrawn="1"/>
        </p:nvSpPr>
        <p:spPr>
          <a:xfrm>
            <a:off x="9269299" y="1138557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图标底色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819" name="TextBox 23"/>
          <p:cNvSpPr txBox="1"/>
          <p:nvPr userDrawn="1"/>
        </p:nvSpPr>
        <p:spPr>
          <a:xfrm>
            <a:off x="9269299" y="1524042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文字底色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820" name="矩形 24"/>
          <p:cNvSpPr/>
          <p:nvPr userDrawn="1"/>
        </p:nvSpPr>
        <p:spPr>
          <a:xfrm>
            <a:off x="10835004" y="1923828"/>
            <a:ext cx="269930" cy="2699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71404" algn="ctr" defTabSz="914339" fontAlgn="ctr">
              <a:buClr>
                <a:srgbClr val="990000"/>
              </a:buClr>
              <a:buSzPct val="60000"/>
            </a:pPr>
            <a:endParaRPr lang="zh-CN" altLang="en-US" sz="1800">
              <a:solidFill>
                <a:prstClr val="white"/>
              </a:solidFill>
              <a:sym typeface="Arial"/>
            </a:endParaRPr>
          </a:p>
        </p:txBody>
      </p:sp>
      <p:sp>
        <p:nvSpPr>
          <p:cNvPr id="1048821" name="矩形 25"/>
          <p:cNvSpPr/>
          <p:nvPr userDrawn="1"/>
        </p:nvSpPr>
        <p:spPr>
          <a:xfrm>
            <a:off x="10835004" y="2350779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C2D3E2"/>
              </a:gs>
              <a:gs pos="100000">
                <a:srgbClr val="CCDA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22" name="矩形 26"/>
          <p:cNvSpPr/>
          <p:nvPr userDrawn="1"/>
        </p:nvSpPr>
        <p:spPr>
          <a:xfrm>
            <a:off x="11104934" y="2350779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CE0B0F"/>
              </a:gs>
              <a:gs pos="100000">
                <a:srgbClr val="F1937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23" name="矩形 27"/>
          <p:cNvSpPr/>
          <p:nvPr userDrawn="1"/>
        </p:nvSpPr>
        <p:spPr>
          <a:xfrm>
            <a:off x="10835004" y="2787754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F1F5F9"/>
              </a:gs>
              <a:gs pos="100000">
                <a:srgbClr val="CCDAE7">
                  <a:alpha val="47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24" name="矩形 28"/>
          <p:cNvSpPr/>
          <p:nvPr userDrawn="1"/>
        </p:nvSpPr>
        <p:spPr>
          <a:xfrm>
            <a:off x="11104934" y="2787754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FE4B4B"/>
              </a:gs>
              <a:gs pos="100000">
                <a:srgbClr val="CC756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25" name="TextBox 29"/>
          <p:cNvSpPr txBox="1"/>
          <p:nvPr userDrawn="1"/>
        </p:nvSpPr>
        <p:spPr>
          <a:xfrm>
            <a:off x="9269298" y="2366859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白底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826" name="TextBox 30"/>
          <p:cNvSpPr txBox="1"/>
          <p:nvPr userDrawn="1"/>
        </p:nvSpPr>
        <p:spPr>
          <a:xfrm>
            <a:off x="9269299" y="2803835"/>
            <a:ext cx="5886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有色底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827" name="矩形 31"/>
          <p:cNvSpPr/>
          <p:nvPr userDrawn="1"/>
        </p:nvSpPr>
        <p:spPr>
          <a:xfrm>
            <a:off x="11104934" y="3200701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F5D9D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28" name="矩形 32"/>
          <p:cNvSpPr/>
          <p:nvPr userDrawn="1"/>
        </p:nvSpPr>
        <p:spPr>
          <a:xfrm>
            <a:off x="10835004" y="3200701"/>
            <a:ext cx="269930" cy="269937"/>
          </a:xfrm>
          <a:prstGeom prst="rect">
            <a:avLst/>
          </a:prstGeom>
          <a:gradFill flip="none" rotWithShape="1">
            <a:gsLst>
              <a:gs pos="0">
                <a:srgbClr val="DCDFE3">
                  <a:alpha val="51000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29" name="TextBox 33"/>
          <p:cNvSpPr txBox="1"/>
          <p:nvPr userDrawn="1"/>
        </p:nvSpPr>
        <p:spPr>
          <a:xfrm>
            <a:off x="9269299" y="3200701"/>
            <a:ext cx="13965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39"/>
            <a:r>
              <a:rPr lang="zh-CN" altLang="en-US" sz="1050" dirty="0" smtClean="0">
                <a:solidFill>
                  <a:prstClr val="white"/>
                </a:solidFill>
              </a:rPr>
              <a:t>与渐变图形搭配使用</a:t>
            </a:r>
            <a:endParaRPr lang="en-US" altLang="zh-CN" sz="1050" dirty="0" smtClean="0">
              <a:solidFill>
                <a:prstClr val="white"/>
              </a:solidFill>
            </a:endParaRPr>
          </a:p>
        </p:txBody>
      </p:sp>
      <p:sp>
        <p:nvSpPr>
          <p:cNvPr id="1048830" name="Rectangle 5"/>
          <p:cNvSpPr>
            <a:spLocks noChangeArrowheads="1"/>
          </p:cNvSpPr>
          <p:nvPr userDrawn="1"/>
        </p:nvSpPr>
        <p:spPr bwMode="auto">
          <a:xfrm>
            <a:off x="1731474" y="-318176"/>
            <a:ext cx="241304" cy="244245"/>
          </a:xfrm>
          <a:prstGeom prst="rect">
            <a:avLst/>
          </a:prstGeom>
          <a:solidFill>
            <a:srgbClr val="F66F6A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831" name="Rectangle 6"/>
          <p:cNvSpPr>
            <a:spLocks noChangeArrowheads="1"/>
          </p:cNvSpPr>
          <p:nvPr userDrawn="1"/>
        </p:nvSpPr>
        <p:spPr bwMode="auto">
          <a:xfrm>
            <a:off x="2014483" y="-318176"/>
            <a:ext cx="242771" cy="24424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832" name="Rectangle 7"/>
          <p:cNvSpPr>
            <a:spLocks noChangeArrowheads="1"/>
          </p:cNvSpPr>
          <p:nvPr userDrawn="1"/>
        </p:nvSpPr>
        <p:spPr bwMode="auto">
          <a:xfrm>
            <a:off x="2559676" y="-318176"/>
            <a:ext cx="241304" cy="244245"/>
          </a:xfrm>
          <a:prstGeom prst="rect">
            <a:avLst/>
          </a:prstGeom>
          <a:solidFill>
            <a:srgbClr val="F7A655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833" name="Rectangle 8"/>
          <p:cNvSpPr>
            <a:spLocks noChangeArrowheads="1"/>
          </p:cNvSpPr>
          <p:nvPr userDrawn="1"/>
        </p:nvSpPr>
        <p:spPr bwMode="auto">
          <a:xfrm>
            <a:off x="2842686" y="-318176"/>
            <a:ext cx="242771" cy="244245"/>
          </a:xfrm>
          <a:prstGeom prst="rect">
            <a:avLst/>
          </a:prstGeom>
          <a:solidFill>
            <a:srgbClr val="59C8D5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834" name="Rectangle 9"/>
          <p:cNvSpPr>
            <a:spLocks noChangeArrowheads="1"/>
          </p:cNvSpPr>
          <p:nvPr userDrawn="1"/>
        </p:nvSpPr>
        <p:spPr bwMode="auto">
          <a:xfrm>
            <a:off x="3127162" y="-318176"/>
            <a:ext cx="242037" cy="244245"/>
          </a:xfrm>
          <a:prstGeom prst="rect">
            <a:avLst/>
          </a:prstGeom>
          <a:solidFill>
            <a:srgbClr val="FFDF4F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835" name="Rectangle 10"/>
          <p:cNvSpPr>
            <a:spLocks noChangeArrowheads="1"/>
          </p:cNvSpPr>
          <p:nvPr userDrawn="1"/>
        </p:nvSpPr>
        <p:spPr bwMode="auto">
          <a:xfrm>
            <a:off x="3410904" y="-318176"/>
            <a:ext cx="242771" cy="244245"/>
          </a:xfrm>
          <a:prstGeom prst="rect">
            <a:avLst/>
          </a:prstGeom>
          <a:solidFill>
            <a:srgbClr val="84D0A2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pPr defTabSz="914339"/>
            <a:endParaRPr lang="zh-CN" altLang="en-US" sz="1800">
              <a:solidFill>
                <a:prstClr val="black"/>
              </a:solidFill>
            </a:endParaRPr>
          </a:p>
        </p:txBody>
      </p:sp>
      <p:sp>
        <p:nvSpPr>
          <p:cNvPr id="1048836" name="Rectangle 5"/>
          <p:cNvSpPr>
            <a:spLocks noChangeArrowheads="1"/>
          </p:cNvSpPr>
          <p:nvPr userDrawn="1"/>
        </p:nvSpPr>
        <p:spPr bwMode="auto">
          <a:xfrm>
            <a:off x="5773" y="-318176"/>
            <a:ext cx="241304" cy="24424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37" name="Rectangle 5"/>
          <p:cNvSpPr>
            <a:spLocks noChangeArrowheads="1"/>
          </p:cNvSpPr>
          <p:nvPr userDrawn="1"/>
        </p:nvSpPr>
        <p:spPr bwMode="auto">
          <a:xfrm>
            <a:off x="288782" y="-318176"/>
            <a:ext cx="241304" cy="24424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38" name="Rectangle 5"/>
          <p:cNvSpPr>
            <a:spLocks noChangeArrowheads="1"/>
          </p:cNvSpPr>
          <p:nvPr userDrawn="1"/>
        </p:nvSpPr>
        <p:spPr bwMode="auto">
          <a:xfrm>
            <a:off x="571790" y="-318176"/>
            <a:ext cx="241304" cy="24424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39" name="矩形 57"/>
          <p:cNvSpPr/>
          <p:nvPr userDrawn="1"/>
        </p:nvSpPr>
        <p:spPr>
          <a:xfrm>
            <a:off x="69717" y="-55085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599"/>
            <a:r>
              <a:rPr lang="zh-CN" altLang="en-US" sz="9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900" b="1" dirty="0">
              <a:solidFill>
                <a:prstClr val="black">
                  <a:lumMod val="75000"/>
                  <a:lumOff val="2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48840" name="矩形 58"/>
          <p:cNvSpPr/>
          <p:nvPr userDrawn="1"/>
        </p:nvSpPr>
        <p:spPr>
          <a:xfrm>
            <a:off x="1655974" y="-55085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599"/>
            <a:r>
              <a:rPr lang="zh-CN" altLang="en-US" sz="9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900" b="1" dirty="0">
              <a:solidFill>
                <a:prstClr val="black">
                  <a:lumMod val="75000"/>
                  <a:lumOff val="2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48841" name="矩形 59"/>
          <p:cNvSpPr/>
          <p:nvPr userDrawn="1"/>
        </p:nvSpPr>
        <p:spPr>
          <a:xfrm>
            <a:off x="2504600" y="-550854"/>
            <a:ext cx="6463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815599"/>
            <a:r>
              <a:rPr lang="zh-CN" altLang="en-US" sz="900" b="1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900" b="1" dirty="0">
                <a:solidFill>
                  <a:prstClr val="black">
                    <a:lumMod val="75000"/>
                    <a:lumOff val="25000"/>
                  </a:prstClr>
                </a:solidFill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900" b="1" dirty="0">
              <a:solidFill>
                <a:prstClr val="black">
                  <a:lumMod val="75000"/>
                  <a:lumOff val="25000"/>
                </a:prstClr>
              </a:solidFill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48842" name="Rectangle 5"/>
          <p:cNvSpPr>
            <a:spLocks noChangeArrowheads="1"/>
          </p:cNvSpPr>
          <p:nvPr userDrawn="1"/>
        </p:nvSpPr>
        <p:spPr bwMode="auto">
          <a:xfrm>
            <a:off x="862163" y="-318176"/>
            <a:ext cx="241304" cy="24424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sp>
        <p:nvSpPr>
          <p:cNvPr id="1048843" name="Rectangle 5"/>
          <p:cNvSpPr>
            <a:spLocks noChangeArrowheads="1"/>
          </p:cNvSpPr>
          <p:nvPr userDrawn="1"/>
        </p:nvSpPr>
        <p:spPr bwMode="auto">
          <a:xfrm>
            <a:off x="1145171" y="-318176"/>
            <a:ext cx="241304" cy="24424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9"/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193" name="组合 43"/>
          <p:cNvGrpSpPr/>
          <p:nvPr userDrawn="1"/>
        </p:nvGrpSpPr>
        <p:grpSpPr>
          <a:xfrm>
            <a:off x="7811517" y="4798299"/>
            <a:ext cx="994111" cy="235689"/>
            <a:chOff x="7278650" y="6399213"/>
            <a:chExt cx="1325827" cy="314325"/>
          </a:xfrm>
        </p:grpSpPr>
        <p:pic>
          <p:nvPicPr>
            <p:cNvPr id="2097181" name="Picture 4" descr="8"/>
            <p:cNvPicPr>
              <a:picLocks noChangeAspect="1" noChangeArrowheads="1"/>
            </p:cNvPicPr>
            <p:nvPr/>
          </p:nvPicPr>
          <p:blipFill rotWithShape="1">
            <a:blip r:embed="rId29" cstate="print"/>
            <a:srcRect r="63127"/>
            <a:stretch>
              <a:fillRect/>
            </a:stretch>
          </p:blipFill>
          <p:spPr bwMode="auto">
            <a:xfrm>
              <a:off x="7278650" y="6399213"/>
              <a:ext cx="483505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97182" name="图片 45" descr="HW_POS_RBG_Vertical-150ppi.png"/>
            <p:cNvPicPr>
              <a:picLocks/>
            </p:cNvPicPr>
            <p:nvPr userDrawn="1"/>
          </p:nvPicPr>
          <p:blipFill rotWithShape="1">
            <a:blip r:embed="rId30" cstate="print"/>
            <a:srcRect t="81588"/>
            <a:stretch>
              <a:fillRect/>
            </a:stretch>
          </p:blipFill>
          <p:spPr>
            <a:xfrm>
              <a:off x="7740382" y="6509327"/>
              <a:ext cx="864095" cy="159098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</p:sldLayoutIdLst>
  <p:txStyles>
    <p:titleStyle>
      <a:lvl1pPr algn="l" defTabSz="685617" rtl="0" eaLnBrk="1" latinLnBrk="0" hangingPunct="1">
        <a:spcBef>
          <a:spcPct val="0"/>
        </a:spcBef>
        <a:buNone/>
        <a:defRPr sz="2399" kern="1200" baseline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itchFamily="34" charset="0"/>
        <a:buChar char="•"/>
        <a:defRPr sz="2099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标题占位符 1"/>
          <p:cNvSpPr>
            <a:spLocks noGrp="1"/>
          </p:cNvSpPr>
          <p:nvPr>
            <p:ph type="title"/>
          </p:nvPr>
        </p:nvSpPr>
        <p:spPr>
          <a:xfrm>
            <a:off x="307102" y="142043"/>
            <a:ext cx="8529797" cy="781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718" name="文本占位符 2"/>
          <p:cNvSpPr>
            <a:spLocks noGrp="1"/>
          </p:cNvSpPr>
          <p:nvPr>
            <p:ph type="body" idx="1"/>
          </p:nvPr>
        </p:nvSpPr>
        <p:spPr>
          <a:xfrm>
            <a:off x="457081" y="1199872"/>
            <a:ext cx="8229838" cy="339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3145739" name="直接连接符 6"/>
          <p:cNvCxnSpPr>
            <a:cxnSpLocks/>
          </p:cNvCxnSpPr>
          <p:nvPr/>
        </p:nvCxnSpPr>
        <p:spPr>
          <a:xfrm>
            <a:off x="226755" y="351507"/>
            <a:ext cx="865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9" name="Rectangle 5"/>
          <p:cNvSpPr>
            <a:spLocks noChangeArrowheads="1"/>
          </p:cNvSpPr>
          <p:nvPr/>
        </p:nvSpPr>
        <p:spPr bwMode="auto">
          <a:xfrm>
            <a:off x="2279797" y="4903346"/>
            <a:ext cx="203988" cy="14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339" eaLnBrk="0" hangingPunct="0">
              <a:lnSpc>
                <a:spcPct val="85000"/>
              </a:lnSpc>
            </a:pPr>
            <a:fld id="{F350CB96-EF0E-44F1-90D2-2D2DCEB1810F}" type="slidenum">
              <a:rPr lang="de-DE" altLang="zh-CN" sz="675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</a:rPr>
              <a:pPr defTabSz="914339" eaLnBrk="0" hangingPunct="0">
                <a:lnSpc>
                  <a:spcPct val="85000"/>
                </a:lnSpc>
              </a:pPr>
              <a:t>‹#›</a:t>
            </a:fld>
            <a:endParaRPr lang="en-GB" altLang="zh-CN" sz="675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2097171" name="Picture 2" descr="C:\Users\z00124665\Desktop\图形1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1635" y="4893325"/>
            <a:ext cx="1991397" cy="90704"/>
          </a:xfrm>
          <a:prstGeom prst="rect">
            <a:avLst/>
          </a:prstGeom>
          <a:noFill/>
        </p:spPr>
      </p:pic>
      <p:cxnSp>
        <p:nvCxnSpPr>
          <p:cNvPr id="3145740" name="直接连接符 10"/>
          <p:cNvCxnSpPr>
            <a:cxnSpLocks/>
          </p:cNvCxnSpPr>
          <p:nvPr/>
        </p:nvCxnSpPr>
        <p:spPr>
          <a:xfrm>
            <a:off x="245800" y="4778850"/>
            <a:ext cx="865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2" name="图片 11" descr="leading-new-ict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24651" y="182533"/>
            <a:ext cx="1073549" cy="80981"/>
          </a:xfrm>
          <a:prstGeom prst="rect">
            <a:avLst/>
          </a:prstGeom>
        </p:spPr>
      </p:pic>
      <p:pic>
        <p:nvPicPr>
          <p:cNvPr id="2097173" name="Picture 2" descr="C:\Users\Mary\Desktop\元素\横版华为公司标志 Horizontal Version of Huawei Corporate Logo_2018.pn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37879" y="4834319"/>
            <a:ext cx="960321" cy="2159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txStyles>
    <p:titleStyle>
      <a:lvl1pPr algn="l" defTabSz="685617" rtl="0" eaLnBrk="1" latinLnBrk="0" hangingPunct="1">
        <a:spcBef>
          <a:spcPct val="0"/>
        </a:spcBef>
        <a:buNone/>
        <a:defRPr sz="2099" b="1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itchFamily="34" charset="0"/>
        <a:buChar char="•"/>
        <a:defRPr sz="2099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标题占位符 1"/>
          <p:cNvSpPr>
            <a:spLocks noGrp="1"/>
          </p:cNvSpPr>
          <p:nvPr>
            <p:ph type="title"/>
          </p:nvPr>
        </p:nvSpPr>
        <p:spPr>
          <a:xfrm>
            <a:off x="307102" y="142043"/>
            <a:ext cx="8529797" cy="781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048734" name="文本占位符 2"/>
          <p:cNvSpPr>
            <a:spLocks noGrp="1"/>
          </p:cNvSpPr>
          <p:nvPr>
            <p:ph type="body" idx="1"/>
          </p:nvPr>
        </p:nvSpPr>
        <p:spPr>
          <a:xfrm>
            <a:off x="457081" y="1199872"/>
            <a:ext cx="8229838" cy="339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cxnSp>
        <p:nvCxnSpPr>
          <p:cNvPr id="3145741" name="直接连接符 6"/>
          <p:cNvCxnSpPr>
            <a:cxnSpLocks/>
          </p:cNvCxnSpPr>
          <p:nvPr/>
        </p:nvCxnSpPr>
        <p:spPr>
          <a:xfrm>
            <a:off x="226755" y="351507"/>
            <a:ext cx="865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35" name="Rectangle 5"/>
          <p:cNvSpPr>
            <a:spLocks noChangeArrowheads="1"/>
          </p:cNvSpPr>
          <p:nvPr/>
        </p:nvSpPr>
        <p:spPr bwMode="auto">
          <a:xfrm>
            <a:off x="2279797" y="4903346"/>
            <a:ext cx="203988" cy="14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914339" eaLnBrk="0" hangingPunct="0">
              <a:lnSpc>
                <a:spcPct val="85000"/>
              </a:lnSpc>
            </a:pPr>
            <a:fld id="{F350CB96-EF0E-44F1-90D2-2D2DCEB1810F}" type="slidenum">
              <a:rPr lang="de-DE" altLang="zh-CN" sz="675" smtClean="0">
                <a:solidFill>
                  <a:prstClr val="white">
                    <a:lumMod val="65000"/>
                  </a:prstClr>
                </a:solidFill>
                <a:latin typeface="Arial" panose="020B0604020202020204" pitchFamily="34" charset="0"/>
              </a:rPr>
              <a:pPr defTabSz="914339" eaLnBrk="0" hangingPunct="0">
                <a:lnSpc>
                  <a:spcPct val="85000"/>
                </a:lnSpc>
              </a:pPr>
              <a:t>‹#›</a:t>
            </a:fld>
            <a:endParaRPr lang="en-GB" altLang="zh-CN" sz="675" dirty="0">
              <a:solidFill>
                <a:prstClr val="white">
                  <a:lumMod val="6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2097174" name="Picture 2" descr="C:\Users\z00124665\Desktop\图形1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1635" y="4893325"/>
            <a:ext cx="1991397" cy="90704"/>
          </a:xfrm>
          <a:prstGeom prst="rect">
            <a:avLst/>
          </a:prstGeom>
          <a:noFill/>
        </p:spPr>
      </p:pic>
      <p:cxnSp>
        <p:nvCxnSpPr>
          <p:cNvPr id="3145742" name="直接连接符 10"/>
          <p:cNvCxnSpPr>
            <a:cxnSpLocks/>
          </p:cNvCxnSpPr>
          <p:nvPr/>
        </p:nvCxnSpPr>
        <p:spPr>
          <a:xfrm>
            <a:off x="245800" y="4778850"/>
            <a:ext cx="8652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5" name="图片 11" descr="leading-new-ict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824651" y="182533"/>
            <a:ext cx="1073549" cy="80981"/>
          </a:xfrm>
          <a:prstGeom prst="rect">
            <a:avLst/>
          </a:prstGeom>
        </p:spPr>
      </p:pic>
      <p:pic>
        <p:nvPicPr>
          <p:cNvPr id="2097176" name="Picture 2" descr="C:\Users\Mary\Desktop\元素\横版华为公司标志 Horizontal Version of Huawei Corporate Logo_2018.pn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7937879" y="4834319"/>
            <a:ext cx="960321" cy="2159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txStyles>
    <p:titleStyle>
      <a:lvl1pPr algn="l" defTabSz="685617" rtl="0" eaLnBrk="1" latinLnBrk="0" hangingPunct="1">
        <a:spcBef>
          <a:spcPct val="0"/>
        </a:spcBef>
        <a:buNone/>
        <a:defRPr sz="2099" b="1" kern="1200">
          <a:solidFill>
            <a:schemeClr val="tx1">
              <a:lumMod val="75000"/>
              <a:lumOff val="2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257106" indent="-257106" algn="l" defTabSz="685617" rtl="0" eaLnBrk="1" latinLnBrk="0" hangingPunct="1">
        <a:spcBef>
          <a:spcPct val="20000"/>
        </a:spcBef>
        <a:buFont typeface="Arial" pitchFamily="34" charset="0"/>
        <a:buChar char="•"/>
        <a:defRPr sz="2099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1pPr>
      <a:lvl2pPr marL="557064" indent="-214255" algn="l" defTabSz="68561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2pPr>
      <a:lvl3pPr marL="857021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99830" indent="-171404" algn="l" defTabSz="685617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4pPr>
      <a:lvl5pPr marL="1542639" indent="-171404" algn="l" defTabSz="685617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rgbClr val="595959"/>
          </a:solidFill>
          <a:latin typeface="微软雅黑" pitchFamily="34" charset="-122"/>
          <a:ea typeface="微软雅黑" pitchFamily="34" charset="-122"/>
          <a:cs typeface="+mn-cs"/>
        </a:defRPr>
      </a:lvl5pPr>
      <a:lvl6pPr marL="1885447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56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064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873" indent="-171404" algn="l" defTabSz="68561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09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17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26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34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043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851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660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468" algn="l" defTabSz="68561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hape 2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48606" name="Shape 2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07" name="Shape 2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048608" name="Shape 2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048609" name="Shape 2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914400"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/>
              <a:pPr defTabSz="914400"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24.png"/><Relationship Id="rId5" Type="http://schemas.openxmlformats.org/officeDocument/2006/relationships/image" Target="../media/image23.tiff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24.png"/><Relationship Id="rId5" Type="http://schemas.openxmlformats.org/officeDocument/2006/relationships/image" Target="../media/image23.tiff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文本占位符 3"/>
          <p:cNvSpPr txBox="1"/>
          <p:nvPr/>
        </p:nvSpPr>
        <p:spPr>
          <a:xfrm>
            <a:off x="504866" y="199889"/>
            <a:ext cx="8151454" cy="53319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dirty="0" err="1" smtClean="0">
                <a:solidFill>
                  <a:srgbClr val="0070C0"/>
                </a:solidFill>
              </a:rPr>
              <a:t>OpenSDS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POC Networking Suggestion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048583" name="云形 4"/>
          <p:cNvSpPr/>
          <p:nvPr/>
        </p:nvSpPr>
        <p:spPr>
          <a:xfrm>
            <a:off x="5123018" y="3491349"/>
            <a:ext cx="2523194" cy="1303200"/>
          </a:xfrm>
          <a:prstGeom prst="clou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48584" name="矩形 6"/>
          <p:cNvSpPr/>
          <p:nvPr/>
        </p:nvSpPr>
        <p:spPr>
          <a:xfrm>
            <a:off x="915800" y="3730719"/>
            <a:ext cx="1362411" cy="3800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</a:rPr>
              <a:t>3rd party SDS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48585" name="矩形 7"/>
          <p:cNvSpPr/>
          <p:nvPr/>
        </p:nvSpPr>
        <p:spPr>
          <a:xfrm>
            <a:off x="3031638" y="3730719"/>
            <a:ext cx="1362411" cy="3800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prstClr val="black"/>
                </a:solidFill>
              </a:rPr>
              <a:t>Storage</a:t>
            </a:r>
            <a:endParaRPr lang="en-US" altLang="zh-CN" sz="1200" dirty="0">
              <a:solidFill>
                <a:prstClr val="black"/>
              </a:solidFill>
            </a:endParaRPr>
          </a:p>
          <a:p>
            <a:pPr algn="ctr"/>
            <a:r>
              <a:rPr lang="zh-CN" altLang="en-US" sz="1200" dirty="0">
                <a:solidFill>
                  <a:prstClr val="black"/>
                </a:solidFill>
              </a:rPr>
              <a:t>（</a:t>
            </a:r>
            <a:r>
              <a:rPr lang="en-US" altLang="zh-CN" sz="1200" dirty="0">
                <a:solidFill>
                  <a:prstClr val="black"/>
                </a:solidFill>
              </a:rPr>
              <a:t>Block</a:t>
            </a:r>
            <a:r>
              <a:rPr lang="zh-CN" altLang="en-US" sz="1200" dirty="0">
                <a:solidFill>
                  <a:prstClr val="black"/>
                </a:solidFill>
              </a:rPr>
              <a:t>）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48586" name="矩形 8"/>
          <p:cNvSpPr/>
          <p:nvPr/>
        </p:nvSpPr>
        <p:spPr>
          <a:xfrm>
            <a:off x="915799" y="1478483"/>
            <a:ext cx="3478250" cy="9811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>
                <a:solidFill>
                  <a:prstClr val="black"/>
                </a:solidFill>
              </a:rPr>
              <a:t>OpenSDS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48587" name="矩形 11"/>
          <p:cNvSpPr/>
          <p:nvPr/>
        </p:nvSpPr>
        <p:spPr>
          <a:xfrm>
            <a:off x="2160858" y="1861041"/>
            <a:ext cx="1000800" cy="3401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</a:rPr>
              <a:t>Data Mobility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48588" name="矩形 12"/>
          <p:cNvSpPr/>
          <p:nvPr/>
        </p:nvSpPr>
        <p:spPr>
          <a:xfrm>
            <a:off x="5810496" y="3702137"/>
            <a:ext cx="936962" cy="35505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prstClr val="black"/>
                </a:solidFill>
              </a:rPr>
              <a:t>EC2</a:t>
            </a:r>
          </a:p>
          <a:p>
            <a:pPr algn="ctr"/>
            <a:r>
              <a:rPr lang="en-US" sz="800" dirty="0" smtClean="0">
                <a:solidFill>
                  <a:prstClr val="black"/>
                </a:solidFill>
              </a:rPr>
              <a:t>	Agent</a:t>
            </a:r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1048589" name="矩形 13"/>
          <p:cNvSpPr/>
          <p:nvPr/>
        </p:nvSpPr>
        <p:spPr>
          <a:xfrm>
            <a:off x="5080674" y="2811531"/>
            <a:ext cx="770399" cy="3800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</a:rPr>
              <a:t>Host</a:t>
            </a:r>
          </a:p>
          <a:p>
            <a:pPr algn="r"/>
            <a:r>
              <a:rPr lang="en-US" sz="600" dirty="0" smtClean="0">
                <a:solidFill>
                  <a:prstClr val="black"/>
                </a:solidFill>
              </a:rPr>
              <a:t>CMS Agent</a:t>
            </a:r>
            <a:endParaRPr lang="en-US" sz="600" dirty="0">
              <a:solidFill>
                <a:prstClr val="black"/>
              </a:solidFill>
            </a:endParaRPr>
          </a:p>
        </p:txBody>
      </p:sp>
      <p:sp>
        <p:nvSpPr>
          <p:cNvPr id="1048590" name="矩形 14"/>
          <p:cNvSpPr/>
          <p:nvPr/>
        </p:nvSpPr>
        <p:spPr>
          <a:xfrm>
            <a:off x="5810496" y="4331256"/>
            <a:ext cx="936962" cy="27649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</a:rPr>
              <a:t>EBS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48591" name="矩形 15"/>
          <p:cNvSpPr/>
          <p:nvPr/>
        </p:nvSpPr>
        <p:spPr>
          <a:xfrm>
            <a:off x="988759" y="1869467"/>
            <a:ext cx="1051852" cy="3401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</a:rPr>
              <a:t>Data Provisioning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048592" name="矩形 16"/>
          <p:cNvSpPr/>
          <p:nvPr/>
        </p:nvSpPr>
        <p:spPr>
          <a:xfrm>
            <a:off x="6590371" y="2811531"/>
            <a:ext cx="770399" cy="38001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</a:rPr>
              <a:t>Host</a:t>
            </a:r>
          </a:p>
          <a:p>
            <a:pPr algn="r"/>
            <a:r>
              <a:rPr lang="en-US" sz="600" dirty="0" smtClean="0">
                <a:solidFill>
                  <a:prstClr val="black"/>
                </a:solidFill>
              </a:rPr>
              <a:t>CMS Agent</a:t>
            </a:r>
            <a:endParaRPr lang="en-US" sz="600" dirty="0">
              <a:solidFill>
                <a:prstClr val="black"/>
              </a:solidFill>
            </a:endParaRPr>
          </a:p>
        </p:txBody>
      </p:sp>
      <p:pic>
        <p:nvPicPr>
          <p:cNvPr id="2097152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179" y="3684064"/>
            <a:ext cx="633600" cy="238095"/>
          </a:xfrm>
          <a:prstGeom prst="rect">
            <a:avLst/>
          </a:prstGeom>
        </p:spPr>
      </p:pic>
      <p:sp>
        <p:nvSpPr>
          <p:cNvPr id="1048593" name="矩形 18"/>
          <p:cNvSpPr/>
          <p:nvPr/>
        </p:nvSpPr>
        <p:spPr>
          <a:xfrm>
            <a:off x="3281906" y="1869467"/>
            <a:ext cx="1000800" cy="34014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white">
                    <a:lumMod val="65000"/>
                  </a:prstClr>
                </a:solidFill>
              </a:rPr>
              <a:t>Intelligent Operation</a:t>
            </a:r>
            <a:endParaRPr lang="en-US" sz="1200" dirty="0">
              <a:solidFill>
                <a:prstClr val="white">
                  <a:lumMod val="65000"/>
                </a:prstClr>
              </a:solidFill>
            </a:endParaRPr>
          </a:p>
        </p:txBody>
      </p:sp>
      <p:cxnSp>
        <p:nvCxnSpPr>
          <p:cNvPr id="3145729" name="直接箭头连接符 23"/>
          <p:cNvCxnSpPr>
            <a:cxnSpLocks/>
            <a:stCxn id="1048589" idx="2"/>
            <a:endCxn id="1048585" idx="0"/>
          </p:cNvCxnSpPr>
          <p:nvPr/>
        </p:nvCxnSpPr>
        <p:spPr>
          <a:xfrm flipH="1">
            <a:off x="3712844" y="3191549"/>
            <a:ext cx="1753030" cy="539170"/>
          </a:xfrm>
          <a:prstGeom prst="straightConnector1">
            <a:avLst/>
          </a:prstGeom>
          <a:ln w="12700">
            <a:prstDash val="solid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箭头连接符 27"/>
          <p:cNvCxnSpPr>
            <a:cxnSpLocks/>
            <a:stCxn id="1048588" idx="2"/>
            <a:endCxn id="1048590" idx="0"/>
          </p:cNvCxnSpPr>
          <p:nvPr/>
        </p:nvCxnSpPr>
        <p:spPr>
          <a:xfrm>
            <a:off x="6278977" y="4057190"/>
            <a:ext cx="0" cy="274066"/>
          </a:xfrm>
          <a:prstGeom prst="straightConnector1">
            <a:avLst/>
          </a:prstGeom>
          <a:ln w="12700"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9715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2822" y="831645"/>
            <a:ext cx="606150" cy="606150"/>
          </a:xfrm>
          <a:prstGeom prst="rect">
            <a:avLst/>
          </a:prstGeom>
        </p:spPr>
      </p:pic>
      <p:pic>
        <p:nvPicPr>
          <p:cNvPr id="2097154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07" y="866831"/>
            <a:ext cx="625074" cy="535778"/>
          </a:xfrm>
          <a:prstGeom prst="rect">
            <a:avLst/>
          </a:prstGeom>
        </p:spPr>
      </p:pic>
      <p:pic>
        <p:nvPicPr>
          <p:cNvPr id="2097155" name="图片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1213" y="978344"/>
            <a:ext cx="550014" cy="312753"/>
          </a:xfrm>
          <a:prstGeom prst="rect">
            <a:avLst/>
          </a:prstGeom>
        </p:spPr>
      </p:pic>
      <p:pic>
        <p:nvPicPr>
          <p:cNvPr id="2097156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3196" y="823770"/>
            <a:ext cx="621900" cy="621900"/>
          </a:xfrm>
          <a:prstGeom prst="rect">
            <a:avLst/>
          </a:prstGeom>
        </p:spPr>
      </p:pic>
      <p:pic>
        <p:nvPicPr>
          <p:cNvPr id="2097157" name="图片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9569" y="1079561"/>
            <a:ext cx="676800" cy="110318"/>
          </a:xfrm>
          <a:prstGeom prst="rect">
            <a:avLst/>
          </a:prstGeom>
        </p:spPr>
      </p:pic>
      <p:sp>
        <p:nvSpPr>
          <p:cNvPr id="1048594" name="矩形 29"/>
          <p:cNvSpPr/>
          <p:nvPr/>
        </p:nvSpPr>
        <p:spPr>
          <a:xfrm>
            <a:off x="5035839" y="1499043"/>
            <a:ext cx="2325616" cy="98119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400" b="1" dirty="0" smtClean="0">
                <a:solidFill>
                  <a:prstClr val="black"/>
                </a:solidFill>
              </a:rPr>
              <a:t>Data Mobility App</a:t>
            </a:r>
            <a:r>
              <a:rPr lang="en-US" altLang="zh-CN" sz="1400" b="1" dirty="0">
                <a:solidFill>
                  <a:prstClr val="black"/>
                </a:solidFill>
              </a:rPr>
              <a:t>.</a:t>
            </a:r>
            <a:endParaRPr lang="en-US" sz="1400" b="1" dirty="0">
              <a:solidFill>
                <a:prstClr val="black"/>
              </a:solidFill>
            </a:endParaRPr>
          </a:p>
        </p:txBody>
      </p:sp>
      <p:sp>
        <p:nvSpPr>
          <p:cNvPr id="1048595" name="左右箭头 19"/>
          <p:cNvSpPr/>
          <p:nvPr/>
        </p:nvSpPr>
        <p:spPr>
          <a:xfrm>
            <a:off x="4471072" y="1993702"/>
            <a:ext cx="457200" cy="1773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6" name="文本框 20"/>
          <p:cNvSpPr txBox="1"/>
          <p:nvPr/>
        </p:nvSpPr>
        <p:spPr>
          <a:xfrm>
            <a:off x="4516626" y="1824097"/>
            <a:ext cx="5342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Dock</a:t>
            </a:r>
            <a:endParaRPr lang="zh-CN" altLang="en-US" sz="800" dirty="0"/>
          </a:p>
        </p:txBody>
      </p:sp>
      <p:cxnSp>
        <p:nvCxnSpPr>
          <p:cNvPr id="3145732" name="直接箭头连接符 37"/>
          <p:cNvCxnSpPr>
            <a:cxnSpLocks/>
            <a:endCxn id="1048584" idx="0"/>
          </p:cNvCxnSpPr>
          <p:nvPr/>
        </p:nvCxnSpPr>
        <p:spPr>
          <a:xfrm flipH="1">
            <a:off x="1597006" y="3202724"/>
            <a:ext cx="3869730" cy="527995"/>
          </a:xfrm>
          <a:prstGeom prst="straightConnector1">
            <a:avLst/>
          </a:prstGeom>
          <a:ln w="12700">
            <a:prstDash val="solid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7" name="上下箭头 42"/>
          <p:cNvSpPr/>
          <p:nvPr/>
        </p:nvSpPr>
        <p:spPr>
          <a:xfrm>
            <a:off x="1514685" y="2751737"/>
            <a:ext cx="221609" cy="45220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8" name="上下箭头 43"/>
          <p:cNvSpPr/>
          <p:nvPr/>
        </p:nvSpPr>
        <p:spPr>
          <a:xfrm>
            <a:off x="3671501" y="2775438"/>
            <a:ext cx="221609" cy="452203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599" name="上下箭头 44"/>
          <p:cNvSpPr/>
          <p:nvPr/>
        </p:nvSpPr>
        <p:spPr>
          <a:xfrm>
            <a:off x="5400737" y="2489294"/>
            <a:ext cx="221609" cy="32223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0" name="上下箭头 45"/>
          <p:cNvSpPr/>
          <p:nvPr/>
        </p:nvSpPr>
        <p:spPr>
          <a:xfrm>
            <a:off x="6860301" y="2489294"/>
            <a:ext cx="221609" cy="322238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01" name="文本框 50"/>
          <p:cNvSpPr txBox="1"/>
          <p:nvPr/>
        </p:nvSpPr>
        <p:spPr>
          <a:xfrm>
            <a:off x="3861795" y="2796168"/>
            <a:ext cx="907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 smtClean="0"/>
              <a:t>OpenSDS Native driver</a:t>
            </a:r>
            <a:endParaRPr lang="zh-CN" altLang="en-US" sz="800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043" y="1995987"/>
            <a:ext cx="338378" cy="29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直接箭头连接符 23"/>
          <p:cNvCxnSpPr>
            <a:cxnSpLocks/>
          </p:cNvCxnSpPr>
          <p:nvPr/>
        </p:nvCxnSpPr>
        <p:spPr>
          <a:xfrm flipH="1">
            <a:off x="3712844" y="3191549"/>
            <a:ext cx="3262727" cy="539170"/>
          </a:xfrm>
          <a:prstGeom prst="straightConnector1">
            <a:avLst/>
          </a:prstGeom>
          <a:ln w="12700">
            <a:prstDash val="solid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上下箭头 44"/>
          <p:cNvSpPr/>
          <p:nvPr/>
        </p:nvSpPr>
        <p:spPr>
          <a:xfrm>
            <a:off x="6106911" y="2488558"/>
            <a:ext cx="221609" cy="1030089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65">
            <a:extLst>
              <a:ext uri="{FF2B5EF4-FFF2-40B4-BE49-F238E27FC236}">
                <a16:creationId xmlns:a16="http://schemas.microsoft.com/office/drawing/2014/main" xmlns="" id="{B2252BF0-9DCE-4357-8864-A771B6867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452" y="302958"/>
            <a:ext cx="3174206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defTabSz="11493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1493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1493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1493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1493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CMS </a:t>
            </a:r>
            <a:r>
              <a:rPr lang="en-US" altLang="zh-CN" sz="2400" dirty="0"/>
              <a:t>Introduction 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2">
            <a:extLst>
              <a:ext uri="{FF2B5EF4-FFF2-40B4-BE49-F238E27FC236}">
                <a16:creationId xmlns:a16="http://schemas.microsoft.com/office/drawing/2014/main" xmlns="" id="{15AAAA42-93D2-4352-B9C8-6BC21A5F6E18}"/>
              </a:ext>
            </a:extLst>
          </p:cNvPr>
          <p:cNvGrpSpPr>
            <a:grpSpLocks/>
          </p:cNvGrpSpPr>
          <p:nvPr/>
        </p:nvGrpSpPr>
        <p:grpSpPr bwMode="auto">
          <a:xfrm>
            <a:off x="171717" y="1246080"/>
            <a:ext cx="8912560" cy="3445976"/>
            <a:chOff x="-1115638" y="400129"/>
            <a:chExt cx="14866382" cy="5748681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xmlns="" id="{9ADBA133-49F4-434F-BDEA-2DA67A0382C2}"/>
                </a:ext>
              </a:extLst>
            </p:cNvPr>
            <p:cNvCxnSpPr/>
            <p:nvPr/>
          </p:nvCxnSpPr>
          <p:spPr>
            <a:xfrm>
              <a:off x="3560228" y="1114251"/>
              <a:ext cx="5020790" cy="0"/>
            </a:xfrm>
            <a:prstGeom prst="line">
              <a:avLst/>
            </a:prstGeom>
            <a:ln w="635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xmlns="" id="{30C826DF-799D-403D-929A-6381D325CC3D}"/>
                </a:ext>
              </a:extLst>
            </p:cNvPr>
            <p:cNvCxnSpPr/>
            <p:nvPr/>
          </p:nvCxnSpPr>
          <p:spPr>
            <a:xfrm>
              <a:off x="3530163" y="1093579"/>
              <a:ext cx="4374401" cy="1836044"/>
            </a:xfrm>
            <a:prstGeom prst="line">
              <a:avLst/>
            </a:prstGeom>
            <a:ln w="635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xmlns="" id="{F30287E3-94D6-4925-9423-660E2EA58C99}"/>
                </a:ext>
              </a:extLst>
            </p:cNvPr>
            <p:cNvCxnSpPr/>
            <p:nvPr/>
          </p:nvCxnSpPr>
          <p:spPr>
            <a:xfrm flipV="1">
              <a:off x="3627873" y="3950067"/>
              <a:ext cx="4197771" cy="1215886"/>
            </a:xfrm>
            <a:prstGeom prst="line">
              <a:avLst/>
            </a:prstGeom>
            <a:ln w="635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xmlns="" id="{EB24F153-F61F-4369-AFD5-F9438E30B6C8}"/>
                </a:ext>
              </a:extLst>
            </p:cNvPr>
            <p:cNvCxnSpPr/>
            <p:nvPr/>
          </p:nvCxnSpPr>
          <p:spPr>
            <a:xfrm>
              <a:off x="3646664" y="5165952"/>
              <a:ext cx="4823491" cy="0"/>
            </a:xfrm>
            <a:prstGeom prst="line">
              <a:avLst/>
            </a:prstGeom>
            <a:ln w="635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合 7">
              <a:extLst>
                <a:ext uri="{FF2B5EF4-FFF2-40B4-BE49-F238E27FC236}">
                  <a16:creationId xmlns:a16="http://schemas.microsoft.com/office/drawing/2014/main" xmlns="" id="{077A2A61-CA06-4457-A674-3C957CF76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3595" y="400129"/>
              <a:ext cx="926861" cy="1748544"/>
              <a:chOff x="3559249" y="266700"/>
              <a:chExt cx="1158795" cy="1748544"/>
            </a:xfrm>
          </p:grpSpPr>
          <p:sp>
            <p:nvSpPr>
              <p:cNvPr id="194" name="圆角矩形 353">
                <a:extLst>
                  <a:ext uri="{FF2B5EF4-FFF2-40B4-BE49-F238E27FC236}">
                    <a16:creationId xmlns:a16="http://schemas.microsoft.com/office/drawing/2014/main" xmlns="" id="{7B59EBF1-350F-4982-8885-C9511D77F638}"/>
                  </a:ext>
                </a:extLst>
              </p:cNvPr>
              <p:cNvSpPr/>
              <p:nvPr/>
            </p:nvSpPr>
            <p:spPr>
              <a:xfrm>
                <a:off x="3614885" y="266700"/>
                <a:ext cx="1047761" cy="1535362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5" name="圆角矩形 354">
                <a:extLst>
                  <a:ext uri="{FF2B5EF4-FFF2-40B4-BE49-F238E27FC236}">
                    <a16:creationId xmlns:a16="http://schemas.microsoft.com/office/drawing/2014/main" xmlns="" id="{CAF55B71-F348-4623-A1A3-EE803BE45741}"/>
                  </a:ext>
                </a:extLst>
              </p:cNvPr>
              <p:cNvSpPr/>
              <p:nvPr/>
            </p:nvSpPr>
            <p:spPr>
              <a:xfrm>
                <a:off x="3732347" y="441472"/>
                <a:ext cx="810489" cy="118957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6" name="圆角矩形 355">
                <a:extLst>
                  <a:ext uri="{FF2B5EF4-FFF2-40B4-BE49-F238E27FC236}">
                    <a16:creationId xmlns:a16="http://schemas.microsoft.com/office/drawing/2014/main" xmlns="" id="{767CA873-F9AA-4CEA-9C47-1D0E64AF384E}"/>
                  </a:ext>
                </a:extLst>
              </p:cNvPr>
              <p:cNvSpPr/>
              <p:nvPr/>
            </p:nvSpPr>
            <p:spPr>
              <a:xfrm>
                <a:off x="3772285" y="539194"/>
                <a:ext cx="740010" cy="11275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7" name="圆角矩形 356">
                <a:extLst>
                  <a:ext uri="{FF2B5EF4-FFF2-40B4-BE49-F238E27FC236}">
                    <a16:creationId xmlns:a16="http://schemas.microsoft.com/office/drawing/2014/main" xmlns="" id="{0659297A-DC9D-41D4-AB91-A4AF89E07F9C}"/>
                  </a:ext>
                </a:extLst>
              </p:cNvPr>
              <p:cNvSpPr/>
              <p:nvPr/>
            </p:nvSpPr>
            <p:spPr>
              <a:xfrm>
                <a:off x="3772285" y="749672"/>
                <a:ext cx="740010" cy="11275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8" name="圆角矩形 357">
                <a:extLst>
                  <a:ext uri="{FF2B5EF4-FFF2-40B4-BE49-F238E27FC236}">
                    <a16:creationId xmlns:a16="http://schemas.microsoft.com/office/drawing/2014/main" xmlns="" id="{5B2DB480-87C4-479B-82AE-1EB14B10D860}"/>
                  </a:ext>
                </a:extLst>
              </p:cNvPr>
              <p:cNvSpPr/>
              <p:nvPr/>
            </p:nvSpPr>
            <p:spPr>
              <a:xfrm>
                <a:off x="3772285" y="960150"/>
                <a:ext cx="740010" cy="11463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9" name="流程图: 接点 198">
                <a:extLst>
                  <a:ext uri="{FF2B5EF4-FFF2-40B4-BE49-F238E27FC236}">
                    <a16:creationId xmlns:a16="http://schemas.microsoft.com/office/drawing/2014/main" xmlns="" id="{883F80E6-8862-4AC3-BED7-C395F7045302}"/>
                  </a:ext>
                </a:extLst>
              </p:cNvPr>
              <p:cNvSpPr/>
              <p:nvPr/>
            </p:nvSpPr>
            <p:spPr>
              <a:xfrm>
                <a:off x="4096480" y="1381106"/>
                <a:ext cx="82223" cy="8080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0" name="梯形 199">
                <a:extLst>
                  <a:ext uri="{FF2B5EF4-FFF2-40B4-BE49-F238E27FC236}">
                    <a16:creationId xmlns:a16="http://schemas.microsoft.com/office/drawing/2014/main" xmlns="" id="{335E6BCF-CE8A-4341-AB05-CBE2C530E8B4}"/>
                  </a:ext>
                </a:extLst>
              </p:cNvPr>
              <p:cNvSpPr/>
              <p:nvPr/>
            </p:nvSpPr>
            <p:spPr>
              <a:xfrm>
                <a:off x="3558503" y="1903543"/>
                <a:ext cx="1160525" cy="11087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" name="组合 8">
              <a:extLst>
                <a:ext uri="{FF2B5EF4-FFF2-40B4-BE49-F238E27FC236}">
                  <a16:creationId xmlns:a16="http://schemas.microsoft.com/office/drawing/2014/main" xmlns="" id="{E8DA42B1-1E51-4E65-A1B6-F0EEE6B8C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0199" y="2368089"/>
              <a:ext cx="3263222" cy="1654854"/>
              <a:chOff x="2536596" y="2461249"/>
              <a:chExt cx="3263222" cy="1654854"/>
            </a:xfrm>
          </p:grpSpPr>
          <p:sp>
            <p:nvSpPr>
              <p:cNvPr id="166" name="AutoShape 149">
                <a:extLst>
                  <a:ext uri="{FF2B5EF4-FFF2-40B4-BE49-F238E27FC236}">
                    <a16:creationId xmlns:a16="http://schemas.microsoft.com/office/drawing/2014/main" xmlns="" id="{226DC1F8-DC05-4FE4-BB34-5F7FDD7CF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337" y="2460883"/>
                <a:ext cx="3263888" cy="165563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537" y="19720"/>
                    </a:moveTo>
                    <a:lnTo>
                      <a:pt x="16537" y="19721"/>
                    </a:lnTo>
                    <a:lnTo>
                      <a:pt x="4387" y="19721"/>
                    </a:lnTo>
                    <a:cubicBezTo>
                      <a:pt x="2713" y="19720"/>
                      <a:pt x="1350" y="17824"/>
                      <a:pt x="1350" y="15494"/>
                    </a:cubicBezTo>
                    <a:cubicBezTo>
                      <a:pt x="1350" y="13992"/>
                      <a:pt x="1918" y="12635"/>
                      <a:pt x="2871" y="11862"/>
                    </a:cubicBezTo>
                    <a:cubicBezTo>
                      <a:pt x="3797" y="11123"/>
                      <a:pt x="3860" y="10975"/>
                      <a:pt x="3472" y="9647"/>
                    </a:cubicBezTo>
                    <a:cubicBezTo>
                      <a:pt x="3406" y="9374"/>
                      <a:pt x="3375" y="9136"/>
                      <a:pt x="3375" y="8921"/>
                    </a:cubicBezTo>
                    <a:cubicBezTo>
                      <a:pt x="3375" y="7626"/>
                      <a:pt x="4131" y="6573"/>
                      <a:pt x="5062" y="6573"/>
                    </a:cubicBezTo>
                    <a:cubicBezTo>
                      <a:pt x="5062" y="6573"/>
                      <a:pt x="5505" y="6529"/>
                      <a:pt x="5976" y="6789"/>
                    </a:cubicBezTo>
                    <a:cubicBezTo>
                      <a:pt x="6750" y="7219"/>
                      <a:pt x="6834" y="6808"/>
                      <a:pt x="7200" y="5701"/>
                    </a:cubicBezTo>
                    <a:cubicBezTo>
                      <a:pt x="7974" y="3380"/>
                      <a:pt x="9652" y="1878"/>
                      <a:pt x="11475" y="1878"/>
                    </a:cubicBezTo>
                    <a:cubicBezTo>
                      <a:pt x="13905" y="1878"/>
                      <a:pt x="15914" y="4435"/>
                      <a:pt x="16148" y="7826"/>
                    </a:cubicBezTo>
                    <a:cubicBezTo>
                      <a:pt x="16231" y="9171"/>
                      <a:pt x="16231" y="9171"/>
                      <a:pt x="17239" y="9491"/>
                    </a:cubicBezTo>
                    <a:cubicBezTo>
                      <a:pt x="18984" y="9955"/>
                      <a:pt x="20250" y="12085"/>
                      <a:pt x="20250" y="14555"/>
                    </a:cubicBezTo>
                    <a:cubicBezTo>
                      <a:pt x="20250" y="17404"/>
                      <a:pt x="18585" y="19720"/>
                      <a:pt x="16537" y="19720"/>
                    </a:cubicBezTo>
                    <a:moveTo>
                      <a:pt x="17492" y="7647"/>
                    </a:moveTo>
                    <a:cubicBezTo>
                      <a:pt x="17196" y="3362"/>
                      <a:pt x="14632" y="0"/>
                      <a:pt x="11475" y="0"/>
                    </a:cubicBezTo>
                    <a:cubicBezTo>
                      <a:pt x="9031" y="0"/>
                      <a:pt x="6939" y="2017"/>
                      <a:pt x="5976" y="4911"/>
                    </a:cubicBezTo>
                    <a:cubicBezTo>
                      <a:pt x="5685" y="4784"/>
                      <a:pt x="5383" y="4695"/>
                      <a:pt x="5062" y="4695"/>
                    </a:cubicBezTo>
                    <a:cubicBezTo>
                      <a:pt x="3385" y="4695"/>
                      <a:pt x="2025" y="6589"/>
                      <a:pt x="2025" y="8921"/>
                    </a:cubicBezTo>
                    <a:cubicBezTo>
                      <a:pt x="2025" y="9385"/>
                      <a:pt x="2092" y="9824"/>
                      <a:pt x="2191" y="10240"/>
                    </a:cubicBezTo>
                    <a:cubicBezTo>
                      <a:pt x="886" y="11298"/>
                      <a:pt x="0" y="13242"/>
                      <a:pt x="0" y="15494"/>
                    </a:cubicBezTo>
                    <a:cubicBezTo>
                      <a:pt x="0" y="18866"/>
                      <a:pt x="1964" y="21599"/>
                      <a:pt x="4387" y="21599"/>
                    </a:cubicBezTo>
                    <a:lnTo>
                      <a:pt x="4387" y="21600"/>
                    </a:lnTo>
                    <a:lnTo>
                      <a:pt x="16537" y="21600"/>
                    </a:lnTo>
                    <a:lnTo>
                      <a:pt x="16537" y="21599"/>
                    </a:lnTo>
                    <a:cubicBezTo>
                      <a:pt x="19334" y="21599"/>
                      <a:pt x="21599" y="18446"/>
                      <a:pt x="21599" y="14555"/>
                    </a:cubicBezTo>
                    <a:cubicBezTo>
                      <a:pt x="21599" y="11120"/>
                      <a:pt x="19831" y="8269"/>
                      <a:pt x="17492" y="7647"/>
                    </a:cubicBezTo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lIns="38100" tIns="38100" rIns="38100" bIns="38100" anchor="ctr"/>
              <a:lstStyle/>
              <a:p>
                <a:pPr defTabSz="457200">
                  <a:defRPr/>
                </a:pPr>
                <a:endParaRPr lang="en-US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7" name="组合 144">
                <a:extLst>
                  <a:ext uri="{FF2B5EF4-FFF2-40B4-BE49-F238E27FC236}">
                    <a16:creationId xmlns:a16="http://schemas.microsoft.com/office/drawing/2014/main" xmlns="" id="{97CBA232-78CA-4FD6-8C2D-3ABC175A6E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2255" y="3086101"/>
                <a:ext cx="501712" cy="803127"/>
                <a:chOff x="7261163" y="780244"/>
                <a:chExt cx="1260667" cy="1823109"/>
              </a:xfrm>
            </p:grpSpPr>
            <p:grpSp>
              <p:nvGrpSpPr>
                <p:cNvPr id="186" name="组合 163">
                  <a:extLst>
                    <a:ext uri="{FF2B5EF4-FFF2-40B4-BE49-F238E27FC236}">
                      <a16:creationId xmlns:a16="http://schemas.microsoft.com/office/drawing/2014/main" xmlns="" id="{3EEB0AEC-93F6-4E51-A448-79D9B94328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68983" y="921884"/>
                  <a:ext cx="1045029" cy="1533526"/>
                  <a:chOff x="7368983" y="921884"/>
                  <a:chExt cx="1045029" cy="1533526"/>
                </a:xfrm>
              </p:grpSpPr>
              <p:sp>
                <p:nvSpPr>
                  <p:cNvPr id="188" name="圆角矩形 347">
                    <a:extLst>
                      <a:ext uri="{FF2B5EF4-FFF2-40B4-BE49-F238E27FC236}">
                        <a16:creationId xmlns:a16="http://schemas.microsoft.com/office/drawing/2014/main" xmlns="" id="{92A64A88-D86C-4052-BC5A-140FD3C27330}"/>
                      </a:ext>
                    </a:extLst>
                  </p:cNvPr>
                  <p:cNvSpPr/>
                  <p:nvPr/>
                </p:nvSpPr>
                <p:spPr>
                  <a:xfrm>
                    <a:off x="7370776" y="922333"/>
                    <a:ext cx="1043456" cy="1522946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9" name="圆角矩形 348">
                    <a:extLst>
                      <a:ext uri="{FF2B5EF4-FFF2-40B4-BE49-F238E27FC236}">
                        <a16:creationId xmlns:a16="http://schemas.microsoft.com/office/drawing/2014/main" xmlns="" id="{30F01D3B-D3BF-4E11-8591-472C2A5F71E0}"/>
                      </a:ext>
                    </a:extLst>
                  </p:cNvPr>
                  <p:cNvSpPr/>
                  <p:nvPr/>
                </p:nvSpPr>
                <p:spPr>
                  <a:xfrm>
                    <a:off x="7488816" y="1097236"/>
                    <a:ext cx="807377" cy="1177405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0" name="圆角矩形 349">
                    <a:extLst>
                      <a:ext uri="{FF2B5EF4-FFF2-40B4-BE49-F238E27FC236}">
                        <a16:creationId xmlns:a16="http://schemas.microsoft.com/office/drawing/2014/main" xmlns="" id="{6BF6DB9F-122A-4B8C-918C-FA00151B02D1}"/>
                      </a:ext>
                    </a:extLst>
                  </p:cNvPr>
                  <p:cNvSpPr/>
                  <p:nvPr/>
                </p:nvSpPr>
                <p:spPr>
                  <a:xfrm>
                    <a:off x="7526588" y="1195354"/>
                    <a:ext cx="741276" cy="11091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1" name="圆角矩形 350">
                    <a:extLst>
                      <a:ext uri="{FF2B5EF4-FFF2-40B4-BE49-F238E27FC236}">
                        <a16:creationId xmlns:a16="http://schemas.microsoft.com/office/drawing/2014/main" xmlns="" id="{6AC67595-AB3F-4C32-9CB5-5D3983E8FC13}"/>
                      </a:ext>
                    </a:extLst>
                  </p:cNvPr>
                  <p:cNvSpPr/>
                  <p:nvPr/>
                </p:nvSpPr>
                <p:spPr>
                  <a:xfrm>
                    <a:off x="7526588" y="1404385"/>
                    <a:ext cx="741276" cy="11518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2" name="圆角矩形 351">
                    <a:extLst>
                      <a:ext uri="{FF2B5EF4-FFF2-40B4-BE49-F238E27FC236}">
                        <a16:creationId xmlns:a16="http://schemas.microsoft.com/office/drawing/2014/main" xmlns="" id="{2A4D1B27-D64F-416D-B413-E2D5BE000575}"/>
                      </a:ext>
                    </a:extLst>
                  </p:cNvPr>
                  <p:cNvSpPr/>
                  <p:nvPr/>
                </p:nvSpPr>
                <p:spPr>
                  <a:xfrm>
                    <a:off x="7526588" y="1613418"/>
                    <a:ext cx="741276" cy="11518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93" name="流程图: 接点 192">
                    <a:extLst>
                      <a:ext uri="{FF2B5EF4-FFF2-40B4-BE49-F238E27FC236}">
                        <a16:creationId xmlns:a16="http://schemas.microsoft.com/office/drawing/2014/main" xmlns="" id="{60E26D9A-9F45-4A1F-9F90-FF520F9F7B26}"/>
                      </a:ext>
                    </a:extLst>
                  </p:cNvPr>
                  <p:cNvSpPr/>
                  <p:nvPr/>
                </p:nvSpPr>
                <p:spPr>
                  <a:xfrm>
                    <a:off x="7852371" y="2035747"/>
                    <a:ext cx="80267" cy="7252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87" name="圆角矩形 346">
                  <a:extLst>
                    <a:ext uri="{FF2B5EF4-FFF2-40B4-BE49-F238E27FC236}">
                      <a16:creationId xmlns:a16="http://schemas.microsoft.com/office/drawing/2014/main" xmlns="" id="{8F384DC3-BBD0-49CD-A0E2-61E61AF21479}"/>
                    </a:ext>
                  </a:extLst>
                </p:cNvPr>
                <p:cNvSpPr/>
                <p:nvPr/>
              </p:nvSpPr>
              <p:spPr>
                <a:xfrm>
                  <a:off x="7262183" y="781555"/>
                  <a:ext cx="1260643" cy="1821567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8" name="组合 145">
                <a:extLst>
                  <a:ext uri="{FF2B5EF4-FFF2-40B4-BE49-F238E27FC236}">
                    <a16:creationId xmlns:a16="http://schemas.microsoft.com/office/drawing/2014/main" xmlns="" id="{3AAB8DFA-ECAF-4677-8F4B-9C9FF72C0C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7310" y="3077383"/>
                <a:ext cx="501712" cy="803127"/>
                <a:chOff x="7261163" y="780244"/>
                <a:chExt cx="1260667" cy="1823109"/>
              </a:xfrm>
            </p:grpSpPr>
            <p:grpSp>
              <p:nvGrpSpPr>
                <p:cNvPr id="178" name="组合 155">
                  <a:extLst>
                    <a:ext uri="{FF2B5EF4-FFF2-40B4-BE49-F238E27FC236}">
                      <a16:creationId xmlns:a16="http://schemas.microsoft.com/office/drawing/2014/main" xmlns="" id="{A5A124D9-3474-4FB2-B291-B22885F83A1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68983" y="921884"/>
                  <a:ext cx="1045029" cy="1533526"/>
                  <a:chOff x="7368983" y="921884"/>
                  <a:chExt cx="1045029" cy="1533526"/>
                </a:xfrm>
              </p:grpSpPr>
              <p:sp>
                <p:nvSpPr>
                  <p:cNvPr id="180" name="圆角矩形 339">
                    <a:extLst>
                      <a:ext uri="{FF2B5EF4-FFF2-40B4-BE49-F238E27FC236}">
                        <a16:creationId xmlns:a16="http://schemas.microsoft.com/office/drawing/2014/main" xmlns="" id="{BD7A34C0-0884-4091-9169-27F07E173589}"/>
                      </a:ext>
                    </a:extLst>
                  </p:cNvPr>
                  <p:cNvSpPr/>
                  <p:nvPr/>
                </p:nvSpPr>
                <p:spPr>
                  <a:xfrm>
                    <a:off x="7380695" y="920790"/>
                    <a:ext cx="1034013" cy="1535746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1" name="圆角矩形 340">
                    <a:extLst>
                      <a:ext uri="{FF2B5EF4-FFF2-40B4-BE49-F238E27FC236}">
                        <a16:creationId xmlns:a16="http://schemas.microsoft.com/office/drawing/2014/main" xmlns="" id="{0982BB40-3131-4F75-AB5F-C1D2A1F162BD}"/>
                      </a:ext>
                    </a:extLst>
                  </p:cNvPr>
                  <p:cNvSpPr/>
                  <p:nvPr/>
                </p:nvSpPr>
                <p:spPr>
                  <a:xfrm>
                    <a:off x="7498735" y="1095696"/>
                    <a:ext cx="797934" cy="1190202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2" name="圆角矩形 341">
                    <a:extLst>
                      <a:ext uri="{FF2B5EF4-FFF2-40B4-BE49-F238E27FC236}">
                        <a16:creationId xmlns:a16="http://schemas.microsoft.com/office/drawing/2014/main" xmlns="" id="{0B81A54C-AFA9-4499-905E-5817D94D3DEB}"/>
                      </a:ext>
                    </a:extLst>
                  </p:cNvPr>
                  <p:cNvSpPr/>
                  <p:nvPr/>
                </p:nvSpPr>
                <p:spPr>
                  <a:xfrm>
                    <a:off x="7536507" y="1193812"/>
                    <a:ext cx="731833" cy="11518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3" name="圆角矩形 342">
                    <a:extLst>
                      <a:ext uri="{FF2B5EF4-FFF2-40B4-BE49-F238E27FC236}">
                        <a16:creationId xmlns:a16="http://schemas.microsoft.com/office/drawing/2014/main" xmlns="" id="{D4F5F765-3ED1-4FB9-833E-0403F31ED84A}"/>
                      </a:ext>
                    </a:extLst>
                  </p:cNvPr>
                  <p:cNvSpPr/>
                  <p:nvPr/>
                </p:nvSpPr>
                <p:spPr>
                  <a:xfrm>
                    <a:off x="7536507" y="1402845"/>
                    <a:ext cx="731833" cy="11518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4" name="圆角矩形 343">
                    <a:extLst>
                      <a:ext uri="{FF2B5EF4-FFF2-40B4-BE49-F238E27FC236}">
                        <a16:creationId xmlns:a16="http://schemas.microsoft.com/office/drawing/2014/main" xmlns="" id="{4536695C-723B-4F0F-9ACE-10D8500B7DE6}"/>
                      </a:ext>
                    </a:extLst>
                  </p:cNvPr>
                  <p:cNvSpPr/>
                  <p:nvPr/>
                </p:nvSpPr>
                <p:spPr>
                  <a:xfrm>
                    <a:off x="7536507" y="1616143"/>
                    <a:ext cx="731833" cy="11091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85" name="流程图: 接点 184">
                    <a:extLst>
                      <a:ext uri="{FF2B5EF4-FFF2-40B4-BE49-F238E27FC236}">
                        <a16:creationId xmlns:a16="http://schemas.microsoft.com/office/drawing/2014/main" xmlns="" id="{73824802-2844-4D73-A1AE-0C462D98A6B1}"/>
                      </a:ext>
                    </a:extLst>
                  </p:cNvPr>
                  <p:cNvSpPr/>
                  <p:nvPr/>
                </p:nvSpPr>
                <p:spPr>
                  <a:xfrm>
                    <a:off x="7852847" y="2038472"/>
                    <a:ext cx="80267" cy="81055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79" name="圆角矩形 338">
                  <a:extLst>
                    <a:ext uri="{FF2B5EF4-FFF2-40B4-BE49-F238E27FC236}">
                      <a16:creationId xmlns:a16="http://schemas.microsoft.com/office/drawing/2014/main" xmlns="" id="{7B110560-A412-45D3-B8CD-6C09176579FE}"/>
                    </a:ext>
                  </a:extLst>
                </p:cNvPr>
                <p:cNvSpPr/>
                <p:nvPr/>
              </p:nvSpPr>
              <p:spPr>
                <a:xfrm>
                  <a:off x="7262659" y="780016"/>
                  <a:ext cx="1260643" cy="1838628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69" name="组合 146">
                <a:extLst>
                  <a:ext uri="{FF2B5EF4-FFF2-40B4-BE49-F238E27FC236}">
                    <a16:creationId xmlns:a16="http://schemas.microsoft.com/office/drawing/2014/main" xmlns="" id="{500C5BC6-645A-4E83-9563-6505C4F690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5754" y="3075994"/>
                <a:ext cx="501712" cy="803127"/>
                <a:chOff x="7261163" y="780244"/>
                <a:chExt cx="1260667" cy="1823109"/>
              </a:xfrm>
            </p:grpSpPr>
            <p:grpSp>
              <p:nvGrpSpPr>
                <p:cNvPr id="170" name="组合 147">
                  <a:extLst>
                    <a:ext uri="{FF2B5EF4-FFF2-40B4-BE49-F238E27FC236}">
                      <a16:creationId xmlns:a16="http://schemas.microsoft.com/office/drawing/2014/main" xmlns="" id="{23E7834B-B0A4-4B07-B804-ED81A4407C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68983" y="921884"/>
                  <a:ext cx="1045029" cy="1533526"/>
                  <a:chOff x="7368983" y="921884"/>
                  <a:chExt cx="1045029" cy="1533526"/>
                </a:xfrm>
              </p:grpSpPr>
              <p:sp>
                <p:nvSpPr>
                  <p:cNvPr id="172" name="圆角矩形 331">
                    <a:extLst>
                      <a:ext uri="{FF2B5EF4-FFF2-40B4-BE49-F238E27FC236}">
                        <a16:creationId xmlns:a16="http://schemas.microsoft.com/office/drawing/2014/main" xmlns="" id="{66F6F533-1D58-4C2C-B3C7-6D428F5A0F49}"/>
                      </a:ext>
                    </a:extLst>
                  </p:cNvPr>
                  <p:cNvSpPr/>
                  <p:nvPr/>
                </p:nvSpPr>
                <p:spPr>
                  <a:xfrm>
                    <a:off x="7367933" y="898349"/>
                    <a:ext cx="1057619" cy="1557077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3" name="圆角矩形 332">
                    <a:extLst>
                      <a:ext uri="{FF2B5EF4-FFF2-40B4-BE49-F238E27FC236}">
                        <a16:creationId xmlns:a16="http://schemas.microsoft.com/office/drawing/2014/main" xmlns="" id="{34060851-ECAF-4B1D-ACBC-6FE98370CF12}"/>
                      </a:ext>
                    </a:extLst>
                  </p:cNvPr>
                  <p:cNvSpPr/>
                  <p:nvPr/>
                </p:nvSpPr>
                <p:spPr>
                  <a:xfrm>
                    <a:off x="7485969" y="1086052"/>
                    <a:ext cx="821543" cy="1198736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4" name="圆角矩形 333">
                    <a:extLst>
                      <a:ext uri="{FF2B5EF4-FFF2-40B4-BE49-F238E27FC236}">
                        <a16:creationId xmlns:a16="http://schemas.microsoft.com/office/drawing/2014/main" xmlns="" id="{57F4D3E4-DC92-4F8F-8BC4-A9FFCBA6179B}"/>
                      </a:ext>
                    </a:extLst>
                  </p:cNvPr>
                  <p:cNvSpPr/>
                  <p:nvPr/>
                </p:nvSpPr>
                <p:spPr>
                  <a:xfrm>
                    <a:off x="7523742" y="1184170"/>
                    <a:ext cx="755442" cy="11518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5" name="圆角矩形 334">
                    <a:extLst>
                      <a:ext uri="{FF2B5EF4-FFF2-40B4-BE49-F238E27FC236}">
                        <a16:creationId xmlns:a16="http://schemas.microsoft.com/office/drawing/2014/main" xmlns="" id="{78F13F4B-3AAB-48CC-BD7E-89B5F0D95BF2}"/>
                      </a:ext>
                    </a:extLst>
                  </p:cNvPr>
                  <p:cNvSpPr/>
                  <p:nvPr/>
                </p:nvSpPr>
                <p:spPr>
                  <a:xfrm>
                    <a:off x="7523742" y="1393201"/>
                    <a:ext cx="755442" cy="11518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6" name="圆角矩形 335">
                    <a:extLst>
                      <a:ext uri="{FF2B5EF4-FFF2-40B4-BE49-F238E27FC236}">
                        <a16:creationId xmlns:a16="http://schemas.microsoft.com/office/drawing/2014/main" xmlns="" id="{FC0E5159-D395-4502-9AF8-0AFA6CCEBC6B}"/>
                      </a:ext>
                    </a:extLst>
                  </p:cNvPr>
                  <p:cNvSpPr/>
                  <p:nvPr/>
                </p:nvSpPr>
                <p:spPr>
                  <a:xfrm>
                    <a:off x="7523742" y="1615031"/>
                    <a:ext cx="755442" cy="11091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77" name="流程图: 接点 176">
                    <a:extLst>
                      <a:ext uri="{FF2B5EF4-FFF2-40B4-BE49-F238E27FC236}">
                        <a16:creationId xmlns:a16="http://schemas.microsoft.com/office/drawing/2014/main" xmlns="" id="{B0084BA7-BF1D-417E-96A2-46947F9DC547}"/>
                      </a:ext>
                    </a:extLst>
                  </p:cNvPr>
                  <p:cNvSpPr/>
                  <p:nvPr/>
                </p:nvSpPr>
                <p:spPr>
                  <a:xfrm>
                    <a:off x="7849527" y="2037362"/>
                    <a:ext cx="84987" cy="81052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71" name="圆角矩形 330">
                  <a:extLst>
                    <a:ext uri="{FF2B5EF4-FFF2-40B4-BE49-F238E27FC236}">
                      <a16:creationId xmlns:a16="http://schemas.microsoft.com/office/drawing/2014/main" xmlns="" id="{A3D11091-D654-45BA-B6FD-05D2295A9855}"/>
                    </a:ext>
                  </a:extLst>
                </p:cNvPr>
                <p:cNvSpPr/>
                <p:nvPr/>
              </p:nvSpPr>
              <p:spPr>
                <a:xfrm>
                  <a:off x="7259337" y="770371"/>
                  <a:ext cx="1288975" cy="1834363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25" name="组合 9">
              <a:extLst>
                <a:ext uri="{FF2B5EF4-FFF2-40B4-BE49-F238E27FC236}">
                  <a16:creationId xmlns:a16="http://schemas.microsoft.com/office/drawing/2014/main" xmlns="" id="{55C9F538-4FFB-4C41-95C9-8DA29C323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370" y="4399463"/>
              <a:ext cx="1158795" cy="1748544"/>
              <a:chOff x="7993363" y="2132846"/>
              <a:chExt cx="1158795" cy="1748544"/>
            </a:xfrm>
          </p:grpSpPr>
          <p:sp>
            <p:nvSpPr>
              <p:cNvPr id="128" name="圆角矩形 287">
                <a:extLst>
                  <a:ext uri="{FF2B5EF4-FFF2-40B4-BE49-F238E27FC236}">
                    <a16:creationId xmlns:a16="http://schemas.microsoft.com/office/drawing/2014/main" xmlns="" id="{CA192A4D-9170-4B77-85B3-B6F165C4CAB0}"/>
                  </a:ext>
                </a:extLst>
              </p:cNvPr>
              <p:cNvSpPr/>
              <p:nvPr/>
            </p:nvSpPr>
            <p:spPr>
              <a:xfrm>
                <a:off x="8050040" y="2132594"/>
                <a:ext cx="1046624" cy="1535362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梯形 128">
                <a:extLst>
                  <a:ext uri="{FF2B5EF4-FFF2-40B4-BE49-F238E27FC236}">
                    <a16:creationId xmlns:a16="http://schemas.microsoft.com/office/drawing/2014/main" xmlns="" id="{2C7919BF-1E93-4BBA-BFB6-02F272583591}"/>
                  </a:ext>
                </a:extLst>
              </p:cNvPr>
              <p:cNvSpPr/>
              <p:nvPr/>
            </p:nvSpPr>
            <p:spPr>
              <a:xfrm>
                <a:off x="7993668" y="3771315"/>
                <a:ext cx="1159367" cy="110877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0" name="组合 107">
                <a:extLst>
                  <a:ext uri="{FF2B5EF4-FFF2-40B4-BE49-F238E27FC236}">
                    <a16:creationId xmlns:a16="http://schemas.microsoft.com/office/drawing/2014/main" xmlns="" id="{DDF852D4-C017-4E22-9B4F-D7AE4180A3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37334" y="2288241"/>
                <a:ext cx="391884" cy="549212"/>
                <a:chOff x="10174515" y="1073670"/>
                <a:chExt cx="1291772" cy="2002324"/>
              </a:xfrm>
            </p:grpSpPr>
            <p:grpSp>
              <p:nvGrpSpPr>
                <p:cNvPr id="158" name="组合 135">
                  <a:extLst>
                    <a:ext uri="{FF2B5EF4-FFF2-40B4-BE49-F238E27FC236}">
                      <a16:creationId xmlns:a16="http://schemas.microsoft.com/office/drawing/2014/main" xmlns="" id="{D356BC8C-1524-483F-A83B-0D7FCA6AD0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6772" y="1336367"/>
                  <a:ext cx="878314" cy="1425701"/>
                  <a:chOff x="7368983" y="921884"/>
                  <a:chExt cx="1045029" cy="1533526"/>
                </a:xfrm>
              </p:grpSpPr>
              <p:sp>
                <p:nvSpPr>
                  <p:cNvPr id="160" name="圆角矩形 319">
                    <a:extLst>
                      <a:ext uri="{FF2B5EF4-FFF2-40B4-BE49-F238E27FC236}">
                        <a16:creationId xmlns:a16="http://schemas.microsoft.com/office/drawing/2014/main" xmlns="" id="{0E3687D3-04C9-495A-B5DF-168EB0FF4742}"/>
                      </a:ext>
                    </a:extLst>
                  </p:cNvPr>
                  <p:cNvSpPr/>
                  <p:nvPr/>
                </p:nvSpPr>
                <p:spPr>
                  <a:xfrm>
                    <a:off x="7412379" y="920668"/>
                    <a:ext cx="1002264" cy="151814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1" name="圆角矩形 320">
                    <a:extLst>
                      <a:ext uri="{FF2B5EF4-FFF2-40B4-BE49-F238E27FC236}">
                        <a16:creationId xmlns:a16="http://schemas.microsoft.com/office/drawing/2014/main" xmlns="" id="{E2938668-BC6D-423A-AE3A-72457645DC4F}"/>
                      </a:ext>
                    </a:extLst>
                  </p:cNvPr>
                  <p:cNvSpPr/>
                  <p:nvPr/>
                </p:nvSpPr>
                <p:spPr>
                  <a:xfrm>
                    <a:off x="7530292" y="1097539"/>
                    <a:ext cx="766438" cy="1171767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2" name="圆角矩形 321">
                    <a:extLst>
                      <a:ext uri="{FF2B5EF4-FFF2-40B4-BE49-F238E27FC236}">
                        <a16:creationId xmlns:a16="http://schemas.microsoft.com/office/drawing/2014/main" xmlns="" id="{4DA440D3-A039-4D7C-84FE-106EFAEE4EC1}"/>
                      </a:ext>
                    </a:extLst>
                  </p:cNvPr>
                  <p:cNvSpPr/>
                  <p:nvPr/>
                </p:nvSpPr>
                <p:spPr>
                  <a:xfrm>
                    <a:off x="7567138" y="1193341"/>
                    <a:ext cx="700114" cy="9580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3" name="圆角矩形 322">
                    <a:extLst>
                      <a:ext uri="{FF2B5EF4-FFF2-40B4-BE49-F238E27FC236}">
                        <a16:creationId xmlns:a16="http://schemas.microsoft.com/office/drawing/2014/main" xmlns="" id="{524E50DD-EB96-45E1-948A-79F67BA4BA61}"/>
                      </a:ext>
                    </a:extLst>
                  </p:cNvPr>
                  <p:cNvSpPr/>
                  <p:nvPr/>
                </p:nvSpPr>
                <p:spPr>
                  <a:xfrm>
                    <a:off x="7567138" y="1384951"/>
                    <a:ext cx="700114" cy="117914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4" name="圆角矩形 323">
                    <a:extLst>
                      <a:ext uri="{FF2B5EF4-FFF2-40B4-BE49-F238E27FC236}">
                        <a16:creationId xmlns:a16="http://schemas.microsoft.com/office/drawing/2014/main" xmlns="" id="{3F4CC68D-6F36-45CB-9B22-0658D9A0F349}"/>
                      </a:ext>
                    </a:extLst>
                  </p:cNvPr>
                  <p:cNvSpPr/>
                  <p:nvPr/>
                </p:nvSpPr>
                <p:spPr>
                  <a:xfrm>
                    <a:off x="7567138" y="1598673"/>
                    <a:ext cx="700114" cy="11054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65" name="流程图: 接点 164">
                    <a:extLst>
                      <a:ext uri="{FF2B5EF4-FFF2-40B4-BE49-F238E27FC236}">
                        <a16:creationId xmlns:a16="http://schemas.microsoft.com/office/drawing/2014/main" xmlns="" id="{833A9799-8575-4A49-BA21-6C416F5FE244}"/>
                      </a:ext>
                    </a:extLst>
                  </p:cNvPr>
                  <p:cNvSpPr/>
                  <p:nvPr/>
                </p:nvSpPr>
                <p:spPr>
                  <a:xfrm>
                    <a:off x="7876661" y="2018739"/>
                    <a:ext cx="73696" cy="81068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59" name="圆角矩形 318">
                  <a:extLst>
                    <a:ext uri="{FF2B5EF4-FFF2-40B4-BE49-F238E27FC236}">
                      <a16:creationId xmlns:a16="http://schemas.microsoft.com/office/drawing/2014/main" xmlns="" id="{8D26B4CF-C786-4564-9716-1AA1AC9133DA}"/>
                    </a:ext>
                  </a:extLst>
                </p:cNvPr>
                <p:cNvSpPr/>
                <p:nvPr/>
              </p:nvSpPr>
              <p:spPr>
                <a:xfrm>
                  <a:off x="10208846" y="1074883"/>
                  <a:ext cx="1257363" cy="2000624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1" name="组合 108">
                <a:extLst>
                  <a:ext uri="{FF2B5EF4-FFF2-40B4-BE49-F238E27FC236}">
                    <a16:creationId xmlns:a16="http://schemas.microsoft.com/office/drawing/2014/main" xmlns="" id="{94E2349A-FBC5-4479-9918-01B2BF0092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5639" y="2276972"/>
                <a:ext cx="391884" cy="549212"/>
                <a:chOff x="10174515" y="1073670"/>
                <a:chExt cx="1291772" cy="2002324"/>
              </a:xfrm>
            </p:grpSpPr>
            <p:grpSp>
              <p:nvGrpSpPr>
                <p:cNvPr id="150" name="组合 127">
                  <a:extLst>
                    <a:ext uri="{FF2B5EF4-FFF2-40B4-BE49-F238E27FC236}">
                      <a16:creationId xmlns:a16="http://schemas.microsoft.com/office/drawing/2014/main" xmlns="" id="{C26DE9E8-23E8-4C66-BC0A-B6EE078C1C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6772" y="1336367"/>
                  <a:ext cx="878314" cy="1425701"/>
                  <a:chOff x="7368983" y="921884"/>
                  <a:chExt cx="1045029" cy="1533526"/>
                </a:xfrm>
              </p:grpSpPr>
              <p:sp>
                <p:nvSpPr>
                  <p:cNvPr id="152" name="圆角矩形 311">
                    <a:extLst>
                      <a:ext uri="{FF2B5EF4-FFF2-40B4-BE49-F238E27FC236}">
                        <a16:creationId xmlns:a16="http://schemas.microsoft.com/office/drawing/2014/main" xmlns="" id="{A8B614CC-43A4-4B82-9BBB-B8B08959E147}"/>
                      </a:ext>
                    </a:extLst>
                  </p:cNvPr>
                  <p:cNvSpPr/>
                  <p:nvPr/>
                </p:nvSpPr>
                <p:spPr>
                  <a:xfrm>
                    <a:off x="7398601" y="920640"/>
                    <a:ext cx="1002264" cy="151814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3" name="圆角矩形 312">
                    <a:extLst>
                      <a:ext uri="{FF2B5EF4-FFF2-40B4-BE49-F238E27FC236}">
                        <a16:creationId xmlns:a16="http://schemas.microsoft.com/office/drawing/2014/main" xmlns="" id="{71FC133D-A0B0-4722-908F-076949F1C3CD}"/>
                      </a:ext>
                    </a:extLst>
                  </p:cNvPr>
                  <p:cNvSpPr/>
                  <p:nvPr/>
                </p:nvSpPr>
                <p:spPr>
                  <a:xfrm>
                    <a:off x="7516514" y="1097511"/>
                    <a:ext cx="773805" cy="1171767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4" name="圆角矩形 313">
                    <a:extLst>
                      <a:ext uri="{FF2B5EF4-FFF2-40B4-BE49-F238E27FC236}">
                        <a16:creationId xmlns:a16="http://schemas.microsoft.com/office/drawing/2014/main" xmlns="" id="{90594F9A-E177-4D59-81D4-981122EB07ED}"/>
                      </a:ext>
                    </a:extLst>
                  </p:cNvPr>
                  <p:cNvSpPr/>
                  <p:nvPr/>
                </p:nvSpPr>
                <p:spPr>
                  <a:xfrm>
                    <a:off x="7553360" y="1193313"/>
                    <a:ext cx="714853" cy="9580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5" name="圆角矩形 314">
                    <a:extLst>
                      <a:ext uri="{FF2B5EF4-FFF2-40B4-BE49-F238E27FC236}">
                        <a16:creationId xmlns:a16="http://schemas.microsoft.com/office/drawing/2014/main" xmlns="" id="{51EB1C47-71B5-4C13-ACD7-CDB19B83DA4B}"/>
                      </a:ext>
                    </a:extLst>
                  </p:cNvPr>
                  <p:cNvSpPr/>
                  <p:nvPr/>
                </p:nvSpPr>
                <p:spPr>
                  <a:xfrm>
                    <a:off x="7553360" y="1384924"/>
                    <a:ext cx="714853" cy="117914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6" name="圆角矩形 315">
                    <a:extLst>
                      <a:ext uri="{FF2B5EF4-FFF2-40B4-BE49-F238E27FC236}">
                        <a16:creationId xmlns:a16="http://schemas.microsoft.com/office/drawing/2014/main" xmlns="" id="{49261993-7247-4FFF-A288-06C8FE4BFFA6}"/>
                      </a:ext>
                    </a:extLst>
                  </p:cNvPr>
                  <p:cNvSpPr/>
                  <p:nvPr/>
                </p:nvSpPr>
                <p:spPr>
                  <a:xfrm>
                    <a:off x="7553360" y="1598645"/>
                    <a:ext cx="714853" cy="11054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7" name="流程图: 接点 156">
                    <a:extLst>
                      <a:ext uri="{FF2B5EF4-FFF2-40B4-BE49-F238E27FC236}">
                        <a16:creationId xmlns:a16="http://schemas.microsoft.com/office/drawing/2014/main" xmlns="" id="{EF8C3F34-229F-437E-8B20-9AD7E3295261}"/>
                      </a:ext>
                    </a:extLst>
                  </p:cNvPr>
                  <p:cNvSpPr/>
                  <p:nvPr/>
                </p:nvSpPr>
                <p:spPr>
                  <a:xfrm>
                    <a:off x="7877622" y="2018711"/>
                    <a:ext cx="81068" cy="81068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51" name="圆角矩形 310">
                  <a:extLst>
                    <a:ext uri="{FF2B5EF4-FFF2-40B4-BE49-F238E27FC236}">
                      <a16:creationId xmlns:a16="http://schemas.microsoft.com/office/drawing/2014/main" xmlns="" id="{DB0015FC-759F-4987-8E5E-503BCA595C03}"/>
                    </a:ext>
                  </a:extLst>
                </p:cNvPr>
                <p:cNvSpPr/>
                <p:nvPr/>
              </p:nvSpPr>
              <p:spPr>
                <a:xfrm>
                  <a:off x="10197266" y="1074857"/>
                  <a:ext cx="1257363" cy="2000624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2" name="组合 109">
                <a:extLst>
                  <a:ext uri="{FF2B5EF4-FFF2-40B4-BE49-F238E27FC236}">
                    <a16:creationId xmlns:a16="http://schemas.microsoft.com/office/drawing/2014/main" xmlns="" id="{88F123E2-C27F-48E2-92BC-DEC91320C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44588" y="2977675"/>
                <a:ext cx="391884" cy="549212"/>
                <a:chOff x="10174515" y="1073670"/>
                <a:chExt cx="1291772" cy="2002324"/>
              </a:xfrm>
            </p:grpSpPr>
            <p:grpSp>
              <p:nvGrpSpPr>
                <p:cNvPr id="142" name="组合 119">
                  <a:extLst>
                    <a:ext uri="{FF2B5EF4-FFF2-40B4-BE49-F238E27FC236}">
                      <a16:creationId xmlns:a16="http://schemas.microsoft.com/office/drawing/2014/main" xmlns="" id="{82244BAC-435E-4007-84CD-BC1F6E043A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6772" y="1336367"/>
                  <a:ext cx="878314" cy="1425701"/>
                  <a:chOff x="7368983" y="921884"/>
                  <a:chExt cx="1045029" cy="1533526"/>
                </a:xfrm>
              </p:grpSpPr>
              <p:sp>
                <p:nvSpPr>
                  <p:cNvPr id="144" name="圆角矩形 303">
                    <a:extLst>
                      <a:ext uri="{FF2B5EF4-FFF2-40B4-BE49-F238E27FC236}">
                        <a16:creationId xmlns:a16="http://schemas.microsoft.com/office/drawing/2014/main" xmlns="" id="{441EF300-C82A-4462-B7C7-7802C81DBC62}"/>
                      </a:ext>
                    </a:extLst>
                  </p:cNvPr>
                  <p:cNvSpPr/>
                  <p:nvPr/>
                </p:nvSpPr>
                <p:spPr>
                  <a:xfrm>
                    <a:off x="7398670" y="921675"/>
                    <a:ext cx="1017004" cy="151814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5" name="圆角矩形 304">
                    <a:extLst>
                      <a:ext uri="{FF2B5EF4-FFF2-40B4-BE49-F238E27FC236}">
                        <a16:creationId xmlns:a16="http://schemas.microsoft.com/office/drawing/2014/main" xmlns="" id="{F6CE9475-7E63-4863-9FA8-6DFB414689A7}"/>
                      </a:ext>
                    </a:extLst>
                  </p:cNvPr>
                  <p:cNvSpPr/>
                  <p:nvPr/>
                </p:nvSpPr>
                <p:spPr>
                  <a:xfrm>
                    <a:off x="7516584" y="1098546"/>
                    <a:ext cx="781177" cy="118651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6" name="圆角矩形 305">
                    <a:extLst>
                      <a:ext uri="{FF2B5EF4-FFF2-40B4-BE49-F238E27FC236}">
                        <a16:creationId xmlns:a16="http://schemas.microsoft.com/office/drawing/2014/main" xmlns="" id="{A740233A-D365-4FCD-AA27-B14D2A2E8B61}"/>
                      </a:ext>
                    </a:extLst>
                  </p:cNvPr>
                  <p:cNvSpPr/>
                  <p:nvPr/>
                </p:nvSpPr>
                <p:spPr>
                  <a:xfrm>
                    <a:off x="7553429" y="1194353"/>
                    <a:ext cx="714853" cy="11054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7" name="圆角矩形 306">
                    <a:extLst>
                      <a:ext uri="{FF2B5EF4-FFF2-40B4-BE49-F238E27FC236}">
                        <a16:creationId xmlns:a16="http://schemas.microsoft.com/office/drawing/2014/main" xmlns="" id="{915C5BD8-B7C6-4F87-A046-637741CFB889}"/>
                      </a:ext>
                    </a:extLst>
                  </p:cNvPr>
                  <p:cNvSpPr/>
                  <p:nvPr/>
                </p:nvSpPr>
                <p:spPr>
                  <a:xfrm>
                    <a:off x="7553429" y="1400703"/>
                    <a:ext cx="714853" cy="117914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8" name="圆角矩形 307">
                    <a:extLst>
                      <a:ext uri="{FF2B5EF4-FFF2-40B4-BE49-F238E27FC236}">
                        <a16:creationId xmlns:a16="http://schemas.microsoft.com/office/drawing/2014/main" xmlns="" id="{899E21EB-3F7C-49EB-8154-1E957410567F}"/>
                      </a:ext>
                    </a:extLst>
                  </p:cNvPr>
                  <p:cNvSpPr/>
                  <p:nvPr/>
                </p:nvSpPr>
                <p:spPr>
                  <a:xfrm>
                    <a:off x="7553429" y="1614419"/>
                    <a:ext cx="714853" cy="11054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9" name="流程图: 接点 148">
                    <a:extLst>
                      <a:ext uri="{FF2B5EF4-FFF2-40B4-BE49-F238E27FC236}">
                        <a16:creationId xmlns:a16="http://schemas.microsoft.com/office/drawing/2014/main" xmlns="" id="{B0234005-3442-418D-A420-6E38C341221C}"/>
                      </a:ext>
                    </a:extLst>
                  </p:cNvPr>
                  <p:cNvSpPr/>
                  <p:nvPr/>
                </p:nvSpPr>
                <p:spPr>
                  <a:xfrm>
                    <a:off x="7877691" y="2034490"/>
                    <a:ext cx="88435" cy="8106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43" name="圆角矩形 302">
                  <a:extLst>
                    <a:ext uri="{FF2B5EF4-FFF2-40B4-BE49-F238E27FC236}">
                      <a16:creationId xmlns:a16="http://schemas.microsoft.com/office/drawing/2014/main" xmlns="" id="{536821BA-9445-4564-A3CC-FFCA22EE271F}"/>
                    </a:ext>
                  </a:extLst>
                </p:cNvPr>
                <p:cNvSpPr/>
                <p:nvPr/>
              </p:nvSpPr>
              <p:spPr>
                <a:xfrm>
                  <a:off x="10197324" y="1075819"/>
                  <a:ext cx="1269751" cy="2000624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33" name="组合 110">
                <a:extLst>
                  <a:ext uri="{FF2B5EF4-FFF2-40B4-BE49-F238E27FC236}">
                    <a16:creationId xmlns:a16="http://schemas.microsoft.com/office/drawing/2014/main" xmlns="" id="{1E5AAD37-DFED-4094-B048-A87DF8AD7E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2893" y="2966406"/>
                <a:ext cx="391884" cy="549212"/>
                <a:chOff x="10174515" y="1073670"/>
                <a:chExt cx="1291772" cy="2002324"/>
              </a:xfrm>
            </p:grpSpPr>
            <p:grpSp>
              <p:nvGrpSpPr>
                <p:cNvPr id="134" name="组合 111">
                  <a:extLst>
                    <a:ext uri="{FF2B5EF4-FFF2-40B4-BE49-F238E27FC236}">
                      <a16:creationId xmlns:a16="http://schemas.microsoft.com/office/drawing/2014/main" xmlns="" id="{8FF45438-6B17-4EC8-B4C5-E7441E24E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6772" y="1336367"/>
                  <a:ext cx="878314" cy="1425701"/>
                  <a:chOff x="7368983" y="921884"/>
                  <a:chExt cx="1045029" cy="1533526"/>
                </a:xfrm>
              </p:grpSpPr>
              <p:sp>
                <p:nvSpPr>
                  <p:cNvPr id="136" name="圆角矩形 295">
                    <a:extLst>
                      <a:ext uri="{FF2B5EF4-FFF2-40B4-BE49-F238E27FC236}">
                        <a16:creationId xmlns:a16="http://schemas.microsoft.com/office/drawing/2014/main" xmlns="" id="{8E2F5C3C-4278-4AE8-9D3A-B41425D6AC83}"/>
                      </a:ext>
                    </a:extLst>
                  </p:cNvPr>
                  <p:cNvSpPr/>
                  <p:nvPr/>
                </p:nvSpPr>
                <p:spPr>
                  <a:xfrm>
                    <a:off x="7399631" y="921647"/>
                    <a:ext cx="1017004" cy="151814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7" name="圆角矩形 296">
                    <a:extLst>
                      <a:ext uri="{FF2B5EF4-FFF2-40B4-BE49-F238E27FC236}">
                        <a16:creationId xmlns:a16="http://schemas.microsoft.com/office/drawing/2014/main" xmlns="" id="{B0E2C167-DF6E-4F2D-94CA-72E4AD28ADBA}"/>
                      </a:ext>
                    </a:extLst>
                  </p:cNvPr>
                  <p:cNvSpPr/>
                  <p:nvPr/>
                </p:nvSpPr>
                <p:spPr>
                  <a:xfrm>
                    <a:off x="7517545" y="1098518"/>
                    <a:ext cx="781177" cy="118651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8" name="圆角矩形 297">
                    <a:extLst>
                      <a:ext uri="{FF2B5EF4-FFF2-40B4-BE49-F238E27FC236}">
                        <a16:creationId xmlns:a16="http://schemas.microsoft.com/office/drawing/2014/main" xmlns="" id="{D80EEE8B-E4C1-444F-8D35-8DB7ABFD8488}"/>
                      </a:ext>
                    </a:extLst>
                  </p:cNvPr>
                  <p:cNvSpPr/>
                  <p:nvPr/>
                </p:nvSpPr>
                <p:spPr>
                  <a:xfrm>
                    <a:off x="7554390" y="1194325"/>
                    <a:ext cx="714853" cy="11054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9" name="圆角矩形 298">
                    <a:extLst>
                      <a:ext uri="{FF2B5EF4-FFF2-40B4-BE49-F238E27FC236}">
                        <a16:creationId xmlns:a16="http://schemas.microsoft.com/office/drawing/2014/main" xmlns="" id="{094BC386-6CF5-4D5F-84E3-F1DABB555568}"/>
                      </a:ext>
                    </a:extLst>
                  </p:cNvPr>
                  <p:cNvSpPr/>
                  <p:nvPr/>
                </p:nvSpPr>
                <p:spPr>
                  <a:xfrm>
                    <a:off x="7554390" y="1400675"/>
                    <a:ext cx="714853" cy="117914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0" name="圆角矩形 299">
                    <a:extLst>
                      <a:ext uri="{FF2B5EF4-FFF2-40B4-BE49-F238E27FC236}">
                        <a16:creationId xmlns:a16="http://schemas.microsoft.com/office/drawing/2014/main" xmlns="" id="{0EB3684C-D4CC-47D1-86B3-791856894899}"/>
                      </a:ext>
                    </a:extLst>
                  </p:cNvPr>
                  <p:cNvSpPr/>
                  <p:nvPr/>
                </p:nvSpPr>
                <p:spPr>
                  <a:xfrm>
                    <a:off x="7554390" y="1614391"/>
                    <a:ext cx="714853" cy="11054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1" name="流程图: 接点 140">
                    <a:extLst>
                      <a:ext uri="{FF2B5EF4-FFF2-40B4-BE49-F238E27FC236}">
                        <a16:creationId xmlns:a16="http://schemas.microsoft.com/office/drawing/2014/main" xmlns="" id="{C534AD82-C719-4451-8E87-69B56B2ADCEE}"/>
                      </a:ext>
                    </a:extLst>
                  </p:cNvPr>
                  <p:cNvSpPr/>
                  <p:nvPr/>
                </p:nvSpPr>
                <p:spPr>
                  <a:xfrm>
                    <a:off x="7878652" y="2034462"/>
                    <a:ext cx="81068" cy="8106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5" name="圆角矩形 294">
                  <a:extLst>
                    <a:ext uri="{FF2B5EF4-FFF2-40B4-BE49-F238E27FC236}">
                      <a16:creationId xmlns:a16="http://schemas.microsoft.com/office/drawing/2014/main" xmlns="" id="{3F082645-ED95-42FB-91C7-18BB7321FDBC}"/>
                    </a:ext>
                  </a:extLst>
                </p:cNvPr>
                <p:cNvSpPr/>
                <p:nvPr/>
              </p:nvSpPr>
              <p:spPr>
                <a:xfrm>
                  <a:off x="10198132" y="1075793"/>
                  <a:ext cx="1257363" cy="2000624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DF0F8F94-2CAF-42F9-972C-926E6B5733AC}"/>
                </a:ext>
              </a:extLst>
            </p:cNvPr>
            <p:cNvSpPr/>
            <p:nvPr/>
          </p:nvSpPr>
          <p:spPr>
            <a:xfrm>
              <a:off x="-932115" y="1498400"/>
              <a:ext cx="3338613" cy="7627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193">
              <a:extLst>
                <a:ext uri="{FF2B5EF4-FFF2-40B4-BE49-F238E27FC236}">
                  <a16:creationId xmlns:a16="http://schemas.microsoft.com/office/drawing/2014/main" xmlns="" id="{8FFB0DE2-325A-406A-A04A-DBE115F02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5638" y="811339"/>
              <a:ext cx="3623603" cy="61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Physical Machine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4DB9C289-6603-416B-9B74-6896A313601D}"/>
                </a:ext>
              </a:extLst>
            </p:cNvPr>
            <p:cNvSpPr/>
            <p:nvPr/>
          </p:nvSpPr>
          <p:spPr>
            <a:xfrm>
              <a:off x="-1040707" y="3446421"/>
              <a:ext cx="2233347" cy="1221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2A573F9F-EACB-4777-ADEB-0AD3A4D1776B}"/>
                </a:ext>
              </a:extLst>
            </p:cNvPr>
            <p:cNvSpPr/>
            <p:nvPr/>
          </p:nvSpPr>
          <p:spPr>
            <a:xfrm>
              <a:off x="-937042" y="5514624"/>
              <a:ext cx="3106728" cy="762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文本框 197">
              <a:extLst>
                <a:ext uri="{FF2B5EF4-FFF2-40B4-BE49-F238E27FC236}">
                  <a16:creationId xmlns:a16="http://schemas.microsoft.com/office/drawing/2014/main" xmlns="" id="{09175215-4325-4CBE-A3B6-E96CF07E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00466" y="4829562"/>
              <a:ext cx="3488313" cy="61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Machine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9" name="组合 16">
              <a:extLst>
                <a:ext uri="{FF2B5EF4-FFF2-40B4-BE49-F238E27FC236}">
                  <a16:creationId xmlns:a16="http://schemas.microsoft.com/office/drawing/2014/main" xmlns="" id="{82AA2FBA-B690-41FF-8F77-9ACCAB2C9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58243" y="400932"/>
              <a:ext cx="926861" cy="1748544"/>
              <a:chOff x="3559249" y="266700"/>
              <a:chExt cx="1158795" cy="1748544"/>
            </a:xfrm>
          </p:grpSpPr>
          <p:sp>
            <p:nvSpPr>
              <p:cNvPr id="121" name="圆角矩形 280">
                <a:extLst>
                  <a:ext uri="{FF2B5EF4-FFF2-40B4-BE49-F238E27FC236}">
                    <a16:creationId xmlns:a16="http://schemas.microsoft.com/office/drawing/2014/main" xmlns="" id="{2B2B1FAA-C955-4CF2-AC5C-4587BA21D80C}"/>
                  </a:ext>
                </a:extLst>
              </p:cNvPr>
              <p:cNvSpPr/>
              <p:nvPr/>
            </p:nvSpPr>
            <p:spPr>
              <a:xfrm>
                <a:off x="3615400" y="265897"/>
                <a:ext cx="1045411" cy="1535362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圆角矩形 281">
                <a:extLst>
                  <a:ext uri="{FF2B5EF4-FFF2-40B4-BE49-F238E27FC236}">
                    <a16:creationId xmlns:a16="http://schemas.microsoft.com/office/drawing/2014/main" xmlns="" id="{5C055B6F-BDC6-4BAD-B482-1439E8F89994}"/>
                  </a:ext>
                </a:extLst>
              </p:cNvPr>
              <p:cNvSpPr/>
              <p:nvPr/>
            </p:nvSpPr>
            <p:spPr>
              <a:xfrm>
                <a:off x="3732862" y="440670"/>
                <a:ext cx="810487" cy="118957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圆角矩形 282">
                <a:extLst>
                  <a:ext uri="{FF2B5EF4-FFF2-40B4-BE49-F238E27FC236}">
                    <a16:creationId xmlns:a16="http://schemas.microsoft.com/office/drawing/2014/main" xmlns="" id="{5D713F70-313B-4D0D-8C4D-1F16412CAE42}"/>
                  </a:ext>
                </a:extLst>
              </p:cNvPr>
              <p:cNvSpPr/>
              <p:nvPr/>
            </p:nvSpPr>
            <p:spPr>
              <a:xfrm>
                <a:off x="3772798" y="538392"/>
                <a:ext cx="740012" cy="11275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圆角矩形 283">
                <a:extLst>
                  <a:ext uri="{FF2B5EF4-FFF2-40B4-BE49-F238E27FC236}">
                    <a16:creationId xmlns:a16="http://schemas.microsoft.com/office/drawing/2014/main" xmlns="" id="{1C3A690B-7943-44E0-8805-202E930E07D3}"/>
                  </a:ext>
                </a:extLst>
              </p:cNvPr>
              <p:cNvSpPr/>
              <p:nvPr/>
            </p:nvSpPr>
            <p:spPr>
              <a:xfrm>
                <a:off x="3772798" y="748870"/>
                <a:ext cx="740012" cy="11275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圆角矩形 284">
                <a:extLst>
                  <a:ext uri="{FF2B5EF4-FFF2-40B4-BE49-F238E27FC236}">
                    <a16:creationId xmlns:a16="http://schemas.microsoft.com/office/drawing/2014/main" xmlns="" id="{BBC6EFFB-6AB3-49E2-A1E4-44DFAD6FF988}"/>
                  </a:ext>
                </a:extLst>
              </p:cNvPr>
              <p:cNvSpPr/>
              <p:nvPr/>
            </p:nvSpPr>
            <p:spPr>
              <a:xfrm>
                <a:off x="3772798" y="959348"/>
                <a:ext cx="740012" cy="11463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流程图: 接点 125">
                <a:extLst>
                  <a:ext uri="{FF2B5EF4-FFF2-40B4-BE49-F238E27FC236}">
                    <a16:creationId xmlns:a16="http://schemas.microsoft.com/office/drawing/2014/main" xmlns="" id="{C8E01F00-C330-4A54-9D62-841B8E2312CD}"/>
                  </a:ext>
                </a:extLst>
              </p:cNvPr>
              <p:cNvSpPr/>
              <p:nvPr/>
            </p:nvSpPr>
            <p:spPr>
              <a:xfrm>
                <a:off x="4096994" y="1380304"/>
                <a:ext cx="82224" cy="8080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梯形 126">
                <a:extLst>
                  <a:ext uri="{FF2B5EF4-FFF2-40B4-BE49-F238E27FC236}">
                    <a16:creationId xmlns:a16="http://schemas.microsoft.com/office/drawing/2014/main" xmlns="" id="{E093ACF0-DCCB-4CF1-B7F2-73CC38AED497}"/>
                  </a:ext>
                </a:extLst>
              </p:cNvPr>
              <p:cNvSpPr/>
              <p:nvPr/>
            </p:nvSpPr>
            <p:spPr>
              <a:xfrm>
                <a:off x="3559018" y="1904619"/>
                <a:ext cx="1158175" cy="110877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0" name="组合 17">
              <a:extLst>
                <a:ext uri="{FF2B5EF4-FFF2-40B4-BE49-F238E27FC236}">
                  <a16:creationId xmlns:a16="http://schemas.microsoft.com/office/drawing/2014/main" xmlns="" id="{115C691B-AC6C-4169-A5EE-69AC1C34A1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4847" y="2368892"/>
              <a:ext cx="3263222" cy="1654854"/>
              <a:chOff x="2536596" y="2461249"/>
              <a:chExt cx="3263222" cy="1654854"/>
            </a:xfrm>
          </p:grpSpPr>
          <p:sp>
            <p:nvSpPr>
              <p:cNvPr id="93" name="AutoShape 149">
                <a:extLst>
                  <a:ext uri="{FF2B5EF4-FFF2-40B4-BE49-F238E27FC236}">
                    <a16:creationId xmlns:a16="http://schemas.microsoft.com/office/drawing/2014/main" xmlns="" id="{E9FC29E7-552F-430F-B5FA-8141E8CE4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748" y="2461959"/>
                <a:ext cx="3263890" cy="165375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537" y="19720"/>
                    </a:moveTo>
                    <a:lnTo>
                      <a:pt x="16537" y="19721"/>
                    </a:lnTo>
                    <a:lnTo>
                      <a:pt x="4387" y="19721"/>
                    </a:lnTo>
                    <a:cubicBezTo>
                      <a:pt x="2713" y="19720"/>
                      <a:pt x="1350" y="17824"/>
                      <a:pt x="1350" y="15494"/>
                    </a:cubicBezTo>
                    <a:cubicBezTo>
                      <a:pt x="1350" y="13992"/>
                      <a:pt x="1918" y="12635"/>
                      <a:pt x="2871" y="11862"/>
                    </a:cubicBezTo>
                    <a:cubicBezTo>
                      <a:pt x="3797" y="11123"/>
                      <a:pt x="3860" y="10975"/>
                      <a:pt x="3472" y="9647"/>
                    </a:cubicBezTo>
                    <a:cubicBezTo>
                      <a:pt x="3406" y="9374"/>
                      <a:pt x="3375" y="9136"/>
                      <a:pt x="3375" y="8921"/>
                    </a:cubicBezTo>
                    <a:cubicBezTo>
                      <a:pt x="3375" y="7626"/>
                      <a:pt x="4131" y="6573"/>
                      <a:pt x="5062" y="6573"/>
                    </a:cubicBezTo>
                    <a:cubicBezTo>
                      <a:pt x="5062" y="6573"/>
                      <a:pt x="5505" y="6529"/>
                      <a:pt x="5976" y="6789"/>
                    </a:cubicBezTo>
                    <a:cubicBezTo>
                      <a:pt x="6750" y="7219"/>
                      <a:pt x="6834" y="6808"/>
                      <a:pt x="7200" y="5701"/>
                    </a:cubicBezTo>
                    <a:cubicBezTo>
                      <a:pt x="7974" y="3380"/>
                      <a:pt x="9652" y="1878"/>
                      <a:pt x="11475" y="1878"/>
                    </a:cubicBezTo>
                    <a:cubicBezTo>
                      <a:pt x="13905" y="1878"/>
                      <a:pt x="15914" y="4435"/>
                      <a:pt x="16148" y="7826"/>
                    </a:cubicBezTo>
                    <a:cubicBezTo>
                      <a:pt x="16231" y="9171"/>
                      <a:pt x="16231" y="9171"/>
                      <a:pt x="17239" y="9491"/>
                    </a:cubicBezTo>
                    <a:cubicBezTo>
                      <a:pt x="18984" y="9955"/>
                      <a:pt x="20250" y="12085"/>
                      <a:pt x="20250" y="14555"/>
                    </a:cubicBezTo>
                    <a:cubicBezTo>
                      <a:pt x="20250" y="17404"/>
                      <a:pt x="18585" y="19720"/>
                      <a:pt x="16537" y="19720"/>
                    </a:cubicBezTo>
                    <a:moveTo>
                      <a:pt x="17492" y="7647"/>
                    </a:moveTo>
                    <a:cubicBezTo>
                      <a:pt x="17196" y="3362"/>
                      <a:pt x="14632" y="0"/>
                      <a:pt x="11475" y="0"/>
                    </a:cubicBezTo>
                    <a:cubicBezTo>
                      <a:pt x="9031" y="0"/>
                      <a:pt x="6939" y="2017"/>
                      <a:pt x="5976" y="4911"/>
                    </a:cubicBezTo>
                    <a:cubicBezTo>
                      <a:pt x="5685" y="4784"/>
                      <a:pt x="5383" y="4695"/>
                      <a:pt x="5062" y="4695"/>
                    </a:cubicBezTo>
                    <a:cubicBezTo>
                      <a:pt x="3385" y="4695"/>
                      <a:pt x="2025" y="6589"/>
                      <a:pt x="2025" y="8921"/>
                    </a:cubicBezTo>
                    <a:cubicBezTo>
                      <a:pt x="2025" y="9385"/>
                      <a:pt x="2092" y="9824"/>
                      <a:pt x="2191" y="10240"/>
                    </a:cubicBezTo>
                    <a:cubicBezTo>
                      <a:pt x="886" y="11298"/>
                      <a:pt x="0" y="13242"/>
                      <a:pt x="0" y="15494"/>
                    </a:cubicBezTo>
                    <a:cubicBezTo>
                      <a:pt x="0" y="18866"/>
                      <a:pt x="1964" y="21599"/>
                      <a:pt x="4387" y="21599"/>
                    </a:cubicBezTo>
                    <a:lnTo>
                      <a:pt x="4387" y="21600"/>
                    </a:lnTo>
                    <a:lnTo>
                      <a:pt x="16537" y="21600"/>
                    </a:lnTo>
                    <a:lnTo>
                      <a:pt x="16537" y="21599"/>
                    </a:lnTo>
                    <a:cubicBezTo>
                      <a:pt x="19334" y="21599"/>
                      <a:pt x="21599" y="18446"/>
                      <a:pt x="21599" y="14555"/>
                    </a:cubicBezTo>
                    <a:cubicBezTo>
                      <a:pt x="21599" y="11120"/>
                      <a:pt x="19831" y="8269"/>
                      <a:pt x="17492" y="7647"/>
                    </a:cubicBezTo>
                  </a:path>
                </a:pathLst>
              </a:custGeom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/>
            </p:spPr>
            <p:txBody>
              <a:bodyPr lIns="38100" tIns="38100" rIns="38100" bIns="38100" anchor="ctr"/>
              <a:lstStyle/>
              <a:p>
                <a:pPr defTabSz="457200">
                  <a:defRPr/>
                </a:pPr>
                <a:endParaRPr lang="en-US">
                  <a:solidFill>
                    <a:srgbClr val="C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4" name="组合 71">
                <a:extLst>
                  <a:ext uri="{FF2B5EF4-FFF2-40B4-BE49-F238E27FC236}">
                    <a16:creationId xmlns:a16="http://schemas.microsoft.com/office/drawing/2014/main" xmlns="" id="{845379E2-1153-4542-B27B-E2E0A64F5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2255" y="3086101"/>
                <a:ext cx="501712" cy="803127"/>
                <a:chOff x="7261163" y="780244"/>
                <a:chExt cx="1260667" cy="1823109"/>
              </a:xfrm>
            </p:grpSpPr>
            <p:grpSp>
              <p:nvGrpSpPr>
                <p:cNvPr id="113" name="组合 90">
                  <a:extLst>
                    <a:ext uri="{FF2B5EF4-FFF2-40B4-BE49-F238E27FC236}">
                      <a16:creationId xmlns:a16="http://schemas.microsoft.com/office/drawing/2014/main" xmlns="" id="{A8CDCC7B-A3A4-4FB9-81B7-C3D8689827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68983" y="921884"/>
                  <a:ext cx="1045029" cy="1533526"/>
                  <a:chOff x="7368983" y="921884"/>
                  <a:chExt cx="1045029" cy="1533526"/>
                </a:xfrm>
              </p:grpSpPr>
              <p:sp>
                <p:nvSpPr>
                  <p:cNvPr id="115" name="圆角矩形 274">
                    <a:extLst>
                      <a:ext uri="{FF2B5EF4-FFF2-40B4-BE49-F238E27FC236}">
                        <a16:creationId xmlns:a16="http://schemas.microsoft.com/office/drawing/2014/main" xmlns="" id="{7A9AB04B-B2A2-4B7D-9045-7D8EE6459140}"/>
                      </a:ext>
                    </a:extLst>
                  </p:cNvPr>
                  <p:cNvSpPr/>
                  <p:nvPr/>
                </p:nvSpPr>
                <p:spPr>
                  <a:xfrm>
                    <a:off x="7385974" y="911979"/>
                    <a:ext cx="1029290" cy="1518682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6" name="圆角矩形 275">
                    <a:extLst>
                      <a:ext uri="{FF2B5EF4-FFF2-40B4-BE49-F238E27FC236}">
                        <a16:creationId xmlns:a16="http://schemas.microsoft.com/office/drawing/2014/main" xmlns="" id="{038748AC-577F-4CFE-8EF7-0253F9A2AB5C}"/>
                      </a:ext>
                    </a:extLst>
                  </p:cNvPr>
                  <p:cNvSpPr/>
                  <p:nvPr/>
                </p:nvSpPr>
                <p:spPr>
                  <a:xfrm>
                    <a:off x="7504014" y="1086882"/>
                    <a:ext cx="793214" cy="1173140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7" name="圆角矩形 276">
                    <a:extLst>
                      <a:ext uri="{FF2B5EF4-FFF2-40B4-BE49-F238E27FC236}">
                        <a16:creationId xmlns:a16="http://schemas.microsoft.com/office/drawing/2014/main" xmlns="" id="{AEFF8D6D-333A-4C09-B29B-2D028C70596F}"/>
                      </a:ext>
                    </a:extLst>
                  </p:cNvPr>
                  <p:cNvSpPr/>
                  <p:nvPr/>
                </p:nvSpPr>
                <p:spPr>
                  <a:xfrm>
                    <a:off x="7541786" y="1185000"/>
                    <a:ext cx="727113" cy="11091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" name="圆角矩形 277">
                    <a:extLst>
                      <a:ext uri="{FF2B5EF4-FFF2-40B4-BE49-F238E27FC236}">
                        <a16:creationId xmlns:a16="http://schemas.microsoft.com/office/drawing/2014/main" xmlns="" id="{2EF53698-9581-403D-88C9-A892BD8F240A}"/>
                      </a:ext>
                    </a:extLst>
                  </p:cNvPr>
                  <p:cNvSpPr/>
                  <p:nvPr/>
                </p:nvSpPr>
                <p:spPr>
                  <a:xfrm>
                    <a:off x="7541786" y="1394031"/>
                    <a:ext cx="727113" cy="102383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9" name="圆角矩形 278">
                    <a:extLst>
                      <a:ext uri="{FF2B5EF4-FFF2-40B4-BE49-F238E27FC236}">
                        <a16:creationId xmlns:a16="http://schemas.microsoft.com/office/drawing/2014/main" xmlns="" id="{00A87EC3-CC42-4031-9058-BF4382DE6402}"/>
                      </a:ext>
                    </a:extLst>
                  </p:cNvPr>
                  <p:cNvSpPr/>
                  <p:nvPr/>
                </p:nvSpPr>
                <p:spPr>
                  <a:xfrm>
                    <a:off x="7541786" y="1590265"/>
                    <a:ext cx="727113" cy="11518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0" name="流程图: 接点 119">
                    <a:extLst>
                      <a:ext uri="{FF2B5EF4-FFF2-40B4-BE49-F238E27FC236}">
                        <a16:creationId xmlns:a16="http://schemas.microsoft.com/office/drawing/2014/main" xmlns="" id="{59BC1D83-5634-4D98-9F72-06EC49AAEB55}"/>
                      </a:ext>
                    </a:extLst>
                  </p:cNvPr>
                  <p:cNvSpPr/>
                  <p:nvPr/>
                </p:nvSpPr>
                <p:spPr>
                  <a:xfrm>
                    <a:off x="7853406" y="2012597"/>
                    <a:ext cx="80264" cy="81052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14" name="圆角矩形 273">
                  <a:extLst>
                    <a:ext uri="{FF2B5EF4-FFF2-40B4-BE49-F238E27FC236}">
                      <a16:creationId xmlns:a16="http://schemas.microsoft.com/office/drawing/2014/main" xmlns="" id="{72290251-0A9D-4FC3-9D9F-86D16372392E}"/>
                    </a:ext>
                  </a:extLst>
                </p:cNvPr>
                <p:cNvSpPr/>
                <p:nvPr/>
              </p:nvSpPr>
              <p:spPr>
                <a:xfrm>
                  <a:off x="7263215" y="779733"/>
                  <a:ext cx="1260646" cy="1813035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xmlns="" id="{8A623980-B55B-4E3E-80DD-D0199AE41A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7310" y="3077383"/>
                <a:ext cx="501712" cy="803127"/>
                <a:chOff x="7261163" y="780244"/>
                <a:chExt cx="1260667" cy="1823109"/>
              </a:xfrm>
            </p:grpSpPr>
            <p:grpSp>
              <p:nvGrpSpPr>
                <p:cNvPr id="105" name="组合 82">
                  <a:extLst>
                    <a:ext uri="{FF2B5EF4-FFF2-40B4-BE49-F238E27FC236}">
                      <a16:creationId xmlns:a16="http://schemas.microsoft.com/office/drawing/2014/main" xmlns="" id="{A3981B06-C8D2-4BB2-9926-0B9B1A6553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68983" y="921884"/>
                  <a:ext cx="1045029" cy="1533526"/>
                  <a:chOff x="7368983" y="921884"/>
                  <a:chExt cx="1045029" cy="1533526"/>
                </a:xfrm>
              </p:grpSpPr>
              <p:sp>
                <p:nvSpPr>
                  <p:cNvPr id="107" name="圆角矩形 266">
                    <a:extLst>
                      <a:ext uri="{FF2B5EF4-FFF2-40B4-BE49-F238E27FC236}">
                        <a16:creationId xmlns:a16="http://schemas.microsoft.com/office/drawing/2014/main" xmlns="" id="{F442B294-EF90-4330-8562-F6B3FC68F421}"/>
                      </a:ext>
                    </a:extLst>
                  </p:cNvPr>
                  <p:cNvSpPr/>
                  <p:nvPr/>
                </p:nvSpPr>
                <p:spPr>
                  <a:xfrm>
                    <a:off x="7386450" y="923236"/>
                    <a:ext cx="1029290" cy="1531478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8" name="圆角矩形 267">
                    <a:extLst>
                      <a:ext uri="{FF2B5EF4-FFF2-40B4-BE49-F238E27FC236}">
                        <a16:creationId xmlns:a16="http://schemas.microsoft.com/office/drawing/2014/main" xmlns="" id="{6A1CB477-B158-4B56-BBE1-EC070E944419}"/>
                      </a:ext>
                    </a:extLst>
                  </p:cNvPr>
                  <p:cNvSpPr/>
                  <p:nvPr/>
                </p:nvSpPr>
                <p:spPr>
                  <a:xfrm>
                    <a:off x="7504490" y="1098139"/>
                    <a:ext cx="793214" cy="1185937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9" name="圆角矩形 268">
                    <a:extLst>
                      <a:ext uri="{FF2B5EF4-FFF2-40B4-BE49-F238E27FC236}">
                        <a16:creationId xmlns:a16="http://schemas.microsoft.com/office/drawing/2014/main" xmlns="" id="{216E1091-343D-4E15-B6E8-C2C4BC09C828}"/>
                      </a:ext>
                    </a:extLst>
                  </p:cNvPr>
                  <p:cNvSpPr/>
                  <p:nvPr/>
                </p:nvSpPr>
                <p:spPr>
                  <a:xfrm>
                    <a:off x="7542262" y="1196257"/>
                    <a:ext cx="727113" cy="11091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0" name="圆角矩形 269">
                    <a:extLst>
                      <a:ext uri="{FF2B5EF4-FFF2-40B4-BE49-F238E27FC236}">
                        <a16:creationId xmlns:a16="http://schemas.microsoft.com/office/drawing/2014/main" xmlns="" id="{1F4F2B6F-FF8B-46F0-9328-95A3DE256238}"/>
                      </a:ext>
                    </a:extLst>
                  </p:cNvPr>
                  <p:cNvSpPr/>
                  <p:nvPr/>
                </p:nvSpPr>
                <p:spPr>
                  <a:xfrm>
                    <a:off x="7542262" y="1405288"/>
                    <a:ext cx="727113" cy="11518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1" name="圆角矩形 270">
                    <a:extLst>
                      <a:ext uri="{FF2B5EF4-FFF2-40B4-BE49-F238E27FC236}">
                        <a16:creationId xmlns:a16="http://schemas.microsoft.com/office/drawing/2014/main" xmlns="" id="{617C7AF4-2621-4549-9084-C8E5C9C4628A}"/>
                      </a:ext>
                    </a:extLst>
                  </p:cNvPr>
                  <p:cNvSpPr/>
                  <p:nvPr/>
                </p:nvSpPr>
                <p:spPr>
                  <a:xfrm>
                    <a:off x="7542262" y="1614321"/>
                    <a:ext cx="727113" cy="11518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2" name="流程图: 接点 111">
                    <a:extLst>
                      <a:ext uri="{FF2B5EF4-FFF2-40B4-BE49-F238E27FC236}">
                        <a16:creationId xmlns:a16="http://schemas.microsoft.com/office/drawing/2014/main" xmlns="" id="{2C7A7C9C-A0B4-46DD-B931-EEEEFF09DF1D}"/>
                      </a:ext>
                    </a:extLst>
                  </p:cNvPr>
                  <p:cNvSpPr/>
                  <p:nvPr/>
                </p:nvSpPr>
                <p:spPr>
                  <a:xfrm>
                    <a:off x="7868045" y="2036650"/>
                    <a:ext cx="80267" cy="81055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06" name="圆角矩形 265">
                  <a:extLst>
                    <a:ext uri="{FF2B5EF4-FFF2-40B4-BE49-F238E27FC236}">
                      <a16:creationId xmlns:a16="http://schemas.microsoft.com/office/drawing/2014/main" xmlns="" id="{EF7D3638-6974-4069-A9DC-3D5602187DF7}"/>
                    </a:ext>
                  </a:extLst>
                </p:cNvPr>
                <p:cNvSpPr/>
                <p:nvPr/>
              </p:nvSpPr>
              <p:spPr>
                <a:xfrm>
                  <a:off x="7277857" y="795257"/>
                  <a:ext cx="1260643" cy="1808767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xmlns="" id="{BFCFDFE1-1A62-44C2-ADBF-386857BA2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5754" y="3075994"/>
                <a:ext cx="501712" cy="803127"/>
                <a:chOff x="7261163" y="780244"/>
                <a:chExt cx="1260667" cy="1823109"/>
              </a:xfrm>
            </p:grpSpPr>
            <p:grpSp>
              <p:nvGrpSpPr>
                <p:cNvPr id="97" name="组合 74">
                  <a:extLst>
                    <a:ext uri="{FF2B5EF4-FFF2-40B4-BE49-F238E27FC236}">
                      <a16:creationId xmlns:a16="http://schemas.microsoft.com/office/drawing/2014/main" xmlns="" id="{98F43461-7AFB-4532-9DA7-7C6EB2826C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68983" y="921884"/>
                  <a:ext cx="1045029" cy="1533526"/>
                  <a:chOff x="7368983" y="921884"/>
                  <a:chExt cx="1045029" cy="1533526"/>
                </a:xfrm>
              </p:grpSpPr>
              <p:sp>
                <p:nvSpPr>
                  <p:cNvPr id="99" name="圆角矩形 258">
                    <a:extLst>
                      <a:ext uri="{FF2B5EF4-FFF2-40B4-BE49-F238E27FC236}">
                        <a16:creationId xmlns:a16="http://schemas.microsoft.com/office/drawing/2014/main" xmlns="" id="{2E6AA5C1-7A87-4BA1-9945-54A5437832C1}"/>
                      </a:ext>
                    </a:extLst>
                  </p:cNvPr>
                  <p:cNvSpPr/>
                  <p:nvPr/>
                </p:nvSpPr>
                <p:spPr>
                  <a:xfrm>
                    <a:off x="7368965" y="922123"/>
                    <a:ext cx="1062342" cy="1522949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0" name="圆角矩形 259">
                    <a:extLst>
                      <a:ext uri="{FF2B5EF4-FFF2-40B4-BE49-F238E27FC236}">
                        <a16:creationId xmlns:a16="http://schemas.microsoft.com/office/drawing/2014/main" xmlns="" id="{298D262B-28BE-4906-AF4C-0203B16F7671}"/>
                      </a:ext>
                    </a:extLst>
                  </p:cNvPr>
                  <p:cNvSpPr/>
                  <p:nvPr/>
                </p:nvSpPr>
                <p:spPr>
                  <a:xfrm>
                    <a:off x="7487004" y="1097029"/>
                    <a:ext cx="826263" cy="1177405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1" name="圆角矩形 260">
                    <a:extLst>
                      <a:ext uri="{FF2B5EF4-FFF2-40B4-BE49-F238E27FC236}">
                        <a16:creationId xmlns:a16="http://schemas.microsoft.com/office/drawing/2014/main" xmlns="" id="{69AE98A3-C744-405F-8281-5F092B512463}"/>
                      </a:ext>
                    </a:extLst>
                  </p:cNvPr>
                  <p:cNvSpPr/>
                  <p:nvPr/>
                </p:nvSpPr>
                <p:spPr>
                  <a:xfrm>
                    <a:off x="7524777" y="1195145"/>
                    <a:ext cx="760162" cy="11091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2" name="圆角矩形 261">
                    <a:extLst>
                      <a:ext uri="{FF2B5EF4-FFF2-40B4-BE49-F238E27FC236}">
                        <a16:creationId xmlns:a16="http://schemas.microsoft.com/office/drawing/2014/main" xmlns="" id="{A4CA50C7-4DF1-4090-A32D-1DCE3619D81A}"/>
                      </a:ext>
                    </a:extLst>
                  </p:cNvPr>
                  <p:cNvSpPr/>
                  <p:nvPr/>
                </p:nvSpPr>
                <p:spPr>
                  <a:xfrm>
                    <a:off x="7524777" y="1404178"/>
                    <a:ext cx="760162" cy="11518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3" name="圆角矩形 262">
                    <a:extLst>
                      <a:ext uri="{FF2B5EF4-FFF2-40B4-BE49-F238E27FC236}">
                        <a16:creationId xmlns:a16="http://schemas.microsoft.com/office/drawing/2014/main" xmlns="" id="{A3FD1694-5B62-4D0D-A153-EC852E886270}"/>
                      </a:ext>
                    </a:extLst>
                  </p:cNvPr>
                  <p:cNvSpPr/>
                  <p:nvPr/>
                </p:nvSpPr>
                <p:spPr>
                  <a:xfrm>
                    <a:off x="7524777" y="1613209"/>
                    <a:ext cx="760162" cy="11518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4" name="流程图: 接点 103">
                    <a:extLst>
                      <a:ext uri="{FF2B5EF4-FFF2-40B4-BE49-F238E27FC236}">
                        <a16:creationId xmlns:a16="http://schemas.microsoft.com/office/drawing/2014/main" xmlns="" id="{909E17B5-75DE-41DE-8607-06FBA2F6C5D5}"/>
                      </a:ext>
                    </a:extLst>
                  </p:cNvPr>
                  <p:cNvSpPr/>
                  <p:nvPr/>
                </p:nvSpPr>
                <p:spPr>
                  <a:xfrm>
                    <a:off x="7850559" y="2027008"/>
                    <a:ext cx="84987" cy="81052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98" name="圆角矩形 257">
                  <a:extLst>
                    <a:ext uri="{FF2B5EF4-FFF2-40B4-BE49-F238E27FC236}">
                      <a16:creationId xmlns:a16="http://schemas.microsoft.com/office/drawing/2014/main" xmlns="" id="{F32D4869-ADAB-4EB3-B146-B08A3CF96F35}"/>
                    </a:ext>
                  </a:extLst>
                </p:cNvPr>
                <p:cNvSpPr/>
                <p:nvPr/>
              </p:nvSpPr>
              <p:spPr>
                <a:xfrm>
                  <a:off x="7250929" y="781348"/>
                  <a:ext cx="1288972" cy="1821564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41" name="组合 18">
              <a:extLst>
                <a:ext uri="{FF2B5EF4-FFF2-40B4-BE49-F238E27FC236}">
                  <a16:creationId xmlns:a16="http://schemas.microsoft.com/office/drawing/2014/main" xmlns="" id="{E1A46464-16DD-4DB1-AB3A-32DDB679AA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7018" y="4400266"/>
              <a:ext cx="1158795" cy="1748544"/>
              <a:chOff x="7993363" y="2132846"/>
              <a:chExt cx="1158795" cy="1748544"/>
            </a:xfrm>
          </p:grpSpPr>
          <p:sp>
            <p:nvSpPr>
              <p:cNvPr id="55" name="圆角矩形 214">
                <a:extLst>
                  <a:ext uri="{FF2B5EF4-FFF2-40B4-BE49-F238E27FC236}">
                    <a16:creationId xmlns:a16="http://schemas.microsoft.com/office/drawing/2014/main" xmlns="" id="{778C3048-909E-494A-94A9-9C3F4C79FEBA}"/>
                  </a:ext>
                </a:extLst>
              </p:cNvPr>
              <p:cNvSpPr/>
              <p:nvPr/>
            </p:nvSpPr>
            <p:spPr>
              <a:xfrm>
                <a:off x="8050451" y="2133671"/>
                <a:ext cx="1044745" cy="1533482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梯形 55">
                <a:extLst>
                  <a:ext uri="{FF2B5EF4-FFF2-40B4-BE49-F238E27FC236}">
                    <a16:creationId xmlns:a16="http://schemas.microsoft.com/office/drawing/2014/main" xmlns="" id="{973C1451-D01F-4E91-914E-FBAE97C0559D}"/>
                  </a:ext>
                </a:extLst>
              </p:cNvPr>
              <p:cNvSpPr/>
              <p:nvPr/>
            </p:nvSpPr>
            <p:spPr>
              <a:xfrm>
                <a:off x="7994080" y="3770513"/>
                <a:ext cx="1157487" cy="110877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7" name="组合 34">
                <a:extLst>
                  <a:ext uri="{FF2B5EF4-FFF2-40B4-BE49-F238E27FC236}">
                    <a16:creationId xmlns:a16="http://schemas.microsoft.com/office/drawing/2014/main" xmlns="" id="{2B0EBFB7-93D0-46E6-923F-A5E17A1CCB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37334" y="2288241"/>
                <a:ext cx="391884" cy="549212"/>
                <a:chOff x="10174515" y="1073670"/>
                <a:chExt cx="1291772" cy="2002324"/>
              </a:xfrm>
            </p:grpSpPr>
            <p:grpSp>
              <p:nvGrpSpPr>
                <p:cNvPr id="85" name="组合 62">
                  <a:extLst>
                    <a:ext uri="{FF2B5EF4-FFF2-40B4-BE49-F238E27FC236}">
                      <a16:creationId xmlns:a16="http://schemas.microsoft.com/office/drawing/2014/main" xmlns="" id="{B28FED18-3420-40D1-BC4D-E196947718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6772" y="1336367"/>
                  <a:ext cx="878314" cy="1425701"/>
                  <a:chOff x="7368983" y="921884"/>
                  <a:chExt cx="1045029" cy="1533526"/>
                </a:xfrm>
              </p:grpSpPr>
              <p:sp>
                <p:nvSpPr>
                  <p:cNvPr id="87" name="圆角矩形 246">
                    <a:extLst>
                      <a:ext uri="{FF2B5EF4-FFF2-40B4-BE49-F238E27FC236}">
                        <a16:creationId xmlns:a16="http://schemas.microsoft.com/office/drawing/2014/main" xmlns="" id="{AE951384-415D-4AFB-A2AC-C63F6EB97A19}"/>
                      </a:ext>
                    </a:extLst>
                  </p:cNvPr>
                  <p:cNvSpPr/>
                  <p:nvPr/>
                </p:nvSpPr>
                <p:spPr>
                  <a:xfrm>
                    <a:off x="7413990" y="924888"/>
                    <a:ext cx="1002264" cy="153288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8" name="圆角矩形 247">
                    <a:extLst>
                      <a:ext uri="{FF2B5EF4-FFF2-40B4-BE49-F238E27FC236}">
                        <a16:creationId xmlns:a16="http://schemas.microsoft.com/office/drawing/2014/main" xmlns="" id="{09674C88-5991-4ACE-A3B7-80C6D30F287F}"/>
                      </a:ext>
                    </a:extLst>
                  </p:cNvPr>
                  <p:cNvSpPr/>
                  <p:nvPr/>
                </p:nvSpPr>
                <p:spPr>
                  <a:xfrm>
                    <a:off x="7531903" y="1101758"/>
                    <a:ext cx="766438" cy="118651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9" name="圆角矩形 248">
                    <a:extLst>
                      <a:ext uri="{FF2B5EF4-FFF2-40B4-BE49-F238E27FC236}">
                        <a16:creationId xmlns:a16="http://schemas.microsoft.com/office/drawing/2014/main" xmlns="" id="{9C1208EB-4F4E-49DA-A6BB-67C7768D3936}"/>
                      </a:ext>
                    </a:extLst>
                  </p:cNvPr>
                  <p:cNvSpPr/>
                  <p:nvPr/>
                </p:nvSpPr>
                <p:spPr>
                  <a:xfrm>
                    <a:off x="7554014" y="1197566"/>
                    <a:ext cx="714848" cy="11054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0" name="圆角矩形 249">
                    <a:extLst>
                      <a:ext uri="{FF2B5EF4-FFF2-40B4-BE49-F238E27FC236}">
                        <a16:creationId xmlns:a16="http://schemas.microsoft.com/office/drawing/2014/main" xmlns="" id="{DE935B08-1165-4FF2-8D0E-C64A79B509E1}"/>
                      </a:ext>
                    </a:extLst>
                  </p:cNvPr>
                  <p:cNvSpPr/>
                  <p:nvPr/>
                </p:nvSpPr>
                <p:spPr>
                  <a:xfrm>
                    <a:off x="7554014" y="1403915"/>
                    <a:ext cx="714848" cy="117914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1" name="圆角矩形 250">
                    <a:extLst>
                      <a:ext uri="{FF2B5EF4-FFF2-40B4-BE49-F238E27FC236}">
                        <a16:creationId xmlns:a16="http://schemas.microsoft.com/office/drawing/2014/main" xmlns="" id="{906DB4F9-4A0E-4B74-A8B5-125AF37495B2}"/>
                      </a:ext>
                    </a:extLst>
                  </p:cNvPr>
                  <p:cNvSpPr/>
                  <p:nvPr/>
                </p:nvSpPr>
                <p:spPr>
                  <a:xfrm>
                    <a:off x="7554014" y="1617632"/>
                    <a:ext cx="714848" cy="11054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92" name="流程图: 接点 91">
                    <a:extLst>
                      <a:ext uri="{FF2B5EF4-FFF2-40B4-BE49-F238E27FC236}">
                        <a16:creationId xmlns:a16="http://schemas.microsoft.com/office/drawing/2014/main" xmlns="" id="{F7B363F3-3B44-4A0D-BD5F-B336C5ACF46E}"/>
                      </a:ext>
                    </a:extLst>
                  </p:cNvPr>
                  <p:cNvSpPr/>
                  <p:nvPr/>
                </p:nvSpPr>
                <p:spPr>
                  <a:xfrm>
                    <a:off x="7878276" y="2037702"/>
                    <a:ext cx="81063" cy="8106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86" name="圆角矩形 245">
                  <a:extLst>
                    <a:ext uri="{FF2B5EF4-FFF2-40B4-BE49-F238E27FC236}">
                      <a16:creationId xmlns:a16="http://schemas.microsoft.com/office/drawing/2014/main" xmlns="" id="{BE1628CF-2A50-4EF8-8709-25A51B793A9A}"/>
                    </a:ext>
                  </a:extLst>
                </p:cNvPr>
                <p:cNvSpPr/>
                <p:nvPr/>
              </p:nvSpPr>
              <p:spPr>
                <a:xfrm>
                  <a:off x="10197816" y="1099362"/>
                  <a:ext cx="1269747" cy="1993770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8" name="组合 35">
                <a:extLst>
                  <a:ext uri="{FF2B5EF4-FFF2-40B4-BE49-F238E27FC236}">
                    <a16:creationId xmlns:a16="http://schemas.microsoft.com/office/drawing/2014/main" xmlns="" id="{547B0691-3385-4B0F-B58D-DF991AF267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5639" y="2276972"/>
                <a:ext cx="391884" cy="549212"/>
                <a:chOff x="10174515" y="1073670"/>
                <a:chExt cx="1291772" cy="2002324"/>
              </a:xfrm>
            </p:grpSpPr>
            <p:grpSp>
              <p:nvGrpSpPr>
                <p:cNvPr id="77" name="组合 54">
                  <a:extLst>
                    <a:ext uri="{FF2B5EF4-FFF2-40B4-BE49-F238E27FC236}">
                      <a16:creationId xmlns:a16="http://schemas.microsoft.com/office/drawing/2014/main" xmlns="" id="{AE914158-5F2D-43F7-9C68-0419992466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6772" y="1336367"/>
                  <a:ext cx="878314" cy="1425701"/>
                  <a:chOff x="7368983" y="921884"/>
                  <a:chExt cx="1045029" cy="1533526"/>
                </a:xfrm>
              </p:grpSpPr>
              <p:sp>
                <p:nvSpPr>
                  <p:cNvPr id="79" name="圆角矩形 238">
                    <a:extLst>
                      <a:ext uri="{FF2B5EF4-FFF2-40B4-BE49-F238E27FC236}">
                        <a16:creationId xmlns:a16="http://schemas.microsoft.com/office/drawing/2014/main" xmlns="" id="{9429E9DC-417D-4A75-A18E-4121FFBE47D9}"/>
                      </a:ext>
                    </a:extLst>
                  </p:cNvPr>
                  <p:cNvSpPr/>
                  <p:nvPr/>
                </p:nvSpPr>
                <p:spPr>
                  <a:xfrm>
                    <a:off x="7385472" y="924860"/>
                    <a:ext cx="1002264" cy="153288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0" name="圆角矩形 239">
                    <a:extLst>
                      <a:ext uri="{FF2B5EF4-FFF2-40B4-BE49-F238E27FC236}">
                        <a16:creationId xmlns:a16="http://schemas.microsoft.com/office/drawing/2014/main" xmlns="" id="{F59EDA60-02AA-4EAA-8E6A-9921A5CD1643}"/>
                      </a:ext>
                    </a:extLst>
                  </p:cNvPr>
                  <p:cNvSpPr/>
                  <p:nvPr/>
                </p:nvSpPr>
                <p:spPr>
                  <a:xfrm>
                    <a:off x="7503386" y="1101731"/>
                    <a:ext cx="788549" cy="1186511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1" name="圆角矩形 240">
                    <a:extLst>
                      <a:ext uri="{FF2B5EF4-FFF2-40B4-BE49-F238E27FC236}">
                        <a16:creationId xmlns:a16="http://schemas.microsoft.com/office/drawing/2014/main" xmlns="" id="{57116C0B-8F54-4560-828B-8C30A5313498}"/>
                      </a:ext>
                    </a:extLst>
                  </p:cNvPr>
                  <p:cNvSpPr/>
                  <p:nvPr/>
                </p:nvSpPr>
                <p:spPr>
                  <a:xfrm>
                    <a:off x="7540236" y="1197538"/>
                    <a:ext cx="722220" cy="11054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2" name="圆角矩形 241">
                    <a:extLst>
                      <a:ext uri="{FF2B5EF4-FFF2-40B4-BE49-F238E27FC236}">
                        <a16:creationId xmlns:a16="http://schemas.microsoft.com/office/drawing/2014/main" xmlns="" id="{1070D51D-1222-44AB-8E05-6578606CD462}"/>
                      </a:ext>
                    </a:extLst>
                  </p:cNvPr>
                  <p:cNvSpPr/>
                  <p:nvPr/>
                </p:nvSpPr>
                <p:spPr>
                  <a:xfrm>
                    <a:off x="7540236" y="1403887"/>
                    <a:ext cx="722220" cy="117914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3" name="圆角矩形 242">
                    <a:extLst>
                      <a:ext uri="{FF2B5EF4-FFF2-40B4-BE49-F238E27FC236}">
                        <a16:creationId xmlns:a16="http://schemas.microsoft.com/office/drawing/2014/main" xmlns="" id="{D7FCE592-48BE-4689-A988-4DC9566D4891}"/>
                      </a:ext>
                    </a:extLst>
                  </p:cNvPr>
                  <p:cNvSpPr/>
                  <p:nvPr/>
                </p:nvSpPr>
                <p:spPr>
                  <a:xfrm>
                    <a:off x="7540236" y="1617604"/>
                    <a:ext cx="722220" cy="11054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84" name="流程图: 接点 83">
                    <a:extLst>
                      <a:ext uri="{FF2B5EF4-FFF2-40B4-BE49-F238E27FC236}">
                        <a16:creationId xmlns:a16="http://schemas.microsoft.com/office/drawing/2014/main" xmlns="" id="{B271710F-B419-42D2-8928-2695324B4078}"/>
                      </a:ext>
                    </a:extLst>
                  </p:cNvPr>
                  <p:cNvSpPr/>
                  <p:nvPr/>
                </p:nvSpPr>
                <p:spPr>
                  <a:xfrm>
                    <a:off x="7849759" y="2037674"/>
                    <a:ext cx="81063" cy="81063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78" name="圆角矩形 237">
                  <a:extLst>
                    <a:ext uri="{FF2B5EF4-FFF2-40B4-BE49-F238E27FC236}">
                      <a16:creationId xmlns:a16="http://schemas.microsoft.com/office/drawing/2014/main" xmlns="" id="{A3EFAA93-4E70-4044-A51C-8909FEAE8C5E}"/>
                    </a:ext>
                  </a:extLst>
                </p:cNvPr>
                <p:cNvSpPr/>
                <p:nvPr/>
              </p:nvSpPr>
              <p:spPr>
                <a:xfrm>
                  <a:off x="10173848" y="1099337"/>
                  <a:ext cx="1269747" cy="1980067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59" name="组合 36">
                <a:extLst>
                  <a:ext uri="{FF2B5EF4-FFF2-40B4-BE49-F238E27FC236}">
                    <a16:creationId xmlns:a16="http://schemas.microsoft.com/office/drawing/2014/main" xmlns="" id="{E71DA28D-EDD0-4B51-A9DF-2B653E667A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44588" y="2977675"/>
                <a:ext cx="391884" cy="549212"/>
                <a:chOff x="10174515" y="1073670"/>
                <a:chExt cx="1291772" cy="2002324"/>
              </a:xfrm>
            </p:grpSpPr>
            <p:grpSp>
              <p:nvGrpSpPr>
                <p:cNvPr id="69" name="组合 46">
                  <a:extLst>
                    <a:ext uri="{FF2B5EF4-FFF2-40B4-BE49-F238E27FC236}">
                      <a16:creationId xmlns:a16="http://schemas.microsoft.com/office/drawing/2014/main" xmlns="" id="{22FC3740-409E-4DCD-B2F7-888EDC110A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6772" y="1336367"/>
                  <a:ext cx="878314" cy="1425701"/>
                  <a:chOff x="7368983" y="921884"/>
                  <a:chExt cx="1045029" cy="1533526"/>
                </a:xfrm>
              </p:grpSpPr>
              <p:sp>
                <p:nvSpPr>
                  <p:cNvPr id="71" name="圆角矩形 230">
                    <a:extLst>
                      <a:ext uri="{FF2B5EF4-FFF2-40B4-BE49-F238E27FC236}">
                        <a16:creationId xmlns:a16="http://schemas.microsoft.com/office/drawing/2014/main" xmlns="" id="{38AB0FC0-3407-46A4-BEFD-D2AC5B0D22AF}"/>
                      </a:ext>
                    </a:extLst>
                  </p:cNvPr>
                  <p:cNvSpPr/>
                  <p:nvPr/>
                </p:nvSpPr>
                <p:spPr>
                  <a:xfrm>
                    <a:off x="7385542" y="903788"/>
                    <a:ext cx="1031743" cy="1510774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2" name="圆角矩形 231">
                    <a:extLst>
                      <a:ext uri="{FF2B5EF4-FFF2-40B4-BE49-F238E27FC236}">
                        <a16:creationId xmlns:a16="http://schemas.microsoft.com/office/drawing/2014/main" xmlns="" id="{FF30D1E4-F063-40A6-AED4-DCE14A582208}"/>
                      </a:ext>
                    </a:extLst>
                  </p:cNvPr>
                  <p:cNvSpPr/>
                  <p:nvPr/>
                </p:nvSpPr>
                <p:spPr>
                  <a:xfrm>
                    <a:off x="7503455" y="1080659"/>
                    <a:ext cx="795916" cy="1164400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3" name="圆角矩形 232">
                    <a:extLst>
                      <a:ext uri="{FF2B5EF4-FFF2-40B4-BE49-F238E27FC236}">
                        <a16:creationId xmlns:a16="http://schemas.microsoft.com/office/drawing/2014/main" xmlns="" id="{51F2A452-F3FB-4E6E-A7A3-F56E19C68CC7}"/>
                      </a:ext>
                    </a:extLst>
                  </p:cNvPr>
                  <p:cNvSpPr/>
                  <p:nvPr/>
                </p:nvSpPr>
                <p:spPr>
                  <a:xfrm>
                    <a:off x="7540306" y="1176467"/>
                    <a:ext cx="729587" cy="11054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4" name="圆角矩形 233">
                    <a:extLst>
                      <a:ext uri="{FF2B5EF4-FFF2-40B4-BE49-F238E27FC236}">
                        <a16:creationId xmlns:a16="http://schemas.microsoft.com/office/drawing/2014/main" xmlns="" id="{EDAEA15A-FBB1-4244-A389-CDF9A739A1D0}"/>
                      </a:ext>
                    </a:extLst>
                  </p:cNvPr>
                  <p:cNvSpPr/>
                  <p:nvPr/>
                </p:nvSpPr>
                <p:spPr>
                  <a:xfrm>
                    <a:off x="7540306" y="1382816"/>
                    <a:ext cx="729587" cy="117914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圆角矩形 234">
                    <a:extLst>
                      <a:ext uri="{FF2B5EF4-FFF2-40B4-BE49-F238E27FC236}">
                        <a16:creationId xmlns:a16="http://schemas.microsoft.com/office/drawing/2014/main" xmlns="" id="{CC7EB2B1-2E82-4F5A-860C-AEAB5944B436}"/>
                      </a:ext>
                    </a:extLst>
                  </p:cNvPr>
                  <p:cNvSpPr/>
                  <p:nvPr/>
                </p:nvSpPr>
                <p:spPr>
                  <a:xfrm>
                    <a:off x="7540306" y="1596533"/>
                    <a:ext cx="729587" cy="110547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6" name="流程图: 接点 75">
                    <a:extLst>
                      <a:ext uri="{FF2B5EF4-FFF2-40B4-BE49-F238E27FC236}">
                        <a16:creationId xmlns:a16="http://schemas.microsoft.com/office/drawing/2014/main" xmlns="" id="{36252D34-9AC8-40D6-8F3D-B4AF6641B171}"/>
                      </a:ext>
                    </a:extLst>
                  </p:cNvPr>
                  <p:cNvSpPr/>
                  <p:nvPr/>
                </p:nvSpPr>
                <p:spPr>
                  <a:xfrm>
                    <a:off x="7857196" y="1994492"/>
                    <a:ext cx="81068" cy="81068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70" name="圆角矩形 229">
                  <a:extLst>
                    <a:ext uri="{FF2B5EF4-FFF2-40B4-BE49-F238E27FC236}">
                      <a16:creationId xmlns:a16="http://schemas.microsoft.com/office/drawing/2014/main" xmlns="" id="{DB69CDE2-CBD8-467A-8971-482FD3245AC3}"/>
                    </a:ext>
                  </a:extLst>
                </p:cNvPr>
                <p:cNvSpPr/>
                <p:nvPr/>
              </p:nvSpPr>
              <p:spPr>
                <a:xfrm>
                  <a:off x="10173906" y="1072893"/>
                  <a:ext cx="1294523" cy="1986921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0" name="组合 37">
                <a:extLst>
                  <a:ext uri="{FF2B5EF4-FFF2-40B4-BE49-F238E27FC236}">
                    <a16:creationId xmlns:a16="http://schemas.microsoft.com/office/drawing/2014/main" xmlns="" id="{3198DA72-474C-4E87-B128-8A5B4A2CB4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32893" y="2966406"/>
                <a:ext cx="391884" cy="549212"/>
                <a:chOff x="10174515" y="1073670"/>
                <a:chExt cx="1291772" cy="2002324"/>
              </a:xfrm>
            </p:grpSpPr>
            <p:grpSp>
              <p:nvGrpSpPr>
                <p:cNvPr id="61" name="组合 38">
                  <a:extLst>
                    <a:ext uri="{FF2B5EF4-FFF2-40B4-BE49-F238E27FC236}">
                      <a16:creationId xmlns:a16="http://schemas.microsoft.com/office/drawing/2014/main" xmlns="" id="{A49D4002-BE00-4094-BE60-F0802A266F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6772" y="1336367"/>
                  <a:ext cx="878314" cy="1425701"/>
                  <a:chOff x="7368983" y="921884"/>
                  <a:chExt cx="1045029" cy="1533526"/>
                </a:xfrm>
              </p:grpSpPr>
              <p:sp>
                <p:nvSpPr>
                  <p:cNvPr id="63" name="圆角矩形 222">
                    <a:extLst>
                      <a:ext uri="{FF2B5EF4-FFF2-40B4-BE49-F238E27FC236}">
                        <a16:creationId xmlns:a16="http://schemas.microsoft.com/office/drawing/2014/main" xmlns="" id="{DB017C34-FD00-4E11-BE94-EC248EF0B7B9}"/>
                      </a:ext>
                    </a:extLst>
                  </p:cNvPr>
                  <p:cNvSpPr/>
                  <p:nvPr/>
                </p:nvSpPr>
                <p:spPr>
                  <a:xfrm>
                    <a:off x="7386503" y="903761"/>
                    <a:ext cx="1024376" cy="1510774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50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4" name="圆角矩形 223">
                    <a:extLst>
                      <a:ext uri="{FF2B5EF4-FFF2-40B4-BE49-F238E27FC236}">
                        <a16:creationId xmlns:a16="http://schemas.microsoft.com/office/drawing/2014/main" xmlns="" id="{63AB9035-7F52-48A5-8975-AFB99BE481D2}"/>
                      </a:ext>
                    </a:extLst>
                  </p:cNvPr>
                  <p:cNvSpPr/>
                  <p:nvPr/>
                </p:nvSpPr>
                <p:spPr>
                  <a:xfrm>
                    <a:off x="7504416" y="1080631"/>
                    <a:ext cx="788549" cy="1164400"/>
                  </a:xfrm>
                  <a:prstGeom prst="roundRect">
                    <a:avLst/>
                  </a:prstGeom>
                  <a:gradFill>
                    <a:gsLst>
                      <a:gs pos="0">
                        <a:schemeClr val="bg1">
                          <a:lumMod val="65000"/>
                        </a:schemeClr>
                      </a:gs>
                      <a:gs pos="100000">
                        <a:schemeClr val="tx1">
                          <a:lumMod val="95000"/>
                          <a:lumOff val="5000"/>
                        </a:schemeClr>
                      </a:gs>
                    </a:gsLst>
                    <a:lin ang="5400000" scaled="1"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5" name="圆角矩形 224">
                    <a:extLst>
                      <a:ext uri="{FF2B5EF4-FFF2-40B4-BE49-F238E27FC236}">
                        <a16:creationId xmlns:a16="http://schemas.microsoft.com/office/drawing/2014/main" xmlns="" id="{5249ACB6-BFE8-43CE-8F56-00CEDFADD526}"/>
                      </a:ext>
                    </a:extLst>
                  </p:cNvPr>
                  <p:cNvSpPr/>
                  <p:nvPr/>
                </p:nvSpPr>
                <p:spPr>
                  <a:xfrm>
                    <a:off x="7541267" y="1176439"/>
                    <a:ext cx="722220" cy="110542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6" name="圆角矩形 225">
                    <a:extLst>
                      <a:ext uri="{FF2B5EF4-FFF2-40B4-BE49-F238E27FC236}">
                        <a16:creationId xmlns:a16="http://schemas.microsoft.com/office/drawing/2014/main" xmlns="" id="{2556245E-19A2-41BA-935C-FA2F250B6AA0}"/>
                      </a:ext>
                    </a:extLst>
                  </p:cNvPr>
                  <p:cNvSpPr/>
                  <p:nvPr/>
                </p:nvSpPr>
                <p:spPr>
                  <a:xfrm>
                    <a:off x="7541267" y="1382788"/>
                    <a:ext cx="722220" cy="117914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7" name="圆角矩形 226">
                    <a:extLst>
                      <a:ext uri="{FF2B5EF4-FFF2-40B4-BE49-F238E27FC236}">
                        <a16:creationId xmlns:a16="http://schemas.microsoft.com/office/drawing/2014/main" xmlns="" id="{21ED170C-5E7E-464D-A393-2DF10E182C9F}"/>
                      </a:ext>
                    </a:extLst>
                  </p:cNvPr>
                  <p:cNvSpPr/>
                  <p:nvPr/>
                </p:nvSpPr>
                <p:spPr>
                  <a:xfrm>
                    <a:off x="7541267" y="1596505"/>
                    <a:ext cx="722220" cy="88435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8" name="流程图: 接点 67">
                    <a:extLst>
                      <a:ext uri="{FF2B5EF4-FFF2-40B4-BE49-F238E27FC236}">
                        <a16:creationId xmlns:a16="http://schemas.microsoft.com/office/drawing/2014/main" xmlns="" id="{C86D60D2-72AE-43E7-87B0-D7CA7DDDA638}"/>
                      </a:ext>
                    </a:extLst>
                  </p:cNvPr>
                  <p:cNvSpPr/>
                  <p:nvPr/>
                </p:nvSpPr>
                <p:spPr>
                  <a:xfrm>
                    <a:off x="7865529" y="1994464"/>
                    <a:ext cx="66324" cy="81068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62" name="圆角矩形 221">
                  <a:extLst>
                    <a:ext uri="{FF2B5EF4-FFF2-40B4-BE49-F238E27FC236}">
                      <a16:creationId xmlns:a16="http://schemas.microsoft.com/office/drawing/2014/main" xmlns="" id="{624D928D-0F8F-49AE-B416-4EC3CEA0D7A2}"/>
                    </a:ext>
                  </a:extLst>
                </p:cNvPr>
                <p:cNvSpPr/>
                <p:nvPr/>
              </p:nvSpPr>
              <p:spPr>
                <a:xfrm>
                  <a:off x="10187102" y="1072867"/>
                  <a:ext cx="1257359" cy="1986921"/>
                </a:xfrm>
                <a:prstGeom prst="roundRect">
                  <a:avLst/>
                </a:prstGeom>
                <a:noFill/>
                <a:ln w="476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92907FE9-D817-4923-979C-07C28FEC66C9}"/>
                </a:ext>
              </a:extLst>
            </p:cNvPr>
            <p:cNvSpPr/>
            <p:nvPr/>
          </p:nvSpPr>
          <p:spPr>
            <a:xfrm>
              <a:off x="9868159" y="1498400"/>
              <a:ext cx="3181123" cy="7627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文本框 202">
              <a:extLst>
                <a:ext uri="{FF2B5EF4-FFF2-40B4-BE49-F238E27FC236}">
                  <a16:creationId xmlns:a16="http://schemas.microsoft.com/office/drawing/2014/main" xmlns="" id="{070D0C6B-16B0-441E-A126-73ADB5CD2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376" y="785378"/>
              <a:ext cx="3623603" cy="61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Physical Machine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CFECAD8E-24A3-46E1-91FB-EB7F21CF4208}"/>
                </a:ext>
              </a:extLst>
            </p:cNvPr>
            <p:cNvSpPr/>
            <p:nvPr/>
          </p:nvSpPr>
          <p:spPr>
            <a:xfrm>
              <a:off x="11031282" y="3433267"/>
              <a:ext cx="2604593" cy="9208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文本框 204">
              <a:extLst>
                <a:ext uri="{FF2B5EF4-FFF2-40B4-BE49-F238E27FC236}">
                  <a16:creationId xmlns:a16="http://schemas.microsoft.com/office/drawing/2014/main" xmlns="" id="{35798C6C-5168-4FF4-B168-DDB6187FD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8758" y="2787068"/>
              <a:ext cx="3021986" cy="61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CLOUD HOST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xmlns="" id="{F6FFF556-3828-48AC-8EF2-99270571AE52}"/>
                </a:ext>
              </a:extLst>
            </p:cNvPr>
            <p:cNvCxnSpPr/>
            <p:nvPr/>
          </p:nvCxnSpPr>
          <p:spPr>
            <a:xfrm>
              <a:off x="3530163" y="1093579"/>
              <a:ext cx="4898653" cy="3869412"/>
            </a:xfrm>
            <a:prstGeom prst="line">
              <a:avLst/>
            </a:prstGeom>
            <a:ln w="635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xmlns="" id="{3D97D7BF-D29E-4E7D-B414-4200B2C32184}"/>
                </a:ext>
              </a:extLst>
            </p:cNvPr>
            <p:cNvCxnSpPr/>
            <p:nvPr/>
          </p:nvCxnSpPr>
          <p:spPr>
            <a:xfrm flipV="1">
              <a:off x="4653828" y="1198818"/>
              <a:ext cx="3927190" cy="2234449"/>
            </a:xfrm>
            <a:prstGeom prst="line">
              <a:avLst/>
            </a:prstGeom>
            <a:ln w="635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xmlns="" id="{6796460F-83D4-4446-8D7E-F24852B779E6}"/>
                </a:ext>
              </a:extLst>
            </p:cNvPr>
            <p:cNvCxnSpPr/>
            <p:nvPr/>
          </p:nvCxnSpPr>
          <p:spPr>
            <a:xfrm>
              <a:off x="4668860" y="3504680"/>
              <a:ext cx="3697947" cy="1552275"/>
            </a:xfrm>
            <a:prstGeom prst="line">
              <a:avLst/>
            </a:prstGeom>
            <a:ln w="635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xmlns="" id="{20DD71B6-FD9A-41EC-8CD5-E7BDCBD9A77F}"/>
                </a:ext>
              </a:extLst>
            </p:cNvPr>
            <p:cNvCxnSpPr/>
            <p:nvPr/>
          </p:nvCxnSpPr>
          <p:spPr>
            <a:xfrm flipV="1">
              <a:off x="3633511" y="1336004"/>
              <a:ext cx="4975693" cy="3829948"/>
            </a:xfrm>
            <a:prstGeom prst="line">
              <a:avLst/>
            </a:prstGeom>
            <a:ln w="6350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xmlns="" id="{F3D50587-2113-4E7E-BA15-898969A65211}"/>
                </a:ext>
              </a:extLst>
            </p:cNvPr>
            <p:cNvCxnSpPr/>
            <p:nvPr/>
          </p:nvCxnSpPr>
          <p:spPr>
            <a:xfrm>
              <a:off x="4768450" y="3480250"/>
              <a:ext cx="2754670" cy="0"/>
            </a:xfrm>
            <a:prstGeom prst="line">
              <a:avLst/>
            </a:prstGeom>
            <a:ln w="6350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xmlns="" id="{BFC610B0-5288-4F87-983C-4DC54464CB4E}"/>
                </a:ext>
              </a:extLst>
            </p:cNvPr>
            <p:cNvSpPr txBox="1"/>
            <p:nvPr/>
          </p:nvSpPr>
          <p:spPr>
            <a:xfrm>
              <a:off x="4979841" y="5449721"/>
              <a:ext cx="2367588" cy="525461"/>
            </a:xfrm>
            <a:prstGeom prst="rect">
              <a:avLst/>
            </a:prstGeom>
            <a:solidFill>
              <a:srgbClr val="C5042D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CMS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xmlns="" id="{2A573F9F-EACB-4777-ADEB-0AD3A4D1776B}"/>
                </a:ext>
              </a:extLst>
            </p:cNvPr>
            <p:cNvSpPr/>
            <p:nvPr/>
          </p:nvSpPr>
          <p:spPr>
            <a:xfrm>
              <a:off x="10029021" y="5576467"/>
              <a:ext cx="3106728" cy="762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文本框 197">
              <a:extLst>
                <a:ext uri="{FF2B5EF4-FFF2-40B4-BE49-F238E27FC236}">
                  <a16:creationId xmlns:a16="http://schemas.microsoft.com/office/drawing/2014/main" xmlns="" id="{09175215-4325-4CBE-A3B6-E96CF07E0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5598" y="4891405"/>
              <a:ext cx="3488313" cy="616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Virtual Machine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497A242-E5FF-4DD6-90F1-85D86ACEFB12}"/>
              </a:ext>
            </a:extLst>
          </p:cNvPr>
          <p:cNvSpPr/>
          <p:nvPr/>
        </p:nvSpPr>
        <p:spPr>
          <a:xfrm>
            <a:off x="3162418" y="4676725"/>
            <a:ext cx="2675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【Cloud Migration Service 】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文本框 204">
            <a:extLst>
              <a:ext uri="{FF2B5EF4-FFF2-40B4-BE49-F238E27FC236}">
                <a16:creationId xmlns:a16="http://schemas.microsoft.com/office/drawing/2014/main" xmlns="" id="{35798C6C-5168-4FF4-B168-DDB6187FD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4" y="2672067"/>
            <a:ext cx="1811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CLOUD HOST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458954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5"/>
          <p:cNvSpPr txBox="1">
            <a:spLocks noChangeArrowheads="1"/>
          </p:cNvSpPr>
          <p:nvPr/>
        </p:nvSpPr>
        <p:spPr bwMode="auto">
          <a:xfrm>
            <a:off x="529248" y="246069"/>
            <a:ext cx="317420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 defTabSz="11493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11493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11493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11493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11493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2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CMS Technology</a:t>
            </a:r>
            <a:endParaRPr lang="zh-CN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Picture 33" descr="Internet cloud web">
            <a:extLst>
              <a:ext uri="{FF2B5EF4-FFF2-40B4-BE49-F238E27FC236}">
                <a16:creationId xmlns:a16="http://schemas.microsoft.com/office/drawing/2014/main" xmlns="" id="{48BFA8D7-ACB7-46FC-BA56-A2E060E9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359" y="1041569"/>
            <a:ext cx="1245266" cy="63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16">
            <a:extLst>
              <a:ext uri="{FF2B5EF4-FFF2-40B4-BE49-F238E27FC236}">
                <a16:creationId xmlns:a16="http://schemas.microsoft.com/office/drawing/2014/main" xmlns="" id="{53BCB785-E2CA-459F-BDF3-D7268F8C0A7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29053" y="2351167"/>
            <a:ext cx="1644310" cy="57863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200 w 21600"/>
              <a:gd name="T13" fmla="*/ 7200 h 21600"/>
              <a:gd name="T14" fmla="*/ 14400 w 21600"/>
              <a:gd name="T15" fmla="*/ 14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8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50000"/>
                </a:schemeClr>
              </a:gs>
              <a:gs pos="100000">
                <a:srgbClr val="B9C3D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22" name="AutoShape 16">
            <a:extLst>
              <a:ext uri="{FF2B5EF4-FFF2-40B4-BE49-F238E27FC236}">
                <a16:creationId xmlns:a16="http://schemas.microsoft.com/office/drawing/2014/main" xmlns="" id="{D0CABDED-0FDD-4CE5-B8DD-1AC6705D383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38662" y="2356554"/>
            <a:ext cx="1253167" cy="60988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7200 w 21600"/>
              <a:gd name="T13" fmla="*/ 7200 h 21600"/>
              <a:gd name="T14" fmla="*/ 14400 w 21600"/>
              <a:gd name="T15" fmla="*/ 144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8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tx2">
                  <a:alpha val="50000"/>
                </a:schemeClr>
              </a:gs>
              <a:gs pos="100000">
                <a:srgbClr val="B9C3D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762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xmlns="" id="{61A8D97E-2577-4496-A972-E9BE27926C88}"/>
              </a:ext>
            </a:extLst>
          </p:cNvPr>
          <p:cNvSpPr/>
          <p:nvPr/>
        </p:nvSpPr>
        <p:spPr bwMode="auto">
          <a:xfrm>
            <a:off x="5738223" y="1549191"/>
            <a:ext cx="1527749" cy="2293553"/>
          </a:xfrm>
          <a:prstGeom prst="rect">
            <a:avLst/>
          </a:prstGeom>
          <a:solidFill>
            <a:schemeClr val="bg1"/>
          </a:solidFill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0"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A5A383A7-2253-4221-92EB-B3C39B4E5FC4}"/>
              </a:ext>
            </a:extLst>
          </p:cNvPr>
          <p:cNvGrpSpPr>
            <a:grpSpLocks/>
          </p:cNvGrpSpPr>
          <p:nvPr/>
        </p:nvGrpSpPr>
        <p:grpSpPr bwMode="auto">
          <a:xfrm>
            <a:off x="6378104" y="1888056"/>
            <a:ext cx="811380" cy="317872"/>
            <a:chOff x="10671680" y="2500536"/>
            <a:chExt cx="1195708" cy="469500"/>
          </a:xfrm>
        </p:grpSpPr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xmlns="" id="{3BCEEFE3-3549-48A8-BE6C-9499F6759118}"/>
                </a:ext>
              </a:extLst>
            </p:cNvPr>
            <p:cNvSpPr/>
            <p:nvPr/>
          </p:nvSpPr>
          <p:spPr bwMode="auto">
            <a:xfrm>
              <a:off x="11254449" y="2594436"/>
              <a:ext cx="439855" cy="375600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7" name="右箭头 199">
              <a:extLst>
                <a:ext uri="{FF2B5EF4-FFF2-40B4-BE49-F238E27FC236}">
                  <a16:creationId xmlns:a16="http://schemas.microsoft.com/office/drawing/2014/main" xmlns="" id="{D8E4B690-9E44-4BF0-929E-7EA195CA8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4946" y="2716560"/>
              <a:ext cx="311990" cy="163355"/>
            </a:xfrm>
            <a:prstGeom prst="rightArrow">
              <a:avLst>
                <a:gd name="adj1" fmla="val 50000"/>
                <a:gd name="adj2" fmla="val 915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eaLnBrk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xmlns="" id="{139C1F68-EC99-40AB-9699-A8F474B6133E}"/>
                </a:ext>
              </a:extLst>
            </p:cNvPr>
            <p:cNvSpPr/>
            <p:nvPr/>
          </p:nvSpPr>
          <p:spPr bwMode="auto">
            <a:xfrm>
              <a:off x="10671680" y="2572155"/>
              <a:ext cx="439856" cy="375600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9" name="平行四边形 38">
              <a:extLst>
                <a:ext uri="{FF2B5EF4-FFF2-40B4-BE49-F238E27FC236}">
                  <a16:creationId xmlns:a16="http://schemas.microsoft.com/office/drawing/2014/main" xmlns="" id="{ACD5AA8E-0624-485B-A3A8-7571CB1CA81A}"/>
                </a:ext>
              </a:extLst>
            </p:cNvPr>
            <p:cNvSpPr/>
            <p:nvPr/>
          </p:nvSpPr>
          <p:spPr bwMode="auto">
            <a:xfrm>
              <a:off x="11349724" y="2546691"/>
              <a:ext cx="439855" cy="377191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xmlns="" id="{95674BDA-D765-404C-BB05-B508621F4FEF}"/>
                </a:ext>
              </a:extLst>
            </p:cNvPr>
            <p:cNvSpPr/>
            <p:nvPr/>
          </p:nvSpPr>
          <p:spPr bwMode="auto">
            <a:xfrm>
              <a:off x="11427532" y="2500536"/>
              <a:ext cx="439856" cy="375600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43" name="Line 17">
            <a:extLst>
              <a:ext uri="{FF2B5EF4-FFF2-40B4-BE49-F238E27FC236}">
                <a16:creationId xmlns:a16="http://schemas.microsoft.com/office/drawing/2014/main" xmlns="" id="{44F349A6-EFDB-4F10-BF37-80098280F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2478" y="1808125"/>
            <a:ext cx="552" cy="2224197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Line 18">
            <a:extLst>
              <a:ext uri="{FF2B5EF4-FFF2-40B4-BE49-F238E27FC236}">
                <a16:creationId xmlns:a16="http://schemas.microsoft.com/office/drawing/2014/main" xmlns="" id="{2E96DCE0-6E64-4DF9-8223-09160C224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7654" y="3203913"/>
            <a:ext cx="321931" cy="0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9">
            <a:extLst>
              <a:ext uri="{FF2B5EF4-FFF2-40B4-BE49-F238E27FC236}">
                <a16:creationId xmlns:a16="http://schemas.microsoft.com/office/drawing/2014/main" xmlns="" id="{572DE8CD-5B21-48BA-B738-3559015C3C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16533" y="1787964"/>
            <a:ext cx="7747" cy="1289555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0">
            <a:extLst>
              <a:ext uri="{FF2B5EF4-FFF2-40B4-BE49-F238E27FC236}">
                <a16:creationId xmlns:a16="http://schemas.microsoft.com/office/drawing/2014/main" xmlns="" id="{710B94E7-2416-456B-A0BE-F73DB7FAE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6235" y="1629016"/>
            <a:ext cx="1140044" cy="0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21">
            <a:extLst>
              <a:ext uri="{FF2B5EF4-FFF2-40B4-BE49-F238E27FC236}">
                <a16:creationId xmlns:a16="http://schemas.microsoft.com/office/drawing/2014/main" xmlns="" id="{DD9F3092-48BE-4937-9926-2599862C15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9571" y="1773812"/>
            <a:ext cx="7033" cy="2200246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Arc 22">
            <a:extLst>
              <a:ext uri="{FF2B5EF4-FFF2-40B4-BE49-F238E27FC236}">
                <a16:creationId xmlns:a16="http://schemas.microsoft.com/office/drawing/2014/main" xmlns="" id="{1E0D9830-5FDB-43A0-B3BB-2EB0F1D0D661}"/>
              </a:ext>
            </a:extLst>
          </p:cNvPr>
          <p:cNvSpPr>
            <a:spLocks/>
          </p:cNvSpPr>
          <p:nvPr/>
        </p:nvSpPr>
        <p:spPr bwMode="auto">
          <a:xfrm flipV="1">
            <a:off x="4150830" y="3065649"/>
            <a:ext cx="73450" cy="13826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76200">
            <a:solidFill>
              <a:srgbClr val="00008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49" name="Arc 23">
            <a:extLst>
              <a:ext uri="{FF2B5EF4-FFF2-40B4-BE49-F238E27FC236}">
                <a16:creationId xmlns:a16="http://schemas.microsoft.com/office/drawing/2014/main" xmlns="" id="{6F3F70DB-5B6B-4EE8-883F-D21763EE8BFF}"/>
              </a:ext>
            </a:extLst>
          </p:cNvPr>
          <p:cNvSpPr>
            <a:spLocks/>
          </p:cNvSpPr>
          <p:nvPr/>
        </p:nvSpPr>
        <p:spPr bwMode="auto">
          <a:xfrm flipV="1">
            <a:off x="4219659" y="1629016"/>
            <a:ext cx="99236" cy="173102"/>
          </a:xfrm>
          <a:custGeom>
            <a:avLst/>
            <a:gdLst>
              <a:gd name="T0" fmla="*/ 0 w 21594"/>
              <a:gd name="T1" fmla="*/ 0 h 21570"/>
              <a:gd name="T2" fmla="*/ 0 w 21594"/>
              <a:gd name="T3" fmla="*/ 0 h 21570"/>
              <a:gd name="T4" fmla="*/ 0 w 21594"/>
              <a:gd name="T5" fmla="*/ 0 h 21570"/>
              <a:gd name="T6" fmla="*/ 0 60000 65536"/>
              <a:gd name="T7" fmla="*/ 0 60000 65536"/>
              <a:gd name="T8" fmla="*/ 0 60000 65536"/>
              <a:gd name="T9" fmla="*/ 0 w 21594"/>
              <a:gd name="T10" fmla="*/ 0 h 21570"/>
              <a:gd name="T11" fmla="*/ 21594 w 21594"/>
              <a:gd name="T12" fmla="*/ 21570 h 215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4" h="21570" fill="none" extrusionOk="0">
                <a:moveTo>
                  <a:pt x="20457" y="21570"/>
                </a:moveTo>
                <a:cubicBezTo>
                  <a:pt x="9188" y="20976"/>
                  <a:pt x="274" y="11807"/>
                  <a:pt x="0" y="524"/>
                </a:cubicBezTo>
              </a:path>
              <a:path w="21594" h="21570" stroke="0" extrusionOk="0">
                <a:moveTo>
                  <a:pt x="20457" y="21570"/>
                </a:moveTo>
                <a:cubicBezTo>
                  <a:pt x="9188" y="20976"/>
                  <a:pt x="274" y="11807"/>
                  <a:pt x="0" y="524"/>
                </a:cubicBezTo>
                <a:lnTo>
                  <a:pt x="21594" y="0"/>
                </a:lnTo>
                <a:lnTo>
                  <a:pt x="20457" y="21570"/>
                </a:lnTo>
                <a:close/>
              </a:path>
            </a:pathLst>
          </a:custGeom>
          <a:noFill/>
          <a:ln w="76200">
            <a:solidFill>
              <a:srgbClr val="00008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50" name="Arc 24">
            <a:extLst>
              <a:ext uri="{FF2B5EF4-FFF2-40B4-BE49-F238E27FC236}">
                <a16:creationId xmlns:a16="http://schemas.microsoft.com/office/drawing/2014/main" xmlns="" id="{79F29672-2618-463A-A856-D9078908603D}"/>
              </a:ext>
            </a:extLst>
          </p:cNvPr>
          <p:cNvSpPr>
            <a:spLocks/>
          </p:cNvSpPr>
          <p:nvPr/>
        </p:nvSpPr>
        <p:spPr bwMode="auto">
          <a:xfrm flipV="1">
            <a:off x="5427684" y="1629016"/>
            <a:ext cx="79701" cy="166570"/>
          </a:xfrm>
          <a:custGeom>
            <a:avLst/>
            <a:gdLst>
              <a:gd name="T0" fmla="*/ 0 w 21600"/>
              <a:gd name="T1" fmla="*/ 0 h 21800"/>
              <a:gd name="T2" fmla="*/ 0 w 21600"/>
              <a:gd name="T3" fmla="*/ 0 h 21800"/>
              <a:gd name="T4" fmla="*/ 0 w 21600"/>
              <a:gd name="T5" fmla="*/ 0 h 21800"/>
              <a:gd name="T6" fmla="*/ 0 60000 65536"/>
              <a:gd name="T7" fmla="*/ 0 60000 65536"/>
              <a:gd name="T8" fmla="*/ 0 60000 65536"/>
              <a:gd name="T9" fmla="*/ 0 w 21600"/>
              <a:gd name="T10" fmla="*/ 0 h 21800"/>
              <a:gd name="T11" fmla="*/ 21600 w 21600"/>
              <a:gd name="T12" fmla="*/ 21800 h 21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800" fill="none" extrusionOk="0">
                <a:moveTo>
                  <a:pt x="21599" y="-1"/>
                </a:moveTo>
                <a:cubicBezTo>
                  <a:pt x="21599" y="66"/>
                  <a:pt x="21600" y="133"/>
                  <a:pt x="21600" y="200"/>
                </a:cubicBezTo>
                <a:cubicBezTo>
                  <a:pt x="21600" y="12089"/>
                  <a:pt x="11991" y="21743"/>
                  <a:pt x="101" y="21799"/>
                </a:cubicBezTo>
              </a:path>
              <a:path w="21600" h="21800" stroke="0" extrusionOk="0">
                <a:moveTo>
                  <a:pt x="21599" y="-1"/>
                </a:moveTo>
                <a:cubicBezTo>
                  <a:pt x="21599" y="66"/>
                  <a:pt x="21600" y="133"/>
                  <a:pt x="21600" y="200"/>
                </a:cubicBezTo>
                <a:cubicBezTo>
                  <a:pt x="21600" y="12089"/>
                  <a:pt x="11991" y="21743"/>
                  <a:pt x="101" y="21799"/>
                </a:cubicBezTo>
                <a:lnTo>
                  <a:pt x="0" y="200"/>
                </a:lnTo>
                <a:lnTo>
                  <a:pt x="21599" y="-1"/>
                </a:lnTo>
                <a:close/>
              </a:path>
            </a:pathLst>
          </a:custGeom>
          <a:noFill/>
          <a:ln w="76200">
            <a:solidFill>
              <a:srgbClr val="00008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51" name="Text Box 46">
            <a:extLst>
              <a:ext uri="{FF2B5EF4-FFF2-40B4-BE49-F238E27FC236}">
                <a16:creationId xmlns:a16="http://schemas.microsoft.com/office/drawing/2014/main" xmlns="" id="{9230CBE7-C138-4D02-AD1E-3CD8686DE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633" y="1344098"/>
            <a:ext cx="13846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endParaRPr lang="zh-CN" altLang="en-US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xmlns="" id="{5154616C-7754-4F4A-9C64-55620500A068}"/>
              </a:ext>
            </a:extLst>
          </p:cNvPr>
          <p:cNvGrpSpPr/>
          <p:nvPr/>
        </p:nvGrpSpPr>
        <p:grpSpPr>
          <a:xfrm>
            <a:off x="2679074" y="1234381"/>
            <a:ext cx="1173294" cy="3203304"/>
            <a:chOff x="2130434" y="1234381"/>
            <a:chExt cx="1173294" cy="3203304"/>
          </a:xfrm>
        </p:grpSpPr>
        <p:sp>
          <p:nvSpPr>
            <p:cNvPr id="53" name="Line 6">
              <a:extLst>
                <a:ext uri="{FF2B5EF4-FFF2-40B4-BE49-F238E27FC236}">
                  <a16:creationId xmlns:a16="http://schemas.microsoft.com/office/drawing/2014/main" xmlns="" id="{D814C799-3057-44F1-9A78-3C04866090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4227" y="1405699"/>
              <a:ext cx="0" cy="26311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4" name="Picture 112" descr="database">
              <a:extLst>
                <a:ext uri="{FF2B5EF4-FFF2-40B4-BE49-F238E27FC236}">
                  <a16:creationId xmlns:a16="http://schemas.microsoft.com/office/drawing/2014/main" xmlns="" id="{A8F03BE3-E3F1-4CD8-94CC-E8D0759C1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669" y="3894643"/>
              <a:ext cx="602350" cy="53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5" name="Picture 111" descr="database">
              <a:extLst>
                <a:ext uri="{FF2B5EF4-FFF2-40B4-BE49-F238E27FC236}">
                  <a16:creationId xmlns:a16="http://schemas.microsoft.com/office/drawing/2014/main" xmlns="" id="{43195342-E275-4824-AEFC-DEBF561C8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134" y="3901107"/>
              <a:ext cx="602350" cy="53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AutoShape 98">
              <a:extLst>
                <a:ext uri="{FF2B5EF4-FFF2-40B4-BE49-F238E27FC236}">
                  <a16:creationId xmlns:a16="http://schemas.microsoft.com/office/drawing/2014/main" xmlns="" id="{942000B7-DA8B-4DD7-B8A9-310E8448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673" y="1234381"/>
              <a:ext cx="905141" cy="601225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B0F0"/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</a:gra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zh-CN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7" name="AutoShape 104">
              <a:extLst>
                <a:ext uri="{FF2B5EF4-FFF2-40B4-BE49-F238E27FC236}">
                  <a16:creationId xmlns:a16="http://schemas.microsoft.com/office/drawing/2014/main" xmlns="" id="{1C68E5A1-300B-4DD4-8333-D03A719A5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137" y="3244860"/>
              <a:ext cx="905125" cy="601261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endParaRPr lang="zh-CN" altLang="zh-CN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8" name="AutoShape 103">
              <a:extLst>
                <a:ext uri="{FF2B5EF4-FFF2-40B4-BE49-F238E27FC236}">
                  <a16:creationId xmlns:a16="http://schemas.microsoft.com/office/drawing/2014/main" xmlns="" id="{9F97E0F2-8A23-4860-B6B8-3D90C8F3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673" y="2572593"/>
              <a:ext cx="905141" cy="601225"/>
            </a:xfrm>
            <a:prstGeom prst="roundRect">
              <a:avLst>
                <a:gd name="adj" fmla="val 16667"/>
              </a:avLst>
            </a:prstGeom>
            <a:solidFill>
              <a:srgbClr val="969696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/>
              <a:endParaRPr lang="zh-CN" altLang="zh-CN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AutoShape 102">
              <a:extLst>
                <a:ext uri="{FF2B5EF4-FFF2-40B4-BE49-F238E27FC236}">
                  <a16:creationId xmlns:a16="http://schemas.microsoft.com/office/drawing/2014/main" xmlns="" id="{FB3C1AD1-1917-4AA8-9FC0-B1A1EAAFA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138" y="1900255"/>
              <a:ext cx="905141" cy="601225"/>
            </a:xfrm>
            <a:prstGeom prst="roundRect">
              <a:avLst>
                <a:gd name="adj" fmla="val 16667"/>
              </a:avLst>
            </a:prstGeom>
            <a:solidFill>
              <a:srgbClr val="33CC33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/>
              <a:endParaRPr lang="zh-CN" altLang="zh-CN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xmlns="" id="{0A574418-C320-4C23-9A23-62279D5E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910" y="2060501"/>
              <a:ext cx="993496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xmlns="" id="{A4FCFB56-55B7-4A01-BE6C-5E3A773A7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434" y="3449649"/>
              <a:ext cx="1173294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Hardware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xmlns="" id="{20959A86-8DDF-4FF4-BF20-90F36C68B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1645" y="2589963"/>
              <a:ext cx="904064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 Driver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Rectangle 110">
              <a:extLst>
                <a:ext uri="{FF2B5EF4-FFF2-40B4-BE49-F238E27FC236}">
                  <a16:creationId xmlns:a16="http://schemas.microsoft.com/office/drawing/2014/main" xmlns="" id="{4630CEE3-98CA-42B7-99C6-E862F989D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347" y="1380784"/>
              <a:ext cx="967637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Group 159">
            <a:extLst>
              <a:ext uri="{FF2B5EF4-FFF2-40B4-BE49-F238E27FC236}">
                <a16:creationId xmlns:a16="http://schemas.microsoft.com/office/drawing/2014/main" xmlns="" id="{F4902FDF-930A-4CFF-9565-25A1BE44B16B}"/>
              </a:ext>
            </a:extLst>
          </p:cNvPr>
          <p:cNvGrpSpPr>
            <a:grpSpLocks/>
          </p:cNvGrpSpPr>
          <p:nvPr/>
        </p:nvGrpSpPr>
        <p:grpSpPr bwMode="auto">
          <a:xfrm>
            <a:off x="2618526" y="3072537"/>
            <a:ext cx="1281206" cy="376036"/>
            <a:chOff x="743" y="2118"/>
            <a:chExt cx="1189" cy="349"/>
          </a:xfrm>
        </p:grpSpPr>
        <p:sp>
          <p:nvSpPr>
            <p:cNvPr id="70" name="AutoShape 121">
              <a:extLst>
                <a:ext uri="{FF2B5EF4-FFF2-40B4-BE49-F238E27FC236}">
                  <a16:creationId xmlns:a16="http://schemas.microsoft.com/office/drawing/2014/main" xmlns="" id="{62E4AA0C-1C67-4709-B747-0D39A1AEB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118"/>
              <a:ext cx="775" cy="300"/>
            </a:xfrm>
            <a:prstGeom prst="roundRect">
              <a:avLst>
                <a:gd name="adj" fmla="val 16667"/>
              </a:avLst>
            </a:prstGeom>
            <a:solidFill>
              <a:srgbClr val="6600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/>
              <a:endParaRPr lang="zh-CN" altLang="zh-CN">
                <a:latin typeface="Calibri" panose="020F050202020403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Text Box 122">
              <a:extLst>
                <a:ext uri="{FF2B5EF4-FFF2-40B4-BE49-F238E27FC236}">
                  <a16:creationId xmlns:a16="http://schemas.microsoft.com/office/drawing/2014/main" xmlns="" id="{73C93E3A-3F51-45F8-80F4-92A74128B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2125"/>
              <a:ext cx="1189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4200"/>
                </a:spcBef>
                <a:buSzPct val="100000"/>
                <a:buChar char="•"/>
                <a:defRPr sz="38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spcBef>
                  <a:spcPts val="4200"/>
                </a:spcBef>
                <a:buSzPct val="100000"/>
                <a:buChar char="•"/>
                <a:defRPr sz="38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spcBef>
                  <a:spcPts val="4200"/>
                </a:spcBef>
                <a:buSzPct val="100000"/>
                <a:buChar char="•"/>
                <a:defRPr sz="38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spcBef>
                  <a:spcPts val="4200"/>
                </a:spcBef>
                <a:buSzPct val="100000"/>
                <a:buChar char="•"/>
                <a:defRPr sz="38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spcBef>
                  <a:spcPts val="4200"/>
                </a:spcBef>
                <a:buSzPct val="100000"/>
                <a:buChar char="•"/>
                <a:defRPr sz="38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100000"/>
                <a:buChar char="•"/>
                <a:defRPr sz="38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100000"/>
                <a:buChar char="•"/>
                <a:defRPr sz="38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100000"/>
                <a:buChar char="•"/>
                <a:defRPr sz="38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ts val="4200"/>
                </a:spcBef>
                <a:spcAft>
                  <a:spcPct val="0"/>
                </a:spcAft>
                <a:buSzPct val="100000"/>
                <a:buChar char="•"/>
                <a:defRPr sz="38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eaLnBrk="1" hangingPunct="1">
                <a:lnSpc>
                  <a:spcPts val="8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zh-CN" sz="9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CMS</a:t>
              </a:r>
            </a:p>
            <a:p>
              <a:pPr algn="ctr" eaLnBrk="1" hangingPunct="1">
                <a:lnSpc>
                  <a:spcPts val="800"/>
                </a:lnSpc>
                <a:spcBef>
                  <a:spcPct val="50000"/>
                </a:spcBef>
                <a:buSzTx/>
                <a:buFontTx/>
                <a:buNone/>
                <a:defRPr/>
              </a:pPr>
              <a:r>
                <a:rPr lang="en-US" altLang="zh-CN" sz="9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</a:p>
          </p:txBody>
        </p:sp>
      </p:grpSp>
      <p:sp>
        <p:nvSpPr>
          <p:cNvPr id="74" name="Rectangle 34">
            <a:extLst>
              <a:ext uri="{FF2B5EF4-FFF2-40B4-BE49-F238E27FC236}">
                <a16:creationId xmlns:a16="http://schemas.microsoft.com/office/drawing/2014/main" xmlns="" id="{3E676042-E66D-4825-9703-9F5AAD8A4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313" y="3133991"/>
            <a:ext cx="121761" cy="1217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/>
            <a:endParaRPr lang="zh-CN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xmlns="" id="{7871005E-D683-431C-ADD2-4A1EF4A5C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096" y="3095200"/>
            <a:ext cx="121761" cy="12176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/>
            <a:endParaRPr lang="zh-CN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6" name="Rectangle 40">
            <a:extLst>
              <a:ext uri="{FF2B5EF4-FFF2-40B4-BE49-F238E27FC236}">
                <a16:creationId xmlns:a16="http://schemas.microsoft.com/office/drawing/2014/main" xmlns="" id="{BF0C92A2-17FF-4E6E-96E4-2DBCAE4E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313" y="1768762"/>
            <a:ext cx="121761" cy="12176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/>
            <a:endParaRPr lang="zh-CN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7" name="Rectangle 40">
            <a:extLst>
              <a:ext uri="{FF2B5EF4-FFF2-40B4-BE49-F238E27FC236}">
                <a16:creationId xmlns:a16="http://schemas.microsoft.com/office/drawing/2014/main" xmlns="" id="{2E37DEA7-FB55-436D-9C16-A0B08998B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235" y="1768762"/>
            <a:ext cx="121761" cy="12176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/>
            <a:endParaRPr lang="zh-CN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8" name="Rectangle 34">
            <a:extLst>
              <a:ext uri="{FF2B5EF4-FFF2-40B4-BE49-F238E27FC236}">
                <a16:creationId xmlns:a16="http://schemas.microsoft.com/office/drawing/2014/main" xmlns="" id="{72556FEC-F159-4F59-AF2D-55D90F33A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9701" y="3133991"/>
            <a:ext cx="121761" cy="12176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/>
            <a:endParaRPr lang="zh-CN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9" name="Rectangle 34">
            <a:extLst>
              <a:ext uri="{FF2B5EF4-FFF2-40B4-BE49-F238E27FC236}">
                <a16:creationId xmlns:a16="http://schemas.microsoft.com/office/drawing/2014/main" xmlns="" id="{A43993F8-BC70-4CCE-84B5-A902D937C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406" y="3095200"/>
            <a:ext cx="121761" cy="121761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5842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algn="ctr"/>
            <a:endParaRPr lang="zh-CN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xmlns="" id="{368A36A9-99AB-4FCA-868D-3C6FD48443F5}"/>
              </a:ext>
            </a:extLst>
          </p:cNvPr>
          <p:cNvGrpSpPr/>
          <p:nvPr/>
        </p:nvGrpSpPr>
        <p:grpSpPr>
          <a:xfrm>
            <a:off x="1873600" y="1851149"/>
            <a:ext cx="780106" cy="1767265"/>
            <a:chOff x="273404" y="1882303"/>
            <a:chExt cx="780106" cy="1767265"/>
          </a:xfrm>
        </p:grpSpPr>
        <p:sp>
          <p:nvSpPr>
            <p:cNvPr id="81" name="AutoShape 121">
              <a:extLst>
                <a:ext uri="{FF2B5EF4-FFF2-40B4-BE49-F238E27FC236}">
                  <a16:creationId xmlns:a16="http://schemas.microsoft.com/office/drawing/2014/main" xmlns="" id="{576BD6E5-21EA-455F-A9A1-91EAE2AA1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04" y="3402552"/>
              <a:ext cx="718442" cy="247016"/>
            </a:xfrm>
            <a:prstGeom prst="roundRect">
              <a:avLst>
                <a:gd name="adj" fmla="val 25200"/>
              </a:avLst>
            </a:prstGeom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defTabSz="1149350"/>
              <a:r>
                <a:rPr lang="en-US" altLang="zh-CN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Source</a:t>
              </a:r>
              <a:endPara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82" name="组合 7">
              <a:extLst>
                <a:ext uri="{FF2B5EF4-FFF2-40B4-BE49-F238E27FC236}">
                  <a16:creationId xmlns:a16="http://schemas.microsoft.com/office/drawing/2014/main" xmlns="" id="{B9C2F322-79E4-4593-A8BB-B97F5D147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788" y="1882303"/>
              <a:ext cx="768722" cy="1450033"/>
              <a:chOff x="3559249" y="266700"/>
              <a:chExt cx="1158795" cy="1748544"/>
            </a:xfrm>
          </p:grpSpPr>
          <p:sp>
            <p:nvSpPr>
              <p:cNvPr id="83" name="圆角矩形 96">
                <a:extLst>
                  <a:ext uri="{FF2B5EF4-FFF2-40B4-BE49-F238E27FC236}">
                    <a16:creationId xmlns:a16="http://schemas.microsoft.com/office/drawing/2014/main" xmlns="" id="{3CDB5FAC-FF46-4489-B3F8-6BEA922AC302}"/>
                  </a:ext>
                </a:extLst>
              </p:cNvPr>
              <p:cNvSpPr/>
              <p:nvPr/>
            </p:nvSpPr>
            <p:spPr>
              <a:xfrm>
                <a:off x="3614885" y="266700"/>
                <a:ext cx="1047761" cy="1535362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圆角矩形 97">
                <a:extLst>
                  <a:ext uri="{FF2B5EF4-FFF2-40B4-BE49-F238E27FC236}">
                    <a16:creationId xmlns:a16="http://schemas.microsoft.com/office/drawing/2014/main" xmlns="" id="{FB2E2692-D452-4BF9-98A8-5BE158E1B414}"/>
                  </a:ext>
                </a:extLst>
              </p:cNvPr>
              <p:cNvSpPr/>
              <p:nvPr/>
            </p:nvSpPr>
            <p:spPr>
              <a:xfrm>
                <a:off x="3732347" y="441472"/>
                <a:ext cx="810489" cy="118957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圆角矩形 98">
                <a:extLst>
                  <a:ext uri="{FF2B5EF4-FFF2-40B4-BE49-F238E27FC236}">
                    <a16:creationId xmlns:a16="http://schemas.microsoft.com/office/drawing/2014/main" xmlns="" id="{BBCCF0D4-B276-4B78-A2F3-ED3F9D61702D}"/>
                  </a:ext>
                </a:extLst>
              </p:cNvPr>
              <p:cNvSpPr/>
              <p:nvPr/>
            </p:nvSpPr>
            <p:spPr>
              <a:xfrm>
                <a:off x="3772285" y="539194"/>
                <a:ext cx="740010" cy="11275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圆角矩形 99">
                <a:extLst>
                  <a:ext uri="{FF2B5EF4-FFF2-40B4-BE49-F238E27FC236}">
                    <a16:creationId xmlns:a16="http://schemas.microsoft.com/office/drawing/2014/main" xmlns="" id="{DB1D5A93-8E4F-491B-8966-76F6FA5C1D4F}"/>
                  </a:ext>
                </a:extLst>
              </p:cNvPr>
              <p:cNvSpPr/>
              <p:nvPr/>
            </p:nvSpPr>
            <p:spPr>
              <a:xfrm>
                <a:off x="3772285" y="749672"/>
                <a:ext cx="740010" cy="11275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圆角矩形 100">
                <a:extLst>
                  <a:ext uri="{FF2B5EF4-FFF2-40B4-BE49-F238E27FC236}">
                    <a16:creationId xmlns:a16="http://schemas.microsoft.com/office/drawing/2014/main" xmlns="" id="{131CAEE6-ACFB-4DD3-863F-C3F70525C055}"/>
                  </a:ext>
                </a:extLst>
              </p:cNvPr>
              <p:cNvSpPr/>
              <p:nvPr/>
            </p:nvSpPr>
            <p:spPr>
              <a:xfrm>
                <a:off x="3772285" y="960150"/>
                <a:ext cx="740010" cy="11463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流程图: 接点 87">
                <a:extLst>
                  <a:ext uri="{FF2B5EF4-FFF2-40B4-BE49-F238E27FC236}">
                    <a16:creationId xmlns:a16="http://schemas.microsoft.com/office/drawing/2014/main" xmlns="" id="{BDF1CDBB-B8F8-4267-A9E2-7179F8F28C8E}"/>
                  </a:ext>
                </a:extLst>
              </p:cNvPr>
              <p:cNvSpPr/>
              <p:nvPr/>
            </p:nvSpPr>
            <p:spPr>
              <a:xfrm>
                <a:off x="4096480" y="1381106"/>
                <a:ext cx="82223" cy="8080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梯形 88">
                <a:extLst>
                  <a:ext uri="{FF2B5EF4-FFF2-40B4-BE49-F238E27FC236}">
                    <a16:creationId xmlns:a16="http://schemas.microsoft.com/office/drawing/2014/main" xmlns="" id="{4461C344-0179-4A07-90B2-A468ECD9B3DE}"/>
                  </a:ext>
                </a:extLst>
              </p:cNvPr>
              <p:cNvSpPr/>
              <p:nvPr/>
            </p:nvSpPr>
            <p:spPr>
              <a:xfrm>
                <a:off x="3558503" y="1903543"/>
                <a:ext cx="1160525" cy="11087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xmlns="" id="{CCB8CB9B-26F2-4DCA-BA53-6AE42D0569BE}"/>
              </a:ext>
            </a:extLst>
          </p:cNvPr>
          <p:cNvGrpSpPr/>
          <p:nvPr/>
        </p:nvGrpSpPr>
        <p:grpSpPr>
          <a:xfrm>
            <a:off x="7500907" y="1902181"/>
            <a:ext cx="1004040" cy="1954849"/>
            <a:chOff x="7947947" y="1902181"/>
            <a:chExt cx="1004040" cy="1954849"/>
          </a:xfrm>
        </p:grpSpPr>
        <p:sp>
          <p:nvSpPr>
            <p:cNvPr id="92" name="AutoShape 121">
              <a:extLst>
                <a:ext uri="{FF2B5EF4-FFF2-40B4-BE49-F238E27FC236}">
                  <a16:creationId xmlns:a16="http://schemas.microsoft.com/office/drawing/2014/main" xmlns="" id="{DC84BE29-85BA-4F72-B0A3-0D14CB40A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7947" y="3382916"/>
              <a:ext cx="1004040" cy="474114"/>
            </a:xfrm>
            <a:prstGeom prst="roundRect">
              <a:avLst>
                <a:gd name="adj" fmla="val 25200"/>
              </a:avLst>
            </a:prstGeom>
            <a:ln>
              <a:noFill/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1149350">
                <a:defRPr/>
              </a:pPr>
              <a:r>
                <a:rPr lang="en-US" altLang="zh-CN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itchFamily="34" charset="-122"/>
                  <a:ea typeface="微软雅黑" pitchFamily="34" charset="-122"/>
                  <a:sym typeface="Helvetica Light" charset="0"/>
                </a:rPr>
                <a:t>Target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sym typeface="Helvetica Light" charset="0"/>
              </a:endParaRPr>
            </a:p>
          </p:txBody>
        </p:sp>
        <p:grpSp>
          <p:nvGrpSpPr>
            <p:cNvPr id="93" name="组合 7">
              <a:extLst>
                <a:ext uri="{FF2B5EF4-FFF2-40B4-BE49-F238E27FC236}">
                  <a16:creationId xmlns:a16="http://schemas.microsoft.com/office/drawing/2014/main" xmlns="" id="{F0DA9C80-6603-401D-8D7A-954105259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1024" y="1902181"/>
              <a:ext cx="768722" cy="1450033"/>
              <a:chOff x="3559249" y="266700"/>
              <a:chExt cx="1158795" cy="1748544"/>
            </a:xfrm>
          </p:grpSpPr>
          <p:sp>
            <p:nvSpPr>
              <p:cNvPr id="94" name="圆角矩形 106">
                <a:extLst>
                  <a:ext uri="{FF2B5EF4-FFF2-40B4-BE49-F238E27FC236}">
                    <a16:creationId xmlns:a16="http://schemas.microsoft.com/office/drawing/2014/main" xmlns="" id="{803FCAB6-7C26-43B5-B53E-D859AF366523}"/>
                  </a:ext>
                </a:extLst>
              </p:cNvPr>
              <p:cNvSpPr/>
              <p:nvPr/>
            </p:nvSpPr>
            <p:spPr>
              <a:xfrm>
                <a:off x="3614885" y="266700"/>
                <a:ext cx="1047761" cy="1535362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圆角矩形 107">
                <a:extLst>
                  <a:ext uri="{FF2B5EF4-FFF2-40B4-BE49-F238E27FC236}">
                    <a16:creationId xmlns:a16="http://schemas.microsoft.com/office/drawing/2014/main" xmlns="" id="{FBD61075-CA85-4FA1-B3AC-301EB1CA791B}"/>
                  </a:ext>
                </a:extLst>
              </p:cNvPr>
              <p:cNvSpPr/>
              <p:nvPr/>
            </p:nvSpPr>
            <p:spPr>
              <a:xfrm>
                <a:off x="3732347" y="441472"/>
                <a:ext cx="810489" cy="1189576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圆角矩形 108">
                <a:extLst>
                  <a:ext uri="{FF2B5EF4-FFF2-40B4-BE49-F238E27FC236}">
                    <a16:creationId xmlns:a16="http://schemas.microsoft.com/office/drawing/2014/main" xmlns="" id="{960B52B0-D69C-41C1-AD58-ACE859DEA562}"/>
                  </a:ext>
                </a:extLst>
              </p:cNvPr>
              <p:cNvSpPr/>
              <p:nvPr/>
            </p:nvSpPr>
            <p:spPr>
              <a:xfrm>
                <a:off x="3772285" y="539194"/>
                <a:ext cx="740010" cy="11275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圆角矩形 109">
                <a:extLst>
                  <a:ext uri="{FF2B5EF4-FFF2-40B4-BE49-F238E27FC236}">
                    <a16:creationId xmlns:a16="http://schemas.microsoft.com/office/drawing/2014/main" xmlns="" id="{A01B1141-2229-4C20-99AB-C3B4A4747C9D}"/>
                  </a:ext>
                </a:extLst>
              </p:cNvPr>
              <p:cNvSpPr/>
              <p:nvPr/>
            </p:nvSpPr>
            <p:spPr>
              <a:xfrm>
                <a:off x="3772285" y="749672"/>
                <a:ext cx="740010" cy="11275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圆角矩形 110">
                <a:extLst>
                  <a:ext uri="{FF2B5EF4-FFF2-40B4-BE49-F238E27FC236}">
                    <a16:creationId xmlns:a16="http://schemas.microsoft.com/office/drawing/2014/main" xmlns="" id="{4E286F7C-3111-48F3-9126-DC39E3A3C70A}"/>
                  </a:ext>
                </a:extLst>
              </p:cNvPr>
              <p:cNvSpPr/>
              <p:nvPr/>
            </p:nvSpPr>
            <p:spPr>
              <a:xfrm>
                <a:off x="3772285" y="960150"/>
                <a:ext cx="740010" cy="11463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流程图: 接点 98">
                <a:extLst>
                  <a:ext uri="{FF2B5EF4-FFF2-40B4-BE49-F238E27FC236}">
                    <a16:creationId xmlns:a16="http://schemas.microsoft.com/office/drawing/2014/main" xmlns="" id="{368579D4-9590-441F-B6A1-C94C45E8040D}"/>
                  </a:ext>
                </a:extLst>
              </p:cNvPr>
              <p:cNvSpPr/>
              <p:nvPr/>
            </p:nvSpPr>
            <p:spPr>
              <a:xfrm>
                <a:off x="4096480" y="1381106"/>
                <a:ext cx="82223" cy="8080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梯形 99">
                <a:extLst>
                  <a:ext uri="{FF2B5EF4-FFF2-40B4-BE49-F238E27FC236}">
                    <a16:creationId xmlns:a16="http://schemas.microsoft.com/office/drawing/2014/main" xmlns="" id="{8D361291-15C6-4127-98CD-84B2BEA8DB0B}"/>
                  </a:ext>
                </a:extLst>
              </p:cNvPr>
              <p:cNvSpPr/>
              <p:nvPr/>
            </p:nvSpPr>
            <p:spPr>
              <a:xfrm>
                <a:off x="3558503" y="1903543"/>
                <a:ext cx="1160525" cy="110876"/>
              </a:xfrm>
              <a:prstGeom prst="trapezoid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3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xmlns="" id="{83FDCE81-1253-4BD6-B96B-34316C415D1B}"/>
              </a:ext>
            </a:extLst>
          </p:cNvPr>
          <p:cNvGrpSpPr/>
          <p:nvPr/>
        </p:nvGrpSpPr>
        <p:grpSpPr>
          <a:xfrm>
            <a:off x="5838212" y="1677480"/>
            <a:ext cx="494177" cy="556150"/>
            <a:chOff x="4287373" y="4561414"/>
            <a:chExt cx="494177" cy="556150"/>
          </a:xfrm>
        </p:grpSpPr>
        <p:sp>
          <p:nvSpPr>
            <p:cNvPr id="124" name="圆角矩形 152">
              <a:extLst>
                <a:ext uri="{FF2B5EF4-FFF2-40B4-BE49-F238E27FC236}">
                  <a16:creationId xmlns:a16="http://schemas.microsoft.com/office/drawing/2014/main" xmlns="" id="{FFE5EB43-EA77-46D6-B1AB-D2C35BE9C392}"/>
                </a:ext>
              </a:extLst>
            </p:cNvPr>
            <p:cNvSpPr/>
            <p:nvPr/>
          </p:nvSpPr>
          <p:spPr>
            <a:xfrm>
              <a:off x="4287373" y="4561414"/>
              <a:ext cx="494177" cy="556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xmlns="" id="{90125E15-D485-43E1-A674-EE3E0636B387}"/>
                </a:ext>
              </a:extLst>
            </p:cNvPr>
            <p:cNvGrpSpPr/>
            <p:nvPr/>
          </p:nvGrpSpPr>
          <p:grpSpPr>
            <a:xfrm>
              <a:off x="4309002" y="4586814"/>
              <a:ext cx="466794" cy="487464"/>
              <a:chOff x="3770255" y="4583830"/>
              <a:chExt cx="466794" cy="487464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xmlns="" id="{2746684E-7CBD-4798-B7F0-AC8A7B413540}"/>
                  </a:ext>
                </a:extLst>
              </p:cNvPr>
              <p:cNvSpPr/>
              <p:nvPr/>
            </p:nvSpPr>
            <p:spPr bwMode="auto">
              <a:xfrm>
                <a:off x="3794604" y="4610345"/>
                <a:ext cx="398094" cy="15103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xmlns="" id="{AB62995F-4344-4AD0-9EF1-7458FFBE2814}"/>
                  </a:ext>
                </a:extLst>
              </p:cNvPr>
              <p:cNvSpPr/>
              <p:nvPr/>
            </p:nvSpPr>
            <p:spPr bwMode="auto">
              <a:xfrm>
                <a:off x="3794604" y="4764868"/>
                <a:ext cx="398094" cy="15015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xmlns="" id="{DEA97AD0-B4FA-4E86-BEAB-705B94EFB326}"/>
                  </a:ext>
                </a:extLst>
              </p:cNvPr>
              <p:cNvSpPr/>
              <p:nvPr/>
            </p:nvSpPr>
            <p:spPr bwMode="auto">
              <a:xfrm>
                <a:off x="3794604" y="4920263"/>
                <a:ext cx="398094" cy="15103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xmlns="" id="{577469C8-A7D9-4D62-AC6F-26195DB1541F}"/>
                  </a:ext>
                </a:extLst>
              </p:cNvPr>
              <p:cNvSpPr txBox="1"/>
              <p:nvPr/>
            </p:nvSpPr>
            <p:spPr>
              <a:xfrm>
                <a:off x="3770255" y="4583830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xmlns="" id="{0D2165B4-C73A-4DB4-88FE-4D28FE8ED5B4}"/>
              </a:ext>
            </a:extLst>
          </p:cNvPr>
          <p:cNvGrpSpPr>
            <a:grpSpLocks/>
          </p:cNvGrpSpPr>
          <p:nvPr/>
        </p:nvGrpSpPr>
        <p:grpSpPr bwMode="auto">
          <a:xfrm>
            <a:off x="6377705" y="2648352"/>
            <a:ext cx="811380" cy="317872"/>
            <a:chOff x="10671680" y="2500536"/>
            <a:chExt cx="1195708" cy="469500"/>
          </a:xfrm>
        </p:grpSpPr>
        <p:sp>
          <p:nvSpPr>
            <p:cNvPr id="131" name="平行四边形 130">
              <a:extLst>
                <a:ext uri="{FF2B5EF4-FFF2-40B4-BE49-F238E27FC236}">
                  <a16:creationId xmlns:a16="http://schemas.microsoft.com/office/drawing/2014/main" xmlns="" id="{E3D23992-9C95-4468-BC44-30661C2A117A}"/>
                </a:ext>
              </a:extLst>
            </p:cNvPr>
            <p:cNvSpPr/>
            <p:nvPr/>
          </p:nvSpPr>
          <p:spPr bwMode="auto">
            <a:xfrm>
              <a:off x="11254449" y="2594436"/>
              <a:ext cx="439855" cy="375600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2" name="右箭头 199">
              <a:extLst>
                <a:ext uri="{FF2B5EF4-FFF2-40B4-BE49-F238E27FC236}">
                  <a16:creationId xmlns:a16="http://schemas.microsoft.com/office/drawing/2014/main" xmlns="" id="{21C44C33-D35F-4960-90FB-25CB3AF45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4946" y="2716560"/>
              <a:ext cx="311990" cy="163355"/>
            </a:xfrm>
            <a:prstGeom prst="rightArrow">
              <a:avLst>
                <a:gd name="adj1" fmla="val 50000"/>
                <a:gd name="adj2" fmla="val 915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eaLnBrk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3" name="平行四边形 132">
              <a:extLst>
                <a:ext uri="{FF2B5EF4-FFF2-40B4-BE49-F238E27FC236}">
                  <a16:creationId xmlns:a16="http://schemas.microsoft.com/office/drawing/2014/main" xmlns="" id="{165E0A2C-16D8-4971-8B93-E48517BB61CB}"/>
                </a:ext>
              </a:extLst>
            </p:cNvPr>
            <p:cNvSpPr/>
            <p:nvPr/>
          </p:nvSpPr>
          <p:spPr bwMode="auto">
            <a:xfrm>
              <a:off x="10671680" y="2572155"/>
              <a:ext cx="439856" cy="375600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4" name="平行四边形 133">
              <a:extLst>
                <a:ext uri="{FF2B5EF4-FFF2-40B4-BE49-F238E27FC236}">
                  <a16:creationId xmlns:a16="http://schemas.microsoft.com/office/drawing/2014/main" xmlns="" id="{AA36D393-F4A5-4B93-A6AC-9B24C9165C87}"/>
                </a:ext>
              </a:extLst>
            </p:cNvPr>
            <p:cNvSpPr/>
            <p:nvPr/>
          </p:nvSpPr>
          <p:spPr bwMode="auto">
            <a:xfrm>
              <a:off x="11349724" y="2546691"/>
              <a:ext cx="439855" cy="377191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35" name="平行四边形 134">
              <a:extLst>
                <a:ext uri="{FF2B5EF4-FFF2-40B4-BE49-F238E27FC236}">
                  <a16:creationId xmlns:a16="http://schemas.microsoft.com/office/drawing/2014/main" xmlns="" id="{358D4D64-AD3D-42A3-AF51-8CC93898EF78}"/>
                </a:ext>
              </a:extLst>
            </p:cNvPr>
            <p:cNvSpPr/>
            <p:nvPr/>
          </p:nvSpPr>
          <p:spPr bwMode="auto">
            <a:xfrm>
              <a:off x="11427532" y="2500536"/>
              <a:ext cx="439856" cy="375600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xmlns="" id="{D451B6C8-1D7C-403C-962B-E958989A87DE}"/>
              </a:ext>
            </a:extLst>
          </p:cNvPr>
          <p:cNvGrpSpPr/>
          <p:nvPr/>
        </p:nvGrpSpPr>
        <p:grpSpPr>
          <a:xfrm>
            <a:off x="5837813" y="2447301"/>
            <a:ext cx="494177" cy="556150"/>
            <a:chOff x="4287373" y="4561414"/>
            <a:chExt cx="494177" cy="556150"/>
          </a:xfrm>
        </p:grpSpPr>
        <p:sp>
          <p:nvSpPr>
            <p:cNvPr id="137" name="圆角矩形 167">
              <a:extLst>
                <a:ext uri="{FF2B5EF4-FFF2-40B4-BE49-F238E27FC236}">
                  <a16:creationId xmlns:a16="http://schemas.microsoft.com/office/drawing/2014/main" xmlns="" id="{97788F2C-DFCA-42DC-9FC5-A74CD5D769AF}"/>
                </a:ext>
              </a:extLst>
            </p:cNvPr>
            <p:cNvSpPr/>
            <p:nvPr/>
          </p:nvSpPr>
          <p:spPr>
            <a:xfrm>
              <a:off x="4287373" y="4561414"/>
              <a:ext cx="494177" cy="556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xmlns="" id="{744A8E4F-79D6-4C27-AF89-4CD078B36EF0}"/>
                </a:ext>
              </a:extLst>
            </p:cNvPr>
            <p:cNvGrpSpPr/>
            <p:nvPr/>
          </p:nvGrpSpPr>
          <p:grpSpPr>
            <a:xfrm>
              <a:off x="4309002" y="4586814"/>
              <a:ext cx="466794" cy="487464"/>
              <a:chOff x="3770255" y="4583830"/>
              <a:chExt cx="466794" cy="487464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xmlns="" id="{C1573112-5A6B-45D4-8286-C78A951D99E0}"/>
                  </a:ext>
                </a:extLst>
              </p:cNvPr>
              <p:cNvSpPr/>
              <p:nvPr/>
            </p:nvSpPr>
            <p:spPr bwMode="auto">
              <a:xfrm>
                <a:off x="3794604" y="4610345"/>
                <a:ext cx="398094" cy="15103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xmlns="" id="{24160866-E4C0-4AA1-8C5B-B019FAC1F182}"/>
                  </a:ext>
                </a:extLst>
              </p:cNvPr>
              <p:cNvSpPr/>
              <p:nvPr/>
            </p:nvSpPr>
            <p:spPr bwMode="auto">
              <a:xfrm>
                <a:off x="3794604" y="4764868"/>
                <a:ext cx="398094" cy="15015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xmlns="" id="{6FE876B1-48EC-4C5F-9888-5F47DC151227}"/>
                  </a:ext>
                </a:extLst>
              </p:cNvPr>
              <p:cNvSpPr/>
              <p:nvPr/>
            </p:nvSpPr>
            <p:spPr bwMode="auto">
              <a:xfrm>
                <a:off x="3794604" y="4920263"/>
                <a:ext cx="398094" cy="15103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xmlns="" id="{A4CD4E10-B776-401D-8D15-1FC2B7B04B8D}"/>
                  </a:ext>
                </a:extLst>
              </p:cNvPr>
              <p:cNvSpPr txBox="1"/>
              <p:nvPr/>
            </p:nvSpPr>
            <p:spPr>
              <a:xfrm>
                <a:off x="3770255" y="4583830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xmlns="" id="{85EEF890-1CE0-40F7-8F41-68F7F90316A5}"/>
              </a:ext>
            </a:extLst>
          </p:cNvPr>
          <p:cNvGrpSpPr>
            <a:grpSpLocks/>
          </p:cNvGrpSpPr>
          <p:nvPr/>
        </p:nvGrpSpPr>
        <p:grpSpPr bwMode="auto">
          <a:xfrm>
            <a:off x="6370384" y="3353329"/>
            <a:ext cx="811380" cy="317872"/>
            <a:chOff x="10671680" y="2500536"/>
            <a:chExt cx="1195708" cy="469500"/>
          </a:xfrm>
        </p:grpSpPr>
        <p:sp>
          <p:nvSpPr>
            <p:cNvPr id="144" name="平行四边形 143">
              <a:extLst>
                <a:ext uri="{FF2B5EF4-FFF2-40B4-BE49-F238E27FC236}">
                  <a16:creationId xmlns:a16="http://schemas.microsoft.com/office/drawing/2014/main" xmlns="" id="{3E085599-D46F-4AB1-81EC-313F1897818D}"/>
                </a:ext>
              </a:extLst>
            </p:cNvPr>
            <p:cNvSpPr/>
            <p:nvPr/>
          </p:nvSpPr>
          <p:spPr bwMode="auto">
            <a:xfrm>
              <a:off x="11254449" y="2594436"/>
              <a:ext cx="439855" cy="375600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5" name="右箭头 199">
              <a:extLst>
                <a:ext uri="{FF2B5EF4-FFF2-40B4-BE49-F238E27FC236}">
                  <a16:creationId xmlns:a16="http://schemas.microsoft.com/office/drawing/2014/main" xmlns="" id="{742D7C4F-38B9-480D-8018-F764D693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4946" y="2716560"/>
              <a:ext cx="311990" cy="163355"/>
            </a:xfrm>
            <a:prstGeom prst="rightArrow">
              <a:avLst>
                <a:gd name="adj1" fmla="val 50000"/>
                <a:gd name="adj2" fmla="val 91577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1pPr>
              <a:lvl2pPr marL="742950" indent="-28575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2pPr>
              <a:lvl3pPr marL="11430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3pPr>
              <a:lvl4pPr marL="16002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4pPr>
              <a:lvl5pPr marL="2057400" indent="-228600"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5pPr>
              <a:lvl6pPr marL="25146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6pPr>
              <a:lvl7pPr marL="29718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7pPr>
              <a:lvl8pPr marL="34290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8pPr>
              <a:lvl9pPr marL="3886200" indent="-228600" defTabSz="5842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000000"/>
                  </a:solidFill>
                  <a:latin typeface="Helvetica Light" charset="0"/>
                  <a:ea typeface="Helvetica Light" charset="0"/>
                  <a:cs typeface="Helvetica Light" charset="0"/>
                  <a:sym typeface="Helvetica Light" charset="0"/>
                </a:defRPr>
              </a:lvl9pPr>
            </a:lstStyle>
            <a:p>
              <a:pPr algn="ctr" eaLnBrk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6" name="平行四边形 145">
              <a:extLst>
                <a:ext uri="{FF2B5EF4-FFF2-40B4-BE49-F238E27FC236}">
                  <a16:creationId xmlns:a16="http://schemas.microsoft.com/office/drawing/2014/main" xmlns="" id="{FFB600A0-596A-4C9F-80F0-1823A8667FE8}"/>
                </a:ext>
              </a:extLst>
            </p:cNvPr>
            <p:cNvSpPr/>
            <p:nvPr/>
          </p:nvSpPr>
          <p:spPr bwMode="auto">
            <a:xfrm>
              <a:off x="10671680" y="2572155"/>
              <a:ext cx="439856" cy="375600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7" name="平行四边形 146">
              <a:extLst>
                <a:ext uri="{FF2B5EF4-FFF2-40B4-BE49-F238E27FC236}">
                  <a16:creationId xmlns:a16="http://schemas.microsoft.com/office/drawing/2014/main" xmlns="" id="{5BB10400-A35F-4A45-8260-C8211E3AABDB}"/>
                </a:ext>
              </a:extLst>
            </p:cNvPr>
            <p:cNvSpPr/>
            <p:nvPr/>
          </p:nvSpPr>
          <p:spPr bwMode="auto">
            <a:xfrm>
              <a:off x="11349724" y="2546691"/>
              <a:ext cx="439855" cy="377191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8" name="平行四边形 147">
              <a:extLst>
                <a:ext uri="{FF2B5EF4-FFF2-40B4-BE49-F238E27FC236}">
                  <a16:creationId xmlns:a16="http://schemas.microsoft.com/office/drawing/2014/main" xmlns="" id="{100FDFEC-EB6A-4F1B-8C81-6E10809052C3}"/>
                </a:ext>
              </a:extLst>
            </p:cNvPr>
            <p:cNvSpPr/>
            <p:nvPr/>
          </p:nvSpPr>
          <p:spPr bwMode="auto">
            <a:xfrm>
              <a:off x="11427532" y="2500536"/>
              <a:ext cx="439856" cy="375600"/>
            </a:xfrm>
            <a:prstGeom prst="parallelogram">
              <a:avLst/>
            </a:prstGeom>
            <a:solidFill>
              <a:schemeClr val="bg1">
                <a:lumMod val="95000"/>
                <a:alpha val="82000"/>
              </a:schemeClr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xmlns="" id="{1D011AFC-D536-443C-B55E-B34F99A8A748}"/>
              </a:ext>
            </a:extLst>
          </p:cNvPr>
          <p:cNvGrpSpPr/>
          <p:nvPr/>
        </p:nvGrpSpPr>
        <p:grpSpPr>
          <a:xfrm>
            <a:off x="5830492" y="3142753"/>
            <a:ext cx="494177" cy="556150"/>
            <a:chOff x="4287373" y="4561414"/>
            <a:chExt cx="494177" cy="556150"/>
          </a:xfrm>
        </p:grpSpPr>
        <p:sp>
          <p:nvSpPr>
            <p:cNvPr id="150" name="圆角矩形 180">
              <a:extLst>
                <a:ext uri="{FF2B5EF4-FFF2-40B4-BE49-F238E27FC236}">
                  <a16:creationId xmlns:a16="http://schemas.microsoft.com/office/drawing/2014/main" xmlns="" id="{FC6A2FDD-2332-4467-B519-7656EB7AFD64}"/>
                </a:ext>
              </a:extLst>
            </p:cNvPr>
            <p:cNvSpPr/>
            <p:nvPr/>
          </p:nvSpPr>
          <p:spPr>
            <a:xfrm>
              <a:off x="4287373" y="4561414"/>
              <a:ext cx="494177" cy="5561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xmlns="" id="{09F8CB1E-EA0D-4A19-A0E3-0D2B46A3582A}"/>
                </a:ext>
              </a:extLst>
            </p:cNvPr>
            <p:cNvGrpSpPr/>
            <p:nvPr/>
          </p:nvGrpSpPr>
          <p:grpSpPr>
            <a:xfrm>
              <a:off x="4309002" y="4586814"/>
              <a:ext cx="466794" cy="487464"/>
              <a:chOff x="3770255" y="4583830"/>
              <a:chExt cx="466794" cy="487464"/>
            </a:xfrm>
          </p:grpSpPr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xmlns="" id="{4AE2B289-A54B-46E6-BBC9-C9E81977964F}"/>
                  </a:ext>
                </a:extLst>
              </p:cNvPr>
              <p:cNvSpPr/>
              <p:nvPr/>
            </p:nvSpPr>
            <p:spPr bwMode="auto">
              <a:xfrm>
                <a:off x="3794604" y="4610345"/>
                <a:ext cx="398094" cy="15103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xmlns="" id="{0B7E18B4-53B1-41A7-9E27-93E71EBF362E}"/>
                  </a:ext>
                </a:extLst>
              </p:cNvPr>
              <p:cNvSpPr/>
              <p:nvPr/>
            </p:nvSpPr>
            <p:spPr bwMode="auto">
              <a:xfrm>
                <a:off x="3794604" y="4764868"/>
                <a:ext cx="398094" cy="15015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APP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xmlns="" id="{A72DA24A-91A2-4F26-A5C3-CE7F74AB2CF5}"/>
                  </a:ext>
                </a:extLst>
              </p:cNvPr>
              <p:cNvSpPr/>
              <p:nvPr/>
            </p:nvSpPr>
            <p:spPr bwMode="auto">
              <a:xfrm>
                <a:off x="3794604" y="4920263"/>
                <a:ext cx="398094" cy="151031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OS</a:t>
                </a:r>
                <a:endParaRPr lang="zh-CN" altLang="en-US" sz="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xmlns="" id="{AA7630E6-9D31-4027-A078-2F839FFBF975}"/>
                  </a:ext>
                </a:extLst>
              </p:cNvPr>
              <p:cNvSpPr txBox="1"/>
              <p:nvPr/>
            </p:nvSpPr>
            <p:spPr>
              <a:xfrm>
                <a:off x="3770255" y="4583830"/>
                <a:ext cx="466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DATA</a:t>
                </a:r>
                <a:endParaRPr lang="zh-CN" altLang="en-US" sz="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96293" y="1482950"/>
            <a:ext cx="651501" cy="2429854"/>
            <a:chOff x="1988505" y="1427177"/>
            <a:chExt cx="651501" cy="242985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9B810F83-DED8-479D-824F-D7D2296414E5}"/>
                </a:ext>
              </a:extLst>
            </p:cNvPr>
            <p:cNvSpPr/>
            <p:nvPr/>
          </p:nvSpPr>
          <p:spPr bwMode="auto">
            <a:xfrm>
              <a:off x="1988505" y="1427177"/>
              <a:ext cx="648673" cy="2429854"/>
            </a:xfrm>
            <a:prstGeom prst="rect">
              <a:avLst/>
            </a:prstGeom>
            <a:solidFill>
              <a:schemeClr val="bg1"/>
            </a:solidFill>
            <a:ln w="635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0"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CD0214C1-8282-4879-8005-C3DE6AB4E5D0}"/>
                </a:ext>
              </a:extLst>
            </p:cNvPr>
            <p:cNvGrpSpPr/>
            <p:nvPr/>
          </p:nvGrpSpPr>
          <p:grpSpPr>
            <a:xfrm>
              <a:off x="2149504" y="1587519"/>
              <a:ext cx="411410" cy="542239"/>
              <a:chOff x="1600864" y="1587519"/>
              <a:chExt cx="411410" cy="542239"/>
            </a:xfrm>
          </p:grpSpPr>
          <p:grpSp>
            <p:nvGrpSpPr>
              <p:cNvPr id="25" name="组合 7">
                <a:extLst>
                  <a:ext uri="{FF2B5EF4-FFF2-40B4-BE49-F238E27FC236}">
                    <a16:creationId xmlns:a16="http://schemas.microsoft.com/office/drawing/2014/main" xmlns="" id="{3683FF7D-8617-47AE-A92A-4F95B10601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864" y="1587519"/>
                <a:ext cx="287463" cy="542239"/>
                <a:chOff x="3559249" y="266700"/>
                <a:chExt cx="1158795" cy="1748544"/>
              </a:xfrm>
            </p:grpSpPr>
            <p:sp>
              <p:nvSpPr>
                <p:cNvPr id="27" name="圆角矩形 117">
                  <a:extLst>
                    <a:ext uri="{FF2B5EF4-FFF2-40B4-BE49-F238E27FC236}">
                      <a16:creationId xmlns:a16="http://schemas.microsoft.com/office/drawing/2014/main" xmlns="" id="{01E1701E-1C52-4F32-9FA2-183ECC9FE268}"/>
                    </a:ext>
                  </a:extLst>
                </p:cNvPr>
                <p:cNvSpPr/>
                <p:nvPr/>
              </p:nvSpPr>
              <p:spPr>
                <a:xfrm>
                  <a:off x="3614885" y="266700"/>
                  <a:ext cx="1047761" cy="1535362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圆角矩形 118">
                  <a:extLst>
                    <a:ext uri="{FF2B5EF4-FFF2-40B4-BE49-F238E27FC236}">
                      <a16:creationId xmlns:a16="http://schemas.microsoft.com/office/drawing/2014/main" xmlns="" id="{C32DDDC5-DC9C-4251-B831-47465FBECC40}"/>
                    </a:ext>
                  </a:extLst>
                </p:cNvPr>
                <p:cNvSpPr/>
                <p:nvPr/>
              </p:nvSpPr>
              <p:spPr>
                <a:xfrm>
                  <a:off x="3732347" y="441472"/>
                  <a:ext cx="810489" cy="1189576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圆角矩形 119">
                  <a:extLst>
                    <a:ext uri="{FF2B5EF4-FFF2-40B4-BE49-F238E27FC236}">
                      <a16:creationId xmlns:a16="http://schemas.microsoft.com/office/drawing/2014/main" xmlns="" id="{F5EDC95B-1971-41D4-A3EE-FECC81032F13}"/>
                    </a:ext>
                  </a:extLst>
                </p:cNvPr>
                <p:cNvSpPr/>
                <p:nvPr/>
              </p:nvSpPr>
              <p:spPr>
                <a:xfrm>
                  <a:off x="3772285" y="539194"/>
                  <a:ext cx="740010" cy="11275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圆角矩形 120">
                  <a:extLst>
                    <a:ext uri="{FF2B5EF4-FFF2-40B4-BE49-F238E27FC236}">
                      <a16:creationId xmlns:a16="http://schemas.microsoft.com/office/drawing/2014/main" xmlns="" id="{03F699CA-38FF-41BE-9D56-3EC20B545A31}"/>
                    </a:ext>
                  </a:extLst>
                </p:cNvPr>
                <p:cNvSpPr/>
                <p:nvPr/>
              </p:nvSpPr>
              <p:spPr>
                <a:xfrm>
                  <a:off x="3772285" y="749672"/>
                  <a:ext cx="740010" cy="11275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圆角矩形 121">
                  <a:extLst>
                    <a:ext uri="{FF2B5EF4-FFF2-40B4-BE49-F238E27FC236}">
                      <a16:creationId xmlns:a16="http://schemas.microsoft.com/office/drawing/2014/main" xmlns="" id="{7A63BDE9-F6BB-4B87-AF75-639D73AD3A7A}"/>
                    </a:ext>
                  </a:extLst>
                </p:cNvPr>
                <p:cNvSpPr/>
                <p:nvPr/>
              </p:nvSpPr>
              <p:spPr>
                <a:xfrm>
                  <a:off x="3772285" y="960150"/>
                  <a:ext cx="740010" cy="11463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流程图: 接点 31">
                  <a:extLst>
                    <a:ext uri="{FF2B5EF4-FFF2-40B4-BE49-F238E27FC236}">
                      <a16:creationId xmlns:a16="http://schemas.microsoft.com/office/drawing/2014/main" xmlns="" id="{F4E1A031-5867-4FB2-9EEC-F1D2E12FCB9F}"/>
                    </a:ext>
                  </a:extLst>
                </p:cNvPr>
                <p:cNvSpPr/>
                <p:nvPr/>
              </p:nvSpPr>
              <p:spPr>
                <a:xfrm>
                  <a:off x="4096480" y="1381106"/>
                  <a:ext cx="82223" cy="80808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梯形 32">
                  <a:extLst>
                    <a:ext uri="{FF2B5EF4-FFF2-40B4-BE49-F238E27FC236}">
                      <a16:creationId xmlns:a16="http://schemas.microsoft.com/office/drawing/2014/main" xmlns="" id="{A03C89BF-DD85-49C8-9641-301530118764}"/>
                    </a:ext>
                  </a:extLst>
                </p:cNvPr>
                <p:cNvSpPr/>
                <p:nvPr/>
              </p:nvSpPr>
              <p:spPr>
                <a:xfrm>
                  <a:off x="3558503" y="1903543"/>
                  <a:ext cx="1160525" cy="110876"/>
                </a:xfrm>
                <a:prstGeom prst="trapezoid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6" name="Picture 111" descr="database">
                <a:extLst>
                  <a:ext uri="{FF2B5EF4-FFF2-40B4-BE49-F238E27FC236}">
                    <a16:creationId xmlns:a16="http://schemas.microsoft.com/office/drawing/2014/main" xmlns="" id="{47DD38CC-1C4E-451B-BEF2-6B3B7DAD3A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0303" y="1903090"/>
                <a:ext cx="221971" cy="198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xmlns="" id="{86471FC2-6E8A-42C3-A81C-BA980474AA01}"/>
                </a:ext>
              </a:extLst>
            </p:cNvPr>
            <p:cNvGrpSpPr/>
            <p:nvPr/>
          </p:nvGrpSpPr>
          <p:grpSpPr>
            <a:xfrm>
              <a:off x="2159197" y="2343333"/>
              <a:ext cx="480809" cy="558040"/>
              <a:chOff x="1610557" y="2343333"/>
              <a:chExt cx="480809" cy="558040"/>
            </a:xfrm>
          </p:grpSpPr>
          <p:grpSp>
            <p:nvGrpSpPr>
              <p:cNvPr id="102" name="组合 7">
                <a:extLst>
                  <a:ext uri="{FF2B5EF4-FFF2-40B4-BE49-F238E27FC236}">
                    <a16:creationId xmlns:a16="http://schemas.microsoft.com/office/drawing/2014/main" xmlns="" id="{57C57A65-46F0-470B-B906-AE49562AF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557" y="2343333"/>
                <a:ext cx="287463" cy="542239"/>
                <a:chOff x="3559249" y="266700"/>
                <a:chExt cx="1158795" cy="1748544"/>
              </a:xfrm>
            </p:grpSpPr>
            <p:sp>
              <p:nvSpPr>
                <p:cNvPr id="105" name="圆角矩形 125">
                  <a:extLst>
                    <a:ext uri="{FF2B5EF4-FFF2-40B4-BE49-F238E27FC236}">
                      <a16:creationId xmlns:a16="http://schemas.microsoft.com/office/drawing/2014/main" xmlns="" id="{68DDDAEF-8121-4A8A-B93E-D50B5AFA28FC}"/>
                    </a:ext>
                  </a:extLst>
                </p:cNvPr>
                <p:cNvSpPr/>
                <p:nvPr/>
              </p:nvSpPr>
              <p:spPr>
                <a:xfrm>
                  <a:off x="3614885" y="266700"/>
                  <a:ext cx="1047761" cy="1535362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圆角矩形 126">
                  <a:extLst>
                    <a:ext uri="{FF2B5EF4-FFF2-40B4-BE49-F238E27FC236}">
                      <a16:creationId xmlns:a16="http://schemas.microsoft.com/office/drawing/2014/main" xmlns="" id="{CFA1CC0E-2C64-4D1E-8E5A-BF79D90950FD}"/>
                    </a:ext>
                  </a:extLst>
                </p:cNvPr>
                <p:cNvSpPr/>
                <p:nvPr/>
              </p:nvSpPr>
              <p:spPr>
                <a:xfrm>
                  <a:off x="3732347" y="441472"/>
                  <a:ext cx="810489" cy="1189576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圆角矩形 127">
                  <a:extLst>
                    <a:ext uri="{FF2B5EF4-FFF2-40B4-BE49-F238E27FC236}">
                      <a16:creationId xmlns:a16="http://schemas.microsoft.com/office/drawing/2014/main" xmlns="" id="{359F52A2-4C13-4B0B-A47A-4B87C8787385}"/>
                    </a:ext>
                  </a:extLst>
                </p:cNvPr>
                <p:cNvSpPr/>
                <p:nvPr/>
              </p:nvSpPr>
              <p:spPr>
                <a:xfrm>
                  <a:off x="3772285" y="539194"/>
                  <a:ext cx="740010" cy="11275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圆角矩形 128">
                  <a:extLst>
                    <a:ext uri="{FF2B5EF4-FFF2-40B4-BE49-F238E27FC236}">
                      <a16:creationId xmlns:a16="http://schemas.microsoft.com/office/drawing/2014/main" xmlns="" id="{7F213272-CB7A-47A0-9C80-3AC6D33CF6D5}"/>
                    </a:ext>
                  </a:extLst>
                </p:cNvPr>
                <p:cNvSpPr/>
                <p:nvPr/>
              </p:nvSpPr>
              <p:spPr>
                <a:xfrm>
                  <a:off x="3772285" y="749672"/>
                  <a:ext cx="740010" cy="11275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圆角矩形 129">
                  <a:extLst>
                    <a:ext uri="{FF2B5EF4-FFF2-40B4-BE49-F238E27FC236}">
                      <a16:creationId xmlns:a16="http://schemas.microsoft.com/office/drawing/2014/main" xmlns="" id="{8F19AFF2-D6B1-422D-95E0-FBE04FD4A90F}"/>
                    </a:ext>
                  </a:extLst>
                </p:cNvPr>
                <p:cNvSpPr/>
                <p:nvPr/>
              </p:nvSpPr>
              <p:spPr>
                <a:xfrm>
                  <a:off x="3772285" y="960150"/>
                  <a:ext cx="740010" cy="11463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流程图: 接点 109">
                  <a:extLst>
                    <a:ext uri="{FF2B5EF4-FFF2-40B4-BE49-F238E27FC236}">
                      <a16:creationId xmlns:a16="http://schemas.microsoft.com/office/drawing/2014/main" xmlns="" id="{57088C09-154D-4B92-BF82-2891E9FCDCCB}"/>
                    </a:ext>
                  </a:extLst>
                </p:cNvPr>
                <p:cNvSpPr/>
                <p:nvPr/>
              </p:nvSpPr>
              <p:spPr>
                <a:xfrm>
                  <a:off x="4096480" y="1381106"/>
                  <a:ext cx="82223" cy="80808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梯形 110">
                  <a:extLst>
                    <a:ext uri="{FF2B5EF4-FFF2-40B4-BE49-F238E27FC236}">
                      <a16:creationId xmlns:a16="http://schemas.microsoft.com/office/drawing/2014/main" xmlns="" id="{8C9EE268-B898-4F11-9682-1E1EB47014EC}"/>
                    </a:ext>
                  </a:extLst>
                </p:cNvPr>
                <p:cNvSpPr/>
                <p:nvPr/>
              </p:nvSpPr>
              <p:spPr>
                <a:xfrm>
                  <a:off x="3558503" y="1903543"/>
                  <a:ext cx="1160525" cy="110876"/>
                </a:xfrm>
                <a:prstGeom prst="trapezoid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3" name="圆角矩形 132">
                <a:extLst>
                  <a:ext uri="{FF2B5EF4-FFF2-40B4-BE49-F238E27FC236}">
                    <a16:creationId xmlns:a16="http://schemas.microsoft.com/office/drawing/2014/main" xmlns="" id="{25111860-25EB-472B-9C73-E2104B880826}"/>
                  </a:ext>
                </a:extLst>
              </p:cNvPr>
              <p:cNvSpPr/>
              <p:nvPr/>
            </p:nvSpPr>
            <p:spPr bwMode="auto">
              <a:xfrm>
                <a:off x="1792465" y="2674725"/>
                <a:ext cx="221572" cy="19974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6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xmlns="" id="{EBA101EC-88A1-40FB-BE81-6ED6CF68B23C}"/>
                  </a:ext>
                </a:extLst>
              </p:cNvPr>
              <p:cNvSpPr txBox="1"/>
              <p:nvPr/>
            </p:nvSpPr>
            <p:spPr>
              <a:xfrm>
                <a:off x="1715942" y="2670541"/>
                <a:ext cx="37542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9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VM</a:t>
                </a:r>
                <a:endParaRPr lang="zh-CN" altLang="en-US" sz="9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xmlns="" id="{ED209BD1-3323-4D9C-BA07-286D5A66E7D4}"/>
                </a:ext>
              </a:extLst>
            </p:cNvPr>
            <p:cNvGrpSpPr/>
            <p:nvPr/>
          </p:nvGrpSpPr>
          <p:grpSpPr>
            <a:xfrm>
              <a:off x="2165482" y="3129198"/>
              <a:ext cx="404225" cy="542239"/>
              <a:chOff x="1616842" y="3129198"/>
              <a:chExt cx="404225" cy="542239"/>
            </a:xfrm>
          </p:grpSpPr>
          <p:grpSp>
            <p:nvGrpSpPr>
              <p:cNvPr id="113" name="组合 7">
                <a:extLst>
                  <a:ext uri="{FF2B5EF4-FFF2-40B4-BE49-F238E27FC236}">
                    <a16:creationId xmlns:a16="http://schemas.microsoft.com/office/drawing/2014/main" xmlns="" id="{764B3B86-3DDA-4EC3-94E5-E5636743F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6842" y="3129198"/>
                <a:ext cx="287463" cy="542239"/>
                <a:chOff x="3559249" y="266700"/>
                <a:chExt cx="1158795" cy="1748544"/>
              </a:xfrm>
            </p:grpSpPr>
            <p:sp>
              <p:nvSpPr>
                <p:cNvPr id="116" name="圆角矩形 135">
                  <a:extLst>
                    <a:ext uri="{FF2B5EF4-FFF2-40B4-BE49-F238E27FC236}">
                      <a16:creationId xmlns:a16="http://schemas.microsoft.com/office/drawing/2014/main" xmlns="" id="{250FF17D-1358-403D-B295-C871F42F35EC}"/>
                    </a:ext>
                  </a:extLst>
                </p:cNvPr>
                <p:cNvSpPr/>
                <p:nvPr/>
              </p:nvSpPr>
              <p:spPr>
                <a:xfrm>
                  <a:off x="3614885" y="266700"/>
                  <a:ext cx="1047761" cy="1535362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圆角矩形 136">
                  <a:extLst>
                    <a:ext uri="{FF2B5EF4-FFF2-40B4-BE49-F238E27FC236}">
                      <a16:creationId xmlns:a16="http://schemas.microsoft.com/office/drawing/2014/main" xmlns="" id="{069979A3-8B24-4BFD-BFA6-CCA875F661D1}"/>
                    </a:ext>
                  </a:extLst>
                </p:cNvPr>
                <p:cNvSpPr/>
                <p:nvPr/>
              </p:nvSpPr>
              <p:spPr>
                <a:xfrm>
                  <a:off x="3732347" y="441472"/>
                  <a:ext cx="810489" cy="1189576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圆角矩形 137">
                  <a:extLst>
                    <a:ext uri="{FF2B5EF4-FFF2-40B4-BE49-F238E27FC236}">
                      <a16:creationId xmlns:a16="http://schemas.microsoft.com/office/drawing/2014/main" xmlns="" id="{E46A32C9-94A4-4412-B98B-CABD28FE7832}"/>
                    </a:ext>
                  </a:extLst>
                </p:cNvPr>
                <p:cNvSpPr/>
                <p:nvPr/>
              </p:nvSpPr>
              <p:spPr>
                <a:xfrm>
                  <a:off x="3772285" y="539194"/>
                  <a:ext cx="740010" cy="11275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圆角矩形 138">
                  <a:extLst>
                    <a:ext uri="{FF2B5EF4-FFF2-40B4-BE49-F238E27FC236}">
                      <a16:creationId xmlns:a16="http://schemas.microsoft.com/office/drawing/2014/main" xmlns="" id="{773C3783-2A55-432F-8F67-408F423EE039}"/>
                    </a:ext>
                  </a:extLst>
                </p:cNvPr>
                <p:cNvSpPr/>
                <p:nvPr/>
              </p:nvSpPr>
              <p:spPr>
                <a:xfrm>
                  <a:off x="3772285" y="749672"/>
                  <a:ext cx="740010" cy="11275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圆角矩形 139">
                  <a:extLst>
                    <a:ext uri="{FF2B5EF4-FFF2-40B4-BE49-F238E27FC236}">
                      <a16:creationId xmlns:a16="http://schemas.microsoft.com/office/drawing/2014/main" xmlns="" id="{050517F0-1687-473A-8D89-7567E033ED0C}"/>
                    </a:ext>
                  </a:extLst>
                </p:cNvPr>
                <p:cNvSpPr/>
                <p:nvPr/>
              </p:nvSpPr>
              <p:spPr>
                <a:xfrm>
                  <a:off x="3772285" y="960150"/>
                  <a:ext cx="740010" cy="11463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流程图: 接点 120">
                  <a:extLst>
                    <a:ext uri="{FF2B5EF4-FFF2-40B4-BE49-F238E27FC236}">
                      <a16:creationId xmlns:a16="http://schemas.microsoft.com/office/drawing/2014/main" xmlns="" id="{383EDDB5-0926-46C5-9CEE-60D8D5B82B23}"/>
                    </a:ext>
                  </a:extLst>
                </p:cNvPr>
                <p:cNvSpPr/>
                <p:nvPr/>
              </p:nvSpPr>
              <p:spPr>
                <a:xfrm>
                  <a:off x="4096480" y="1381106"/>
                  <a:ext cx="82223" cy="80808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梯形 121">
                  <a:extLst>
                    <a:ext uri="{FF2B5EF4-FFF2-40B4-BE49-F238E27FC236}">
                      <a16:creationId xmlns:a16="http://schemas.microsoft.com/office/drawing/2014/main" xmlns="" id="{16DCB903-0702-45E0-8FBC-47FF5B66F692}"/>
                    </a:ext>
                  </a:extLst>
                </p:cNvPr>
                <p:cNvSpPr/>
                <p:nvPr/>
              </p:nvSpPr>
              <p:spPr>
                <a:xfrm>
                  <a:off x="3558503" y="1903543"/>
                  <a:ext cx="1160525" cy="110876"/>
                </a:xfrm>
                <a:prstGeom prst="trapezoid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4" name="圆角矩形 144">
                <a:extLst>
                  <a:ext uri="{FF2B5EF4-FFF2-40B4-BE49-F238E27FC236}">
                    <a16:creationId xmlns:a16="http://schemas.microsoft.com/office/drawing/2014/main" xmlns="" id="{688CE129-8A7E-4ADA-AC04-8B5E5C7FC0E8}"/>
                  </a:ext>
                </a:extLst>
              </p:cNvPr>
              <p:cNvSpPr/>
              <p:nvPr/>
            </p:nvSpPr>
            <p:spPr bwMode="auto">
              <a:xfrm>
                <a:off x="1799495" y="3468345"/>
                <a:ext cx="221572" cy="19974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bg2"/>
                </a:solidFill>
                <a:headEnd type="none" w="med" len="med"/>
                <a:tailEnd type="none" w="med" len="med"/>
              </a:ln>
              <a:extLst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 anchorCtr="1"/>
              <a:lstStyle/>
              <a:p>
                <a:pPr algn="ctr"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 sz="600" dirty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AutoShape 149">
                <a:extLst>
                  <a:ext uri="{FF2B5EF4-FFF2-40B4-BE49-F238E27FC236}">
                    <a16:creationId xmlns:a16="http://schemas.microsoft.com/office/drawing/2014/main" xmlns="" id="{63F29C46-BB76-490C-A009-87C2ABF13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964" y="3519653"/>
                <a:ext cx="165438" cy="8721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537" y="19720"/>
                    </a:moveTo>
                    <a:lnTo>
                      <a:pt x="16537" y="19721"/>
                    </a:lnTo>
                    <a:lnTo>
                      <a:pt x="4387" y="19721"/>
                    </a:lnTo>
                    <a:cubicBezTo>
                      <a:pt x="2713" y="19720"/>
                      <a:pt x="1350" y="17824"/>
                      <a:pt x="1350" y="15494"/>
                    </a:cubicBezTo>
                    <a:cubicBezTo>
                      <a:pt x="1350" y="13992"/>
                      <a:pt x="1918" y="12635"/>
                      <a:pt x="2871" y="11862"/>
                    </a:cubicBezTo>
                    <a:cubicBezTo>
                      <a:pt x="3797" y="11123"/>
                      <a:pt x="3860" y="10975"/>
                      <a:pt x="3472" y="9647"/>
                    </a:cubicBezTo>
                    <a:cubicBezTo>
                      <a:pt x="3406" y="9374"/>
                      <a:pt x="3375" y="9136"/>
                      <a:pt x="3375" y="8921"/>
                    </a:cubicBezTo>
                    <a:cubicBezTo>
                      <a:pt x="3375" y="7626"/>
                      <a:pt x="4131" y="6573"/>
                      <a:pt x="5062" y="6573"/>
                    </a:cubicBezTo>
                    <a:cubicBezTo>
                      <a:pt x="5062" y="6573"/>
                      <a:pt x="5505" y="6529"/>
                      <a:pt x="5976" y="6789"/>
                    </a:cubicBezTo>
                    <a:cubicBezTo>
                      <a:pt x="6750" y="7219"/>
                      <a:pt x="6834" y="6808"/>
                      <a:pt x="7200" y="5701"/>
                    </a:cubicBezTo>
                    <a:cubicBezTo>
                      <a:pt x="7974" y="3380"/>
                      <a:pt x="9652" y="1878"/>
                      <a:pt x="11475" y="1878"/>
                    </a:cubicBezTo>
                    <a:cubicBezTo>
                      <a:pt x="13905" y="1878"/>
                      <a:pt x="15914" y="4435"/>
                      <a:pt x="16148" y="7826"/>
                    </a:cubicBezTo>
                    <a:cubicBezTo>
                      <a:pt x="16231" y="9171"/>
                      <a:pt x="16231" y="9171"/>
                      <a:pt x="17239" y="9491"/>
                    </a:cubicBezTo>
                    <a:cubicBezTo>
                      <a:pt x="18984" y="9955"/>
                      <a:pt x="20250" y="12085"/>
                      <a:pt x="20250" y="14555"/>
                    </a:cubicBezTo>
                    <a:cubicBezTo>
                      <a:pt x="20250" y="17404"/>
                      <a:pt x="18585" y="19720"/>
                      <a:pt x="16537" y="19720"/>
                    </a:cubicBezTo>
                    <a:moveTo>
                      <a:pt x="17492" y="7647"/>
                    </a:moveTo>
                    <a:cubicBezTo>
                      <a:pt x="17196" y="3362"/>
                      <a:pt x="14632" y="0"/>
                      <a:pt x="11475" y="0"/>
                    </a:cubicBezTo>
                    <a:cubicBezTo>
                      <a:pt x="9031" y="0"/>
                      <a:pt x="6939" y="2017"/>
                      <a:pt x="5976" y="4911"/>
                    </a:cubicBezTo>
                    <a:cubicBezTo>
                      <a:pt x="5685" y="4784"/>
                      <a:pt x="5383" y="4695"/>
                      <a:pt x="5062" y="4695"/>
                    </a:cubicBezTo>
                    <a:cubicBezTo>
                      <a:pt x="3385" y="4695"/>
                      <a:pt x="2025" y="6589"/>
                      <a:pt x="2025" y="8921"/>
                    </a:cubicBezTo>
                    <a:cubicBezTo>
                      <a:pt x="2025" y="9385"/>
                      <a:pt x="2092" y="9824"/>
                      <a:pt x="2191" y="10240"/>
                    </a:cubicBezTo>
                    <a:cubicBezTo>
                      <a:pt x="886" y="11298"/>
                      <a:pt x="0" y="13242"/>
                      <a:pt x="0" y="15494"/>
                    </a:cubicBezTo>
                    <a:cubicBezTo>
                      <a:pt x="0" y="18866"/>
                      <a:pt x="1964" y="21599"/>
                      <a:pt x="4387" y="21599"/>
                    </a:cubicBezTo>
                    <a:lnTo>
                      <a:pt x="4387" y="21600"/>
                    </a:lnTo>
                    <a:lnTo>
                      <a:pt x="16537" y="21600"/>
                    </a:lnTo>
                    <a:lnTo>
                      <a:pt x="16537" y="21599"/>
                    </a:lnTo>
                    <a:cubicBezTo>
                      <a:pt x="19334" y="21599"/>
                      <a:pt x="21599" y="18446"/>
                      <a:pt x="21599" y="14555"/>
                    </a:cubicBezTo>
                    <a:cubicBezTo>
                      <a:pt x="21599" y="11120"/>
                      <a:pt x="19831" y="8269"/>
                      <a:pt x="17492" y="7647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3175">
                <a:solidFill>
                  <a:schemeClr val="bg1"/>
                </a:solidFill>
              </a:ln>
              <a:effectLst/>
              <a:extLst/>
            </p:spPr>
            <p:txBody>
              <a:bodyPr lIns="38100" tIns="38100" rIns="38100" bIns="38100" anchor="ctr"/>
              <a:lstStyle/>
              <a:p>
                <a:pPr defTabSz="457200">
                  <a:defRPr/>
                </a:pPr>
                <a:endParaRPr lang="en-US" sz="36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xmlns="" id="{62A07044-CBE6-4CAD-AE6C-92E62A0D74BD}"/>
                </a:ext>
              </a:extLst>
            </p:cNvPr>
            <p:cNvGrpSpPr/>
            <p:nvPr/>
          </p:nvGrpSpPr>
          <p:grpSpPr>
            <a:xfrm>
              <a:off x="2149115" y="1594654"/>
              <a:ext cx="411410" cy="542239"/>
              <a:chOff x="1600864" y="1587519"/>
              <a:chExt cx="411410" cy="542239"/>
            </a:xfrm>
          </p:grpSpPr>
          <p:grpSp>
            <p:nvGrpSpPr>
              <p:cNvPr id="157" name="组合 7">
                <a:extLst>
                  <a:ext uri="{FF2B5EF4-FFF2-40B4-BE49-F238E27FC236}">
                    <a16:creationId xmlns:a16="http://schemas.microsoft.com/office/drawing/2014/main" xmlns="" id="{976A8D60-C9B1-4369-A92F-EC5975A595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0864" y="1587519"/>
                <a:ext cx="287463" cy="542239"/>
                <a:chOff x="3559249" y="266700"/>
                <a:chExt cx="1158795" cy="1748544"/>
              </a:xfrm>
            </p:grpSpPr>
            <p:sp>
              <p:nvSpPr>
                <p:cNvPr id="159" name="圆角矩形 194">
                  <a:extLst>
                    <a:ext uri="{FF2B5EF4-FFF2-40B4-BE49-F238E27FC236}">
                      <a16:creationId xmlns:a16="http://schemas.microsoft.com/office/drawing/2014/main" xmlns="" id="{24345D41-0C52-4626-AD27-F5C39DB15AFA}"/>
                    </a:ext>
                  </a:extLst>
                </p:cNvPr>
                <p:cNvSpPr/>
                <p:nvPr/>
              </p:nvSpPr>
              <p:spPr>
                <a:xfrm>
                  <a:off x="3614885" y="266700"/>
                  <a:ext cx="1047761" cy="1535362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0" name="圆角矩形 195">
                  <a:extLst>
                    <a:ext uri="{FF2B5EF4-FFF2-40B4-BE49-F238E27FC236}">
                      <a16:creationId xmlns:a16="http://schemas.microsoft.com/office/drawing/2014/main" xmlns="" id="{1DF46FF7-83F0-422B-9998-C9BD2B35DEBC}"/>
                    </a:ext>
                  </a:extLst>
                </p:cNvPr>
                <p:cNvSpPr/>
                <p:nvPr/>
              </p:nvSpPr>
              <p:spPr>
                <a:xfrm>
                  <a:off x="3732347" y="441472"/>
                  <a:ext cx="810489" cy="1189576"/>
                </a:xfrm>
                <a:prstGeom prst="roundRect">
                  <a:avLst/>
                </a:prstGeom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tx1">
                        <a:lumMod val="95000"/>
                        <a:lumOff val="5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1" name="圆角矩形 196">
                  <a:extLst>
                    <a:ext uri="{FF2B5EF4-FFF2-40B4-BE49-F238E27FC236}">
                      <a16:creationId xmlns:a16="http://schemas.microsoft.com/office/drawing/2014/main" xmlns="" id="{F087ED7E-975D-44C5-80B2-81AA44CEC916}"/>
                    </a:ext>
                  </a:extLst>
                </p:cNvPr>
                <p:cNvSpPr/>
                <p:nvPr/>
              </p:nvSpPr>
              <p:spPr>
                <a:xfrm>
                  <a:off x="3772285" y="539194"/>
                  <a:ext cx="740010" cy="11275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2" name="圆角矩形 197">
                  <a:extLst>
                    <a:ext uri="{FF2B5EF4-FFF2-40B4-BE49-F238E27FC236}">
                      <a16:creationId xmlns:a16="http://schemas.microsoft.com/office/drawing/2014/main" xmlns="" id="{4AB747DA-B9F2-4D26-8CA4-CF4C3B0BD2B4}"/>
                    </a:ext>
                  </a:extLst>
                </p:cNvPr>
                <p:cNvSpPr/>
                <p:nvPr/>
              </p:nvSpPr>
              <p:spPr>
                <a:xfrm>
                  <a:off x="3772285" y="749672"/>
                  <a:ext cx="740010" cy="11275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3" name="圆角矩形 198">
                  <a:extLst>
                    <a:ext uri="{FF2B5EF4-FFF2-40B4-BE49-F238E27FC236}">
                      <a16:creationId xmlns:a16="http://schemas.microsoft.com/office/drawing/2014/main" xmlns="" id="{8C4E9219-B7A9-4373-A7F2-65D0C44BB22F}"/>
                    </a:ext>
                  </a:extLst>
                </p:cNvPr>
                <p:cNvSpPr/>
                <p:nvPr/>
              </p:nvSpPr>
              <p:spPr>
                <a:xfrm>
                  <a:off x="3772285" y="960150"/>
                  <a:ext cx="740010" cy="114635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4" name="流程图: 接点 163">
                  <a:extLst>
                    <a:ext uri="{FF2B5EF4-FFF2-40B4-BE49-F238E27FC236}">
                      <a16:creationId xmlns:a16="http://schemas.microsoft.com/office/drawing/2014/main" xmlns="" id="{71448DB7-5EF4-431A-A035-325F7B96F4C1}"/>
                    </a:ext>
                  </a:extLst>
                </p:cNvPr>
                <p:cNvSpPr/>
                <p:nvPr/>
              </p:nvSpPr>
              <p:spPr>
                <a:xfrm>
                  <a:off x="4096480" y="1381106"/>
                  <a:ext cx="82223" cy="80808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5" name="梯形 164">
                  <a:extLst>
                    <a:ext uri="{FF2B5EF4-FFF2-40B4-BE49-F238E27FC236}">
                      <a16:creationId xmlns:a16="http://schemas.microsoft.com/office/drawing/2014/main" xmlns="" id="{65901630-0BD8-4757-B899-74B10072F275}"/>
                    </a:ext>
                  </a:extLst>
                </p:cNvPr>
                <p:cNvSpPr/>
                <p:nvPr/>
              </p:nvSpPr>
              <p:spPr>
                <a:xfrm>
                  <a:off x="3558503" y="1903543"/>
                  <a:ext cx="1160525" cy="110876"/>
                </a:xfrm>
                <a:prstGeom prst="trapezoid">
                  <a:avLst/>
                </a:prstGeom>
                <a:solidFill>
                  <a:schemeClr val="bg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3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158" name="Picture 111" descr="database">
                <a:extLst>
                  <a:ext uri="{FF2B5EF4-FFF2-40B4-BE49-F238E27FC236}">
                    <a16:creationId xmlns:a16="http://schemas.microsoft.com/office/drawing/2014/main" xmlns="" id="{B6AFA23A-98A3-47FA-8558-C1A6B013C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0303" y="1903090"/>
                <a:ext cx="221971" cy="198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A51288D-0EFF-4400-AA3E-11483D3B86C7}"/>
              </a:ext>
            </a:extLst>
          </p:cNvPr>
          <p:cNvSpPr txBox="1"/>
          <p:nvPr/>
        </p:nvSpPr>
        <p:spPr>
          <a:xfrm>
            <a:off x="4743016" y="4109104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Analyzing </a:t>
            </a:r>
            <a:r>
              <a:rPr lang="en-US" altLang="zh-CN" sz="1200" dirty="0" smtClean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disks</a:t>
            </a:r>
            <a:endParaRPr lang="zh-CN" altLang="en-US" sz="1200" dirty="0">
              <a:solidFill>
                <a:srgbClr val="C504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xmlns="" id="{378C04F2-F0A0-4142-915B-DBBC32A53BA3}"/>
              </a:ext>
            </a:extLst>
          </p:cNvPr>
          <p:cNvSpPr txBox="1"/>
          <p:nvPr/>
        </p:nvSpPr>
        <p:spPr>
          <a:xfrm>
            <a:off x="4733611" y="4425034"/>
            <a:ext cx="1820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Rebuilding Volumes</a:t>
            </a:r>
            <a:endParaRPr lang="zh-CN" altLang="en-US" sz="1200" dirty="0">
              <a:solidFill>
                <a:srgbClr val="C504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xmlns="" id="{59E8131A-55FD-421F-A52D-7350E35AFEED}"/>
              </a:ext>
            </a:extLst>
          </p:cNvPr>
          <p:cNvSpPr txBox="1"/>
          <p:nvPr/>
        </p:nvSpPr>
        <p:spPr>
          <a:xfrm>
            <a:off x="4730747" y="4719530"/>
            <a:ext cx="1426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smtClean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Mirroring data</a:t>
            </a:r>
            <a:endParaRPr lang="zh-CN" altLang="en-US" sz="1200" dirty="0">
              <a:solidFill>
                <a:srgbClr val="C504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xmlns="" id="{A4699666-E2B2-4633-B362-40F1E5EF7C75}"/>
              </a:ext>
            </a:extLst>
          </p:cNvPr>
          <p:cNvSpPr txBox="1"/>
          <p:nvPr/>
        </p:nvSpPr>
        <p:spPr>
          <a:xfrm>
            <a:off x="6522149" y="4114589"/>
            <a:ext cx="248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Incremental </a:t>
            </a:r>
            <a:r>
              <a:rPr lang="en-US" altLang="zh-CN" sz="1200" dirty="0" smtClean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Synchronization</a:t>
            </a:r>
            <a:endParaRPr lang="en-US" altLang="zh-CN" sz="1200" dirty="0">
              <a:solidFill>
                <a:srgbClr val="C504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xmlns="" id="{0F1B2925-E205-432A-9F97-A328A40E03D9}"/>
              </a:ext>
            </a:extLst>
          </p:cNvPr>
          <p:cNvSpPr txBox="1"/>
          <p:nvPr/>
        </p:nvSpPr>
        <p:spPr>
          <a:xfrm>
            <a:off x="6532122" y="4401352"/>
            <a:ext cx="145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 </a:t>
            </a:r>
            <a:r>
              <a:rPr lang="en-US" altLang="zh-CN" sz="1200" dirty="0" smtClean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Drivers</a:t>
            </a:r>
            <a:endParaRPr lang="zh-CN" altLang="en-US" sz="1200" dirty="0">
              <a:solidFill>
                <a:srgbClr val="C504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xmlns="" id="{4D0EE727-EFA7-4712-BDA8-D67BD32F63A0}"/>
              </a:ext>
            </a:extLst>
          </p:cNvPr>
          <p:cNvSpPr txBox="1"/>
          <p:nvPr/>
        </p:nvSpPr>
        <p:spPr>
          <a:xfrm>
            <a:off x="6535621" y="4727738"/>
            <a:ext cx="1825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Workload </a:t>
            </a:r>
            <a:r>
              <a:rPr lang="en-US" altLang="zh-CN" sz="1200" dirty="0" smtClean="0">
                <a:solidFill>
                  <a:srgbClr val="C504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Switching</a:t>
            </a:r>
            <a:endParaRPr lang="zh-CN" altLang="en-US" sz="1200" dirty="0">
              <a:solidFill>
                <a:srgbClr val="C504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161240"/>
      </p:ext>
    </p:extLst>
  </p:cSld>
  <p:clrMapOvr>
    <a:masterClrMapping/>
  </p:clrMapOvr>
  <p:transition spd="med"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云形 89"/>
          <p:cNvSpPr/>
          <p:nvPr/>
        </p:nvSpPr>
        <p:spPr>
          <a:xfrm>
            <a:off x="2818462" y="1627680"/>
            <a:ext cx="2471996" cy="211610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8616" name="Shape 4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039200" cy="47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Clr>
                <a:schemeClr val="dk2"/>
              </a:buClr>
              <a:buSzPts val="3200"/>
              <a:buFont typeface="Verdana"/>
            </a:pPr>
            <a:r>
              <a:rPr lang="en-US" altLang="zh-CN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Data </a:t>
            </a:r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Mobility: </a:t>
            </a:r>
            <a:r>
              <a:rPr lang="en-US" altLang="zh-CN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Data Migration Between Clouds</a:t>
            </a:r>
            <a:endParaRPr sz="2400" b="1" dirty="0">
              <a:solidFill>
                <a:srgbClr val="0070C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48618" name="Rounded Rectangle 4"/>
          <p:cNvSpPr/>
          <p:nvPr/>
        </p:nvSpPr>
        <p:spPr>
          <a:xfrm>
            <a:off x="657248" y="2178210"/>
            <a:ext cx="1649893" cy="739725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OpenSDS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19" name="Rounded Rectangle 8"/>
          <p:cNvSpPr/>
          <p:nvPr/>
        </p:nvSpPr>
        <p:spPr>
          <a:xfrm>
            <a:off x="867325" y="3058844"/>
            <a:ext cx="1214180" cy="18210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20" name="Rounded Rectangle 13"/>
          <p:cNvSpPr/>
          <p:nvPr/>
        </p:nvSpPr>
        <p:spPr>
          <a:xfrm>
            <a:off x="934389" y="3307801"/>
            <a:ext cx="1098003" cy="199457"/>
          </a:xfrm>
          <a:prstGeom prst="roundRect">
            <a:avLst/>
          </a:prstGeom>
          <a:solidFill>
            <a:srgbClr val="5B9BD5"/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dirty="0" smtClean="0">
                <a:solidFill>
                  <a:srgbClr val="002060"/>
                </a:solidFill>
                <a:latin typeface="Calibri" panose="020F0502020204030204"/>
              </a:rPr>
              <a:t>CMS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Driver</a:t>
            </a:r>
          </a:p>
        </p:txBody>
      </p:sp>
      <p:cxnSp>
        <p:nvCxnSpPr>
          <p:cNvPr id="3145733" name="Straight Arrow Connector 33"/>
          <p:cNvCxnSpPr>
            <a:cxnSpLocks/>
            <a:stCxn id="1048618" idx="2"/>
            <a:endCxn id="1048619" idx="0"/>
          </p:cNvCxnSpPr>
          <p:nvPr/>
        </p:nvCxnSpPr>
        <p:spPr>
          <a:xfrm flipH="1">
            <a:off x="1474415" y="2917935"/>
            <a:ext cx="7780" cy="140909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8621" name="Rounded Rectangle 35"/>
          <p:cNvSpPr/>
          <p:nvPr/>
        </p:nvSpPr>
        <p:spPr>
          <a:xfrm>
            <a:off x="938884" y="4102316"/>
            <a:ext cx="1098004" cy="703452"/>
          </a:xfrm>
          <a:prstGeom prst="roundRect">
            <a:avLst/>
          </a:prstGeom>
          <a:solidFill>
            <a:srgbClr val="E7E6E6">
              <a:lumMod val="75000"/>
            </a:srgb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23" name="Can 36"/>
          <p:cNvSpPr/>
          <p:nvPr/>
        </p:nvSpPr>
        <p:spPr>
          <a:xfrm>
            <a:off x="1378455" y="4175134"/>
            <a:ext cx="191919" cy="258323"/>
          </a:xfrm>
          <a:prstGeom prst="can">
            <a:avLst/>
          </a:prstGeom>
          <a:solidFill>
            <a:srgbClr val="FFC000"/>
          </a:solidFill>
          <a:ln w="254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45735" name="Straight Arrow Connector 40"/>
          <p:cNvCxnSpPr>
            <a:cxnSpLocks/>
            <a:stCxn id="1048620" idx="2"/>
            <a:endCxn id="1048621" idx="0"/>
          </p:cNvCxnSpPr>
          <p:nvPr/>
        </p:nvCxnSpPr>
        <p:spPr>
          <a:xfrm>
            <a:off x="1483391" y="3507258"/>
            <a:ext cx="4495" cy="595058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8624" name="Rounded Rectangle 16"/>
          <p:cNvSpPr/>
          <p:nvPr/>
        </p:nvSpPr>
        <p:spPr>
          <a:xfrm>
            <a:off x="1407272" y="2458506"/>
            <a:ext cx="822320" cy="389423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Migration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Profile</a:t>
            </a:r>
          </a:p>
        </p:txBody>
      </p:sp>
      <p:sp>
        <p:nvSpPr>
          <p:cNvPr id="1048625" name="Curved Left Arrow 17"/>
          <p:cNvSpPr/>
          <p:nvPr/>
        </p:nvSpPr>
        <p:spPr>
          <a:xfrm>
            <a:off x="2164612" y="2947367"/>
            <a:ext cx="191182" cy="137026"/>
          </a:xfrm>
          <a:prstGeom prst="curvedLeftArrow">
            <a:avLst>
              <a:gd name="adj1" fmla="val 25000"/>
              <a:gd name="adj2" fmla="val 47104"/>
              <a:gd name="adj3" fmla="val 25000"/>
            </a:avLst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97159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64" y="757686"/>
            <a:ext cx="720021" cy="640668"/>
          </a:xfrm>
          <a:prstGeom prst="rect">
            <a:avLst/>
          </a:prstGeom>
        </p:spPr>
      </p:pic>
      <p:sp>
        <p:nvSpPr>
          <p:cNvPr id="1048626" name="Oval 34"/>
          <p:cNvSpPr/>
          <p:nvPr/>
        </p:nvSpPr>
        <p:spPr>
          <a:xfrm>
            <a:off x="702117" y="1598496"/>
            <a:ext cx="1562484" cy="38697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97160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704" y="1665809"/>
            <a:ext cx="304781" cy="236673"/>
          </a:xfrm>
          <a:prstGeom prst="rect">
            <a:avLst/>
          </a:prstGeom>
        </p:spPr>
      </p:pic>
      <p:cxnSp>
        <p:nvCxnSpPr>
          <p:cNvPr id="3145736" name="Straight Arrow Connector 43"/>
          <p:cNvCxnSpPr>
            <a:cxnSpLocks/>
            <a:stCxn id="2097159" idx="2"/>
            <a:endCxn id="1048626" idx="0"/>
          </p:cNvCxnSpPr>
          <p:nvPr/>
        </p:nvCxnSpPr>
        <p:spPr>
          <a:xfrm flipH="1">
            <a:off x="1483359" y="1398354"/>
            <a:ext cx="2216" cy="200143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45737" name="Straight Arrow Connector 44"/>
          <p:cNvCxnSpPr>
            <a:cxnSpLocks/>
            <a:stCxn id="1048626" idx="4"/>
            <a:endCxn id="1048618" idx="0"/>
          </p:cNvCxnSpPr>
          <p:nvPr/>
        </p:nvCxnSpPr>
        <p:spPr>
          <a:xfrm flipH="1">
            <a:off x="1482194" y="1985473"/>
            <a:ext cx="1165" cy="192736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8627" name="TextBox 56"/>
          <p:cNvSpPr txBox="1"/>
          <p:nvPr/>
        </p:nvSpPr>
        <p:spPr>
          <a:xfrm>
            <a:off x="1593122" y="167311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100" b="1" dirty="0" smtClean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CMS</a:t>
            </a:r>
            <a:endParaRPr lang="en-US" sz="1100" b="1" dirty="0">
              <a:solidFill>
                <a:srgbClr val="4472C4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048628" name="TextBox 57"/>
          <p:cNvSpPr txBox="1"/>
          <p:nvPr/>
        </p:nvSpPr>
        <p:spPr>
          <a:xfrm>
            <a:off x="713582" y="1678469"/>
            <a:ext cx="779780" cy="25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b="1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OpenSDS</a:t>
            </a:r>
            <a:endParaRPr lang="en-US" sz="1100" b="1" dirty="0">
              <a:solidFill>
                <a:srgbClr val="4472C4">
                  <a:lumMod val="75000"/>
                </a:srgbClr>
              </a:solidFill>
              <a:latin typeface="Calibri" panose="020F0502020204030204"/>
            </a:endParaRPr>
          </a:p>
        </p:txBody>
      </p:sp>
      <p:pic>
        <p:nvPicPr>
          <p:cNvPr id="2097161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170" y="2014101"/>
            <a:ext cx="474010" cy="405097"/>
          </a:xfrm>
          <a:prstGeom prst="rect">
            <a:avLst/>
          </a:prstGeom>
          <a:ln>
            <a:noFill/>
          </a:ln>
        </p:spPr>
      </p:pic>
      <p:cxnSp>
        <p:nvCxnSpPr>
          <p:cNvPr id="3145738" name="Curved Connector 20"/>
          <p:cNvCxnSpPr>
            <a:cxnSpLocks/>
            <a:stCxn id="1048619" idx="3"/>
            <a:endCxn id="44" idx="1"/>
          </p:cNvCxnSpPr>
          <p:nvPr/>
        </p:nvCxnSpPr>
        <p:spPr>
          <a:xfrm flipV="1">
            <a:off x="2081505" y="2557149"/>
            <a:ext cx="2277933" cy="141222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5B9BD5"/>
            </a:solidFill>
            <a:prstDash val="sysDash"/>
            <a:miter lim="800000"/>
            <a:headEnd type="triangle" w="med" len="med"/>
            <a:tailEnd type="triangle" w="med" len="med"/>
          </a:ln>
          <a:effectLst/>
        </p:spPr>
      </p:cxnSp>
      <p:pic>
        <p:nvPicPr>
          <p:cNvPr id="2097162" name="图片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746" y="2608046"/>
            <a:ext cx="974848" cy="355433"/>
          </a:xfrm>
          <a:prstGeom prst="rect">
            <a:avLst/>
          </a:prstGeom>
        </p:spPr>
      </p:pic>
      <p:pic>
        <p:nvPicPr>
          <p:cNvPr id="2097163" name="图片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297" y="3092625"/>
            <a:ext cx="951493" cy="274981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6286546" y="1790994"/>
            <a:ext cx="1277878" cy="1434641"/>
            <a:chOff x="867325" y="3058844"/>
            <a:chExt cx="1214180" cy="1821066"/>
          </a:xfrm>
        </p:grpSpPr>
        <p:sp>
          <p:nvSpPr>
            <p:cNvPr id="39" name="Rounded Rectangle 8"/>
            <p:cNvSpPr/>
            <p:nvPr/>
          </p:nvSpPr>
          <p:spPr>
            <a:xfrm>
              <a:off x="867325" y="3058844"/>
              <a:ext cx="1214180" cy="182106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54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ounded Rectangle 13"/>
            <p:cNvSpPr/>
            <p:nvPr/>
          </p:nvSpPr>
          <p:spPr>
            <a:xfrm>
              <a:off x="934389" y="3307801"/>
              <a:ext cx="1098003" cy="199457"/>
            </a:xfrm>
            <a:prstGeom prst="roundRect">
              <a:avLst/>
            </a:prstGeom>
            <a:solidFill>
              <a:srgbClr val="5B9BD5"/>
            </a:solidFill>
            <a:ln w="254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100" kern="0" dirty="0" smtClean="0">
                  <a:solidFill>
                    <a:srgbClr val="002060"/>
                  </a:solidFill>
                  <a:latin typeface="Calibri" panose="020F0502020204030204"/>
                </a:rPr>
                <a:t>CMS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Driver</a:t>
              </a:r>
            </a:p>
          </p:txBody>
        </p:sp>
        <p:sp>
          <p:nvSpPr>
            <p:cNvPr id="41" name="Rounded Rectangle 35"/>
            <p:cNvSpPr/>
            <p:nvPr/>
          </p:nvSpPr>
          <p:spPr>
            <a:xfrm>
              <a:off x="938884" y="4176458"/>
              <a:ext cx="1098004" cy="612853"/>
            </a:xfrm>
            <a:prstGeom prst="roundRect">
              <a:avLst/>
            </a:prstGeom>
            <a:solidFill>
              <a:srgbClr val="E7E6E6">
                <a:lumMod val="75000"/>
              </a:srgbClr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Can 36"/>
            <p:cNvSpPr/>
            <p:nvPr/>
          </p:nvSpPr>
          <p:spPr>
            <a:xfrm>
              <a:off x="1378455" y="4224562"/>
              <a:ext cx="191919" cy="258323"/>
            </a:xfrm>
            <a:prstGeom prst="can">
              <a:avLst/>
            </a:prstGeom>
            <a:solidFill>
              <a:srgbClr val="FFC000"/>
            </a:solidFill>
            <a:ln w="254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Arrow Connector 40"/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1483391" y="3507258"/>
              <a:ext cx="4495" cy="66920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4" name="Rounded Rectangle 4"/>
          <p:cNvSpPr/>
          <p:nvPr/>
        </p:nvSpPr>
        <p:spPr>
          <a:xfrm>
            <a:off x="4359438" y="2323245"/>
            <a:ext cx="648785" cy="467808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ight Arrow Callout 142"/>
          <p:cNvSpPr/>
          <p:nvPr/>
        </p:nvSpPr>
        <p:spPr>
          <a:xfrm flipH="1">
            <a:off x="5008223" y="2417591"/>
            <a:ext cx="1249865" cy="310055"/>
          </a:xfrm>
          <a:prstGeom prst="rightArrowCallout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altLang="zh-CN" sz="1000" kern="0" dirty="0" smtClean="0">
                <a:solidFill>
                  <a:srgbClr val="002060"/>
                </a:solidFill>
                <a:latin typeface="Calibri" panose="020F0502020204030204"/>
              </a:rPr>
              <a:t>Enlarged View</a:t>
            </a:r>
            <a:r>
              <a:rPr lang="en-US" altLang="zh-CN" sz="1000" kern="0" dirty="0">
                <a:solidFill>
                  <a:srgbClr val="002060"/>
                </a:solidFill>
                <a:latin typeface="Calibri" panose="020F0502020204030204"/>
              </a:rPr>
              <a:t>;</a:t>
            </a:r>
          </a:p>
        </p:txBody>
      </p:sp>
      <p:sp>
        <p:nvSpPr>
          <p:cNvPr id="21" name="直角上箭头 20"/>
          <p:cNvSpPr/>
          <p:nvPr/>
        </p:nvSpPr>
        <p:spPr>
          <a:xfrm>
            <a:off x="2164612" y="3337911"/>
            <a:ext cx="5122596" cy="12196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 Migration for Block Device</a:t>
            </a:r>
            <a:endParaRPr lang="zh-CN" altLang="en-US" dirty="0"/>
          </a:p>
        </p:txBody>
      </p:sp>
      <p:sp>
        <p:nvSpPr>
          <p:cNvPr id="33" name="Rounded Rectangle 8"/>
          <p:cNvSpPr/>
          <p:nvPr/>
        </p:nvSpPr>
        <p:spPr>
          <a:xfrm>
            <a:off x="871868" y="3084393"/>
            <a:ext cx="1214180" cy="19946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OpenSDS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Dock</a:t>
            </a:r>
          </a:p>
        </p:txBody>
      </p:sp>
      <p:sp>
        <p:nvSpPr>
          <p:cNvPr id="34" name="Rounded Rectangle 8"/>
          <p:cNvSpPr/>
          <p:nvPr/>
        </p:nvSpPr>
        <p:spPr>
          <a:xfrm>
            <a:off x="6318394" y="1640558"/>
            <a:ext cx="1214180" cy="19946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OpenSDS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云形 89"/>
          <p:cNvSpPr/>
          <p:nvPr/>
        </p:nvSpPr>
        <p:spPr>
          <a:xfrm>
            <a:off x="2818462" y="1627680"/>
            <a:ext cx="2471996" cy="2116102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65000"/>
                  </a:schemeClr>
                </a:solidFill>
              </a:rPr>
              <a:t>Cloud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8616" name="Shape 4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192530" cy="47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>
              <a:buClr>
                <a:schemeClr val="dk2"/>
              </a:buClr>
              <a:buSzPts val="3200"/>
              <a:buFont typeface="Verdana"/>
            </a:pPr>
            <a:r>
              <a:rPr lang="en-US" altLang="zh-CN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Data </a:t>
            </a:r>
            <a:r>
              <a:rPr lang="en-US" altLang="zh-CN" sz="24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Mobility: </a:t>
            </a:r>
            <a:r>
              <a:rPr lang="en-US" altLang="zh-CN" sz="2400" b="1" dirty="0" smtClean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OS Migration Between Clouds—All-in-One</a:t>
            </a:r>
            <a:endParaRPr sz="2400" b="1" dirty="0">
              <a:solidFill>
                <a:srgbClr val="0070C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048618" name="Rounded Rectangle 4"/>
          <p:cNvSpPr/>
          <p:nvPr/>
        </p:nvSpPr>
        <p:spPr>
          <a:xfrm>
            <a:off x="657248" y="2178210"/>
            <a:ext cx="1649893" cy="739725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OpenSDS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19" name="Rounded Rectangle 8"/>
          <p:cNvSpPr/>
          <p:nvPr/>
        </p:nvSpPr>
        <p:spPr>
          <a:xfrm>
            <a:off x="867325" y="3058844"/>
            <a:ext cx="1214180" cy="18210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20" name="Rounded Rectangle 13"/>
          <p:cNvSpPr/>
          <p:nvPr/>
        </p:nvSpPr>
        <p:spPr>
          <a:xfrm>
            <a:off x="934389" y="3307801"/>
            <a:ext cx="1098003" cy="199457"/>
          </a:xfrm>
          <a:prstGeom prst="roundRect">
            <a:avLst/>
          </a:prstGeom>
          <a:solidFill>
            <a:srgbClr val="5B9BD5"/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100" kern="0" dirty="0" smtClean="0">
                <a:solidFill>
                  <a:srgbClr val="002060"/>
                </a:solidFill>
                <a:latin typeface="Calibri" panose="020F0502020204030204"/>
              </a:rPr>
              <a:t>CMS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Driver</a:t>
            </a:r>
          </a:p>
        </p:txBody>
      </p:sp>
      <p:cxnSp>
        <p:nvCxnSpPr>
          <p:cNvPr id="3145733" name="Straight Arrow Connector 33"/>
          <p:cNvCxnSpPr>
            <a:cxnSpLocks/>
            <a:stCxn id="1048618" idx="2"/>
            <a:endCxn id="1048619" idx="0"/>
          </p:cNvCxnSpPr>
          <p:nvPr/>
        </p:nvCxnSpPr>
        <p:spPr>
          <a:xfrm flipH="1">
            <a:off x="1474415" y="2917935"/>
            <a:ext cx="7780" cy="140909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8621" name="Rounded Rectangle 35"/>
          <p:cNvSpPr/>
          <p:nvPr/>
        </p:nvSpPr>
        <p:spPr>
          <a:xfrm>
            <a:off x="938884" y="4102316"/>
            <a:ext cx="1098004" cy="703452"/>
          </a:xfrm>
          <a:prstGeom prst="roundRect">
            <a:avLst/>
          </a:prstGeom>
          <a:solidFill>
            <a:srgbClr val="E7E6E6">
              <a:lumMod val="75000"/>
            </a:srgb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Storage</a:t>
            </a:r>
            <a:endParaRPr kumimoji="0" lang="en-US" sz="105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23" name="Can 36"/>
          <p:cNvSpPr/>
          <p:nvPr/>
        </p:nvSpPr>
        <p:spPr>
          <a:xfrm>
            <a:off x="1378455" y="4175134"/>
            <a:ext cx="191919" cy="258323"/>
          </a:xfrm>
          <a:prstGeom prst="can">
            <a:avLst/>
          </a:prstGeom>
          <a:solidFill>
            <a:srgbClr val="FFC000"/>
          </a:solidFill>
          <a:ln w="254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45735" name="Straight Arrow Connector 40"/>
          <p:cNvCxnSpPr>
            <a:cxnSpLocks/>
            <a:stCxn id="1048620" idx="2"/>
            <a:endCxn id="1048621" idx="0"/>
          </p:cNvCxnSpPr>
          <p:nvPr/>
        </p:nvCxnSpPr>
        <p:spPr>
          <a:xfrm>
            <a:off x="1483391" y="3507258"/>
            <a:ext cx="4495" cy="595058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8624" name="Rounded Rectangle 16"/>
          <p:cNvSpPr/>
          <p:nvPr/>
        </p:nvSpPr>
        <p:spPr>
          <a:xfrm>
            <a:off x="1407272" y="2458506"/>
            <a:ext cx="822320" cy="389423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Migration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Profile</a:t>
            </a:r>
          </a:p>
        </p:txBody>
      </p:sp>
      <p:sp>
        <p:nvSpPr>
          <p:cNvPr id="1048625" name="Curved Left Arrow 17"/>
          <p:cNvSpPr/>
          <p:nvPr/>
        </p:nvSpPr>
        <p:spPr>
          <a:xfrm>
            <a:off x="2164612" y="2947367"/>
            <a:ext cx="191182" cy="137026"/>
          </a:xfrm>
          <a:prstGeom prst="curvedLeftArrow">
            <a:avLst>
              <a:gd name="adj1" fmla="val 25000"/>
              <a:gd name="adj2" fmla="val 47104"/>
              <a:gd name="adj3" fmla="val 25000"/>
            </a:avLst>
          </a:prstGeom>
          <a:solidFill>
            <a:srgbClr val="FFC000">
              <a:lumMod val="60000"/>
              <a:lumOff val="40000"/>
            </a:srgbClr>
          </a:solidFill>
          <a:ln w="1270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97159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64" y="757686"/>
            <a:ext cx="720021" cy="640668"/>
          </a:xfrm>
          <a:prstGeom prst="rect">
            <a:avLst/>
          </a:prstGeom>
        </p:spPr>
      </p:pic>
      <p:sp>
        <p:nvSpPr>
          <p:cNvPr id="1048626" name="Oval 34"/>
          <p:cNvSpPr/>
          <p:nvPr/>
        </p:nvSpPr>
        <p:spPr>
          <a:xfrm>
            <a:off x="702117" y="1598496"/>
            <a:ext cx="1562484" cy="386976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5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97160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704" y="1665809"/>
            <a:ext cx="304781" cy="236673"/>
          </a:xfrm>
          <a:prstGeom prst="rect">
            <a:avLst/>
          </a:prstGeom>
        </p:spPr>
      </p:pic>
      <p:cxnSp>
        <p:nvCxnSpPr>
          <p:cNvPr id="3145736" name="Straight Arrow Connector 43"/>
          <p:cNvCxnSpPr>
            <a:cxnSpLocks/>
            <a:stCxn id="2097159" idx="2"/>
            <a:endCxn id="1048626" idx="0"/>
          </p:cNvCxnSpPr>
          <p:nvPr/>
        </p:nvCxnSpPr>
        <p:spPr>
          <a:xfrm flipH="1">
            <a:off x="1483359" y="1398354"/>
            <a:ext cx="2216" cy="200143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45737" name="Straight Arrow Connector 44"/>
          <p:cNvCxnSpPr>
            <a:cxnSpLocks/>
            <a:stCxn id="1048626" idx="4"/>
            <a:endCxn id="1048618" idx="0"/>
          </p:cNvCxnSpPr>
          <p:nvPr/>
        </p:nvCxnSpPr>
        <p:spPr>
          <a:xfrm flipH="1">
            <a:off x="1482194" y="1985473"/>
            <a:ext cx="1165" cy="192736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8627" name="TextBox 56"/>
          <p:cNvSpPr txBox="1"/>
          <p:nvPr/>
        </p:nvSpPr>
        <p:spPr>
          <a:xfrm>
            <a:off x="1593122" y="1673113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100" b="1" dirty="0" smtClean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CMS</a:t>
            </a:r>
            <a:endParaRPr lang="en-US" sz="1100" b="1" dirty="0">
              <a:solidFill>
                <a:srgbClr val="4472C4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048628" name="TextBox 57"/>
          <p:cNvSpPr txBox="1"/>
          <p:nvPr/>
        </p:nvSpPr>
        <p:spPr>
          <a:xfrm>
            <a:off x="713582" y="1678469"/>
            <a:ext cx="779780" cy="256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100" b="1" dirty="0" err="1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OpenSDS</a:t>
            </a:r>
            <a:endParaRPr lang="en-US" sz="1100" b="1" dirty="0">
              <a:solidFill>
                <a:srgbClr val="4472C4">
                  <a:lumMod val="75000"/>
                </a:srgbClr>
              </a:solidFill>
              <a:latin typeface="Calibri" panose="020F0502020204030204"/>
            </a:endParaRPr>
          </a:p>
        </p:txBody>
      </p:sp>
      <p:pic>
        <p:nvPicPr>
          <p:cNvPr id="2097161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170" y="2014101"/>
            <a:ext cx="474010" cy="405097"/>
          </a:xfrm>
          <a:prstGeom prst="rect">
            <a:avLst/>
          </a:prstGeom>
          <a:ln>
            <a:noFill/>
          </a:ln>
        </p:spPr>
      </p:pic>
      <p:cxnSp>
        <p:nvCxnSpPr>
          <p:cNvPr id="3145738" name="Curved Connector 20"/>
          <p:cNvCxnSpPr>
            <a:cxnSpLocks/>
            <a:stCxn id="1048619" idx="3"/>
            <a:endCxn id="44" idx="1"/>
          </p:cNvCxnSpPr>
          <p:nvPr/>
        </p:nvCxnSpPr>
        <p:spPr>
          <a:xfrm flipV="1">
            <a:off x="2081505" y="2557149"/>
            <a:ext cx="2277933" cy="1412228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rgbClr val="5B9BD5"/>
            </a:solidFill>
            <a:prstDash val="sysDash"/>
            <a:miter lim="800000"/>
            <a:headEnd type="triangle" w="med" len="med"/>
            <a:tailEnd type="triangle" w="med" len="med"/>
          </a:ln>
          <a:effectLst/>
        </p:spPr>
      </p:cxnSp>
      <p:pic>
        <p:nvPicPr>
          <p:cNvPr id="2097162" name="图片 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9746" y="2608046"/>
            <a:ext cx="974848" cy="355433"/>
          </a:xfrm>
          <a:prstGeom prst="rect">
            <a:avLst/>
          </a:prstGeom>
        </p:spPr>
      </p:pic>
      <p:pic>
        <p:nvPicPr>
          <p:cNvPr id="2097163" name="图片 8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7297" y="3092625"/>
            <a:ext cx="951493" cy="274981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>
            <a:off x="6286546" y="1790994"/>
            <a:ext cx="1277878" cy="1434641"/>
            <a:chOff x="867325" y="3058844"/>
            <a:chExt cx="1214180" cy="1821066"/>
          </a:xfrm>
        </p:grpSpPr>
        <p:sp>
          <p:nvSpPr>
            <p:cNvPr id="39" name="Rounded Rectangle 8"/>
            <p:cNvSpPr/>
            <p:nvPr/>
          </p:nvSpPr>
          <p:spPr>
            <a:xfrm>
              <a:off x="867325" y="3058844"/>
              <a:ext cx="1214180" cy="1821066"/>
            </a:xfrm>
            <a:prstGeom prst="roundRect">
              <a:avLst/>
            </a:prstGeom>
            <a:solidFill>
              <a:srgbClr val="5B9BD5">
                <a:lumMod val="60000"/>
                <a:lumOff val="40000"/>
              </a:srgbClr>
            </a:solidFill>
            <a:ln w="254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</a:t>
              </a: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ounded Rectangle 13"/>
            <p:cNvSpPr/>
            <p:nvPr/>
          </p:nvSpPr>
          <p:spPr>
            <a:xfrm>
              <a:off x="934389" y="3307801"/>
              <a:ext cx="1098003" cy="199457"/>
            </a:xfrm>
            <a:prstGeom prst="roundRect">
              <a:avLst/>
            </a:prstGeom>
            <a:solidFill>
              <a:srgbClr val="5B9BD5"/>
            </a:solidFill>
            <a:ln w="254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sz="1100" kern="0" dirty="0" smtClean="0">
                  <a:solidFill>
                    <a:srgbClr val="002060"/>
                  </a:solidFill>
                  <a:latin typeface="Calibri" panose="020F0502020204030204"/>
                </a:rPr>
                <a:t>CMS</a:t>
              </a: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Driver</a:t>
              </a:r>
            </a:p>
          </p:txBody>
        </p:sp>
        <p:sp>
          <p:nvSpPr>
            <p:cNvPr id="41" name="Rounded Rectangle 35"/>
            <p:cNvSpPr/>
            <p:nvPr/>
          </p:nvSpPr>
          <p:spPr>
            <a:xfrm>
              <a:off x="938884" y="4176458"/>
              <a:ext cx="1098004" cy="612853"/>
            </a:xfrm>
            <a:prstGeom prst="roundRect">
              <a:avLst/>
            </a:prstGeom>
            <a:solidFill>
              <a:srgbClr val="E7E6E6">
                <a:lumMod val="75000"/>
              </a:srgbClr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zh-CN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5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Storage</a:t>
              </a:r>
              <a:endParaRPr kumimoji="0" 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Can 36"/>
            <p:cNvSpPr/>
            <p:nvPr/>
          </p:nvSpPr>
          <p:spPr>
            <a:xfrm>
              <a:off x="1378455" y="4224562"/>
              <a:ext cx="191919" cy="258323"/>
            </a:xfrm>
            <a:prstGeom prst="can">
              <a:avLst/>
            </a:prstGeom>
            <a:solidFill>
              <a:srgbClr val="FFC000"/>
            </a:solidFill>
            <a:ln w="254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Arrow Connector 40"/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1483391" y="3507258"/>
              <a:ext cx="4495" cy="66920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44" name="Rounded Rectangle 4"/>
          <p:cNvSpPr/>
          <p:nvPr/>
        </p:nvSpPr>
        <p:spPr>
          <a:xfrm>
            <a:off x="4359438" y="2323245"/>
            <a:ext cx="648785" cy="467808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Target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ight Arrow Callout 142"/>
          <p:cNvSpPr/>
          <p:nvPr/>
        </p:nvSpPr>
        <p:spPr>
          <a:xfrm flipH="1">
            <a:off x="5008223" y="2417591"/>
            <a:ext cx="1249865" cy="310055"/>
          </a:xfrm>
          <a:prstGeom prst="rightArrowCallout">
            <a:avLst/>
          </a:prstGeom>
          <a:solidFill>
            <a:srgbClr val="92D050"/>
          </a:solidFill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altLang="zh-CN" sz="1000" kern="0" dirty="0" smtClean="0">
                <a:solidFill>
                  <a:srgbClr val="002060"/>
                </a:solidFill>
                <a:latin typeface="Calibri" panose="020F0502020204030204"/>
              </a:rPr>
              <a:t>Enlarged View</a:t>
            </a:r>
            <a:r>
              <a:rPr lang="en-US" altLang="zh-CN" sz="1000" kern="0" dirty="0">
                <a:solidFill>
                  <a:srgbClr val="002060"/>
                </a:solidFill>
                <a:latin typeface="Calibri" panose="020F0502020204030204"/>
              </a:rPr>
              <a:t>;</a:t>
            </a:r>
          </a:p>
        </p:txBody>
      </p:sp>
      <p:sp>
        <p:nvSpPr>
          <p:cNvPr id="21" name="直角上箭头 20"/>
          <p:cNvSpPr/>
          <p:nvPr/>
        </p:nvSpPr>
        <p:spPr>
          <a:xfrm>
            <a:off x="2164612" y="3337911"/>
            <a:ext cx="5122596" cy="121962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Online Migration for OS</a:t>
            </a:r>
            <a:endParaRPr lang="zh-CN" altLang="en-US" dirty="0"/>
          </a:p>
        </p:txBody>
      </p:sp>
      <p:sp>
        <p:nvSpPr>
          <p:cNvPr id="33" name="Rounded Rectangle 8"/>
          <p:cNvSpPr/>
          <p:nvPr/>
        </p:nvSpPr>
        <p:spPr>
          <a:xfrm>
            <a:off x="871868" y="3084393"/>
            <a:ext cx="1214180" cy="19946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OpenSDS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Dock</a:t>
            </a:r>
          </a:p>
        </p:txBody>
      </p:sp>
      <p:sp>
        <p:nvSpPr>
          <p:cNvPr id="34" name="Rounded Rectangle 8"/>
          <p:cNvSpPr/>
          <p:nvPr/>
        </p:nvSpPr>
        <p:spPr>
          <a:xfrm>
            <a:off x="6318394" y="1640558"/>
            <a:ext cx="1214180" cy="19946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254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1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OpenSDS</a:t>
            </a: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Dock</a:t>
            </a:r>
          </a:p>
        </p:txBody>
      </p:sp>
    </p:spTree>
    <p:extLst>
      <p:ext uri="{BB962C8B-B14F-4D97-AF65-F5344CB8AC3E}">
        <p14:creationId xmlns:p14="http://schemas.microsoft.com/office/powerpoint/2010/main" val="395437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刘林的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刘林的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176</Words>
  <Application>Microsoft Office PowerPoint</Application>
  <PresentationFormat>全屏显示(16:9)</PresentationFormat>
  <Paragraphs>106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Helvetica Light</vt:lpstr>
      <vt:lpstr>Open Sans</vt:lpstr>
      <vt:lpstr>黑体</vt:lpstr>
      <vt:lpstr>宋体</vt:lpstr>
      <vt:lpstr>微软雅黑</vt:lpstr>
      <vt:lpstr>Arial</vt:lpstr>
      <vt:lpstr>Calibri</vt:lpstr>
      <vt:lpstr>Courier New</vt:lpstr>
      <vt:lpstr>FrutigerNext LT Regular</vt:lpstr>
      <vt:lpstr>Verdana</vt:lpstr>
      <vt:lpstr>Wingdings</vt:lpstr>
      <vt:lpstr>9_自定义设计方案</vt:lpstr>
      <vt:lpstr>11_自定义设计方案</vt:lpstr>
      <vt:lpstr>4_内容Copytext </vt:lpstr>
      <vt:lpstr>2_Office Theme</vt:lpstr>
      <vt:lpstr>1_自定义设计方案</vt:lpstr>
      <vt:lpstr>2_自定义设计方案</vt:lpstr>
      <vt:lpstr>3_自定义设计方案</vt:lpstr>
      <vt:lpstr>4_自定义设计方案</vt:lpstr>
      <vt:lpstr>Office Theme</vt:lpstr>
      <vt:lpstr>PowerPoint 演示文稿</vt:lpstr>
      <vt:lpstr>PowerPoint 演示文稿</vt:lpstr>
      <vt:lpstr>PowerPoint 演示文稿</vt:lpstr>
      <vt:lpstr>Data Mobility: Data Migration Between Clouds</vt:lpstr>
      <vt:lpstr>Data Mobility: OS Migration Between Clouds—All-in-One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Xulin (Erik, OpenSDS)</cp:lastModifiedBy>
  <cp:revision>18</cp:revision>
  <dcterms:created xsi:type="dcterms:W3CDTF">2018-07-24T04:36:31Z</dcterms:created>
  <dcterms:modified xsi:type="dcterms:W3CDTF">2019-05-16T11:21:04Z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(3)F/ZzJD33uTYmRIRlmFwriVqEKUnFBfl9KEjdr8AnIvQ5xQaLj1sje8N9Uv9x/H3MljErafKM
2QrXsZWD1LjQxVJEy5vAkCmwk//dt3ywwqULFGC61O9y2V1SA5rbZMPhmwkcWJ/+4Hh/A60t
4uLXN/Wg0W81H0rO3AcwauZbyzlJW0OOE1jg+EewnXBnWVxwpzbYbqwVRm/flbWNtk3z6pqm
AuE/qqs6dAtNlp6mkd</vt:lpwstr>
  </property>
  <property fmtid="{D5CDD505-2E9C-101B-9397-08002B2CF9AE}" pid="3" name="_2015_ms_pID_7253431">
    <vt:lpwstr>pAEn+SGvi1DnrxHyWE2g0Ti2Al8UrIekqaBZPftURKROPqFb6u3qv5
8YA77dNskuStloRNX6lZYSddkHVQv9cPvjdPMqxnsPp7Tz4Z3eItoTg/bZVWqHQ7Kgo9mTgy
eMmwzgk1OwYtlpp2KH5U9kduCXxnwbyFeDjXTSFGImgc4IxWCSeH6dTKpW/vLh1W0b7d8IFW
F+ti37wYXYlS3q2B4ObM3EcyuA+ZM0z7K0FX</vt:lpwstr>
  </property>
  <property fmtid="{D5CDD505-2E9C-101B-9397-08002B2CF9AE}" pid="4" name="_2015_ms_pID_7253432">
    <vt:lpwstr>7Q==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1557846060</vt:lpwstr>
  </property>
</Properties>
</file>