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022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3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1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1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588A-0119-4838-8E38-DD9ECE9DA6F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35A3-A537-4245-A68D-C714D660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124717" y="2104236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master</a:t>
            </a:r>
            <a:endParaRPr lang="en-US" sz="8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9086" y="3316342"/>
            <a:ext cx="0" cy="2283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 flipH="1" flipV="1">
            <a:off x="1568466" y="4277080"/>
            <a:ext cx="1578235" cy="57699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570673" y="4280554"/>
            <a:ext cx="150812" cy="18097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ular Callout 53"/>
          <p:cNvSpPr/>
          <p:nvPr/>
        </p:nvSpPr>
        <p:spPr>
          <a:xfrm>
            <a:off x="3106581" y="3920192"/>
            <a:ext cx="1035050" cy="273051"/>
          </a:xfrm>
          <a:prstGeom prst="wedgeRectCallout">
            <a:avLst>
              <a:gd name="adj1" fmla="val -84023"/>
              <a:gd name="adj2" fmla="val 113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“Version 0.8.0”</a:t>
            </a:r>
            <a:endParaRPr lang="en-US" sz="800" dirty="0" smtClean="0"/>
          </a:p>
        </p:txBody>
      </p:sp>
      <p:sp>
        <p:nvSpPr>
          <p:cNvPr id="55" name="Rectangular Callout 54"/>
          <p:cNvSpPr/>
          <p:nvPr/>
        </p:nvSpPr>
        <p:spPr>
          <a:xfrm>
            <a:off x="132497" y="3929848"/>
            <a:ext cx="1335785" cy="253870"/>
          </a:xfrm>
          <a:prstGeom prst="wedgeRectCallout">
            <a:avLst>
              <a:gd name="adj1" fmla="val 86304"/>
              <a:gd name="adj2" fmla="val 122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“Version 0.9.0-SNAPSHOT”</a:t>
            </a:r>
            <a:endParaRPr lang="en-US" sz="800" dirty="0"/>
          </a:p>
        </p:txBody>
      </p:sp>
      <p:sp>
        <p:nvSpPr>
          <p:cNvPr id="56" name="Oval 55"/>
          <p:cNvSpPr/>
          <p:nvPr/>
        </p:nvSpPr>
        <p:spPr>
          <a:xfrm>
            <a:off x="2000030" y="4293384"/>
            <a:ext cx="150812" cy="18097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818078" y="562611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master</a:t>
            </a:r>
            <a:endParaRPr lang="en-US" sz="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403865" y="4597523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0.8.0</a:t>
            </a:r>
            <a:endParaRPr lang="en-US" sz="800" b="1" dirty="0"/>
          </a:p>
        </p:txBody>
      </p:sp>
      <p:sp>
        <p:nvSpPr>
          <p:cNvPr id="59" name="Rectangular Callout 58"/>
          <p:cNvSpPr/>
          <p:nvPr/>
        </p:nvSpPr>
        <p:spPr>
          <a:xfrm>
            <a:off x="103113" y="4597523"/>
            <a:ext cx="1335785" cy="253870"/>
          </a:xfrm>
          <a:prstGeom prst="wedgeRectCallout">
            <a:avLst>
              <a:gd name="adj1" fmla="val 87730"/>
              <a:gd name="adj2" fmla="val -122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v0.9.0-SNAPSHOT</a:t>
            </a:r>
            <a:endParaRPr lang="en-US" sz="800" dirty="0"/>
          </a:p>
        </p:txBody>
      </p:sp>
      <p:sp>
        <p:nvSpPr>
          <p:cNvPr id="60" name="Rectangular Callout 59"/>
          <p:cNvSpPr/>
          <p:nvPr/>
        </p:nvSpPr>
        <p:spPr>
          <a:xfrm>
            <a:off x="2980857" y="4597523"/>
            <a:ext cx="1335785" cy="253870"/>
          </a:xfrm>
          <a:prstGeom prst="wedgeRectCallout">
            <a:avLst>
              <a:gd name="adj1" fmla="val -66767"/>
              <a:gd name="adj2" fmla="val -112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v0.8.0</a:t>
            </a:r>
            <a:endParaRPr lang="en-US" sz="8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595140" y="2488526"/>
            <a:ext cx="1" cy="3341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359276" y="5866106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master</a:t>
            </a:r>
            <a:endParaRPr lang="en-US" sz="800" b="1" dirty="0"/>
          </a:p>
        </p:txBody>
      </p:sp>
      <p:cxnSp>
        <p:nvCxnSpPr>
          <p:cNvPr id="72" name="Elbow Connector 71"/>
          <p:cNvCxnSpPr/>
          <p:nvPr/>
        </p:nvCxnSpPr>
        <p:spPr>
          <a:xfrm rot="5400000" flipH="1" flipV="1">
            <a:off x="7094520" y="4649619"/>
            <a:ext cx="1578235" cy="57699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096727" y="4653093"/>
            <a:ext cx="150812" cy="18097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ular Callout 73"/>
          <p:cNvSpPr/>
          <p:nvPr/>
        </p:nvSpPr>
        <p:spPr>
          <a:xfrm>
            <a:off x="8632635" y="4292731"/>
            <a:ext cx="1035050" cy="273051"/>
          </a:xfrm>
          <a:prstGeom prst="wedgeRectCallout">
            <a:avLst>
              <a:gd name="adj1" fmla="val -84023"/>
              <a:gd name="adj2" fmla="val 113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“Version 0.8.0”</a:t>
            </a:r>
            <a:endParaRPr lang="en-US" sz="800" dirty="0" smtClean="0"/>
          </a:p>
        </p:txBody>
      </p:sp>
      <p:sp>
        <p:nvSpPr>
          <p:cNvPr id="75" name="Rectangular Callout 74"/>
          <p:cNvSpPr/>
          <p:nvPr/>
        </p:nvSpPr>
        <p:spPr>
          <a:xfrm>
            <a:off x="8506911" y="4970062"/>
            <a:ext cx="1335785" cy="253870"/>
          </a:xfrm>
          <a:prstGeom prst="wedgeRectCallout">
            <a:avLst>
              <a:gd name="adj1" fmla="val -66767"/>
              <a:gd name="adj2" fmla="val -112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v0.8.0</a:t>
            </a:r>
            <a:endParaRPr lang="en-US" sz="800" dirty="0"/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7094520" y="3430948"/>
            <a:ext cx="1578235" cy="57699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096727" y="3452736"/>
            <a:ext cx="150812" cy="18097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ular Callout 77"/>
          <p:cNvSpPr/>
          <p:nvPr/>
        </p:nvSpPr>
        <p:spPr>
          <a:xfrm>
            <a:off x="8632635" y="3092374"/>
            <a:ext cx="1035050" cy="273051"/>
          </a:xfrm>
          <a:prstGeom prst="wedgeRectCallout">
            <a:avLst>
              <a:gd name="adj1" fmla="val -84023"/>
              <a:gd name="adj2" fmla="val 11331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“Version 0.9.0”</a:t>
            </a:r>
            <a:endParaRPr lang="en-US" sz="800" dirty="0" smtClean="0"/>
          </a:p>
        </p:txBody>
      </p:sp>
      <p:sp>
        <p:nvSpPr>
          <p:cNvPr id="79" name="Rectangular Callout 78"/>
          <p:cNvSpPr/>
          <p:nvPr/>
        </p:nvSpPr>
        <p:spPr>
          <a:xfrm>
            <a:off x="5651142" y="3101964"/>
            <a:ext cx="1335785" cy="253870"/>
          </a:xfrm>
          <a:prstGeom prst="wedgeRectCallout">
            <a:avLst>
              <a:gd name="adj1" fmla="val 86304"/>
              <a:gd name="adj2" fmla="val 12266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“Version 1.0.0-SNAPSHOT”</a:t>
            </a:r>
            <a:endParaRPr lang="en-US" sz="800" dirty="0"/>
          </a:p>
        </p:txBody>
      </p:sp>
      <p:sp>
        <p:nvSpPr>
          <p:cNvPr id="80" name="Oval 79"/>
          <p:cNvSpPr/>
          <p:nvPr/>
        </p:nvSpPr>
        <p:spPr>
          <a:xfrm>
            <a:off x="7526084" y="3465566"/>
            <a:ext cx="150812" cy="18097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929919" y="3769705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0.9.0</a:t>
            </a:r>
            <a:endParaRPr lang="en-US" sz="800" b="1" dirty="0"/>
          </a:p>
        </p:txBody>
      </p:sp>
      <p:sp>
        <p:nvSpPr>
          <p:cNvPr id="82" name="Rectangular Callout 81"/>
          <p:cNvSpPr/>
          <p:nvPr/>
        </p:nvSpPr>
        <p:spPr>
          <a:xfrm>
            <a:off x="5629167" y="3769705"/>
            <a:ext cx="1335785" cy="253870"/>
          </a:xfrm>
          <a:prstGeom prst="wedgeRectCallout">
            <a:avLst>
              <a:gd name="adj1" fmla="val 87730"/>
              <a:gd name="adj2" fmla="val -12246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“Version 1.0.0-SNAPSHOT”</a:t>
            </a:r>
            <a:endParaRPr lang="en-US" sz="800" dirty="0"/>
          </a:p>
        </p:txBody>
      </p:sp>
      <p:sp>
        <p:nvSpPr>
          <p:cNvPr id="83" name="Rectangular Callout 82"/>
          <p:cNvSpPr/>
          <p:nvPr/>
        </p:nvSpPr>
        <p:spPr>
          <a:xfrm>
            <a:off x="8506911" y="3769705"/>
            <a:ext cx="1335785" cy="253870"/>
          </a:xfrm>
          <a:prstGeom prst="wedgeRectCallout">
            <a:avLst>
              <a:gd name="adj1" fmla="val -66767"/>
              <a:gd name="adj2" fmla="val -11246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v0.9.0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7975605" y="503097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0.8.0</a:t>
            </a:r>
            <a:endParaRPr lang="en-US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325814" y="205101"/>
            <a:ext cx="0" cy="2283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 flipH="1" flipV="1">
            <a:off x="2825193" y="1147648"/>
            <a:ext cx="1578235" cy="57699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827401" y="1169313"/>
            <a:ext cx="150812" cy="18097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ular Callout 95"/>
          <p:cNvSpPr/>
          <p:nvPr/>
        </p:nvSpPr>
        <p:spPr>
          <a:xfrm>
            <a:off x="4363309" y="808951"/>
            <a:ext cx="1035050" cy="273051"/>
          </a:xfrm>
          <a:prstGeom prst="wedgeRectCallout">
            <a:avLst>
              <a:gd name="adj1" fmla="val -84023"/>
              <a:gd name="adj2" fmla="val 113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version commit</a:t>
            </a:r>
            <a:endParaRPr lang="en-US" sz="800" dirty="0" smtClean="0"/>
          </a:p>
        </p:txBody>
      </p:sp>
      <p:sp>
        <p:nvSpPr>
          <p:cNvPr id="97" name="Rectangular Callout 96"/>
          <p:cNvSpPr/>
          <p:nvPr/>
        </p:nvSpPr>
        <p:spPr>
          <a:xfrm>
            <a:off x="1389225" y="818607"/>
            <a:ext cx="1335785" cy="253870"/>
          </a:xfrm>
          <a:prstGeom prst="wedgeRectCallout">
            <a:avLst>
              <a:gd name="adj1" fmla="val 86304"/>
              <a:gd name="adj2" fmla="val 122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version </a:t>
            </a:r>
            <a:r>
              <a:rPr lang="en-US" sz="800" b="1" dirty="0" smtClean="0"/>
              <a:t>SNAPSHOT </a:t>
            </a:r>
            <a:r>
              <a:rPr lang="en-US" sz="800" b="1" dirty="0" smtClean="0"/>
              <a:t>commit</a:t>
            </a:r>
            <a:endParaRPr lang="en-US" sz="800" dirty="0"/>
          </a:p>
        </p:txBody>
      </p:sp>
      <p:sp>
        <p:nvSpPr>
          <p:cNvPr id="98" name="Oval 97"/>
          <p:cNvSpPr/>
          <p:nvPr/>
        </p:nvSpPr>
        <p:spPr>
          <a:xfrm>
            <a:off x="3256758" y="1182143"/>
            <a:ext cx="150812" cy="18097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660593" y="148628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VERSION</a:t>
            </a:r>
            <a:endParaRPr lang="en-US" sz="800" b="1" dirty="0"/>
          </a:p>
        </p:txBody>
      </p:sp>
      <p:sp>
        <p:nvSpPr>
          <p:cNvPr id="100" name="Rectangular Callout 99"/>
          <p:cNvSpPr/>
          <p:nvPr/>
        </p:nvSpPr>
        <p:spPr>
          <a:xfrm>
            <a:off x="1359841" y="1486282"/>
            <a:ext cx="1335785" cy="253870"/>
          </a:xfrm>
          <a:prstGeom prst="wedgeRectCallout">
            <a:avLst>
              <a:gd name="adj1" fmla="val 87730"/>
              <a:gd name="adj2" fmla="val -122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v{VERSION-SNAPSHOT}</a:t>
            </a:r>
            <a:r>
              <a:rPr lang="en-US" sz="800" dirty="0" smtClean="0"/>
              <a:t> tag</a:t>
            </a:r>
            <a:endParaRPr lang="en-US" sz="800" dirty="0"/>
          </a:p>
        </p:txBody>
      </p:sp>
      <p:sp>
        <p:nvSpPr>
          <p:cNvPr id="101" name="Rectangular Callout 100"/>
          <p:cNvSpPr/>
          <p:nvPr/>
        </p:nvSpPr>
        <p:spPr>
          <a:xfrm>
            <a:off x="4237585" y="1486282"/>
            <a:ext cx="1335785" cy="253870"/>
          </a:xfrm>
          <a:prstGeom prst="wedgeRectCallout">
            <a:avLst>
              <a:gd name="adj1" fmla="val -66767"/>
              <a:gd name="adj2" fmla="val -112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v{VERSION}</a:t>
            </a:r>
            <a:r>
              <a:rPr lang="en-US" sz="800" dirty="0" smtClean="0"/>
              <a:t> tag</a:t>
            </a:r>
            <a:endParaRPr lang="en-US" sz="800" dirty="0"/>
          </a:p>
        </p:txBody>
      </p:sp>
      <p:sp>
        <p:nvSpPr>
          <p:cNvPr id="102" name="Striped Right Arrow 101"/>
          <p:cNvSpPr/>
          <p:nvPr/>
        </p:nvSpPr>
        <p:spPr>
          <a:xfrm>
            <a:off x="3161197" y="5255673"/>
            <a:ext cx="3737578" cy="641350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Creating release 0.9.0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502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49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Emanoel</dc:creator>
  <cp:keywords>CTPClassification=CTP_IC:VisualMarkings=</cp:keywords>
  <cp:lastModifiedBy>Xavier, Emanoel</cp:lastModifiedBy>
  <cp:revision>10</cp:revision>
  <dcterms:created xsi:type="dcterms:W3CDTF">2017-11-03T00:58:12Z</dcterms:created>
  <dcterms:modified xsi:type="dcterms:W3CDTF">2017-11-03T16:06:46Z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11851854-57a8-408a-8da2-6bdbff9b1c76</vt:lpwstr>
  </property>
  <property fmtid="{D5CDD505-2E9C-101B-9397-08002B2CF9AE}" pid="3" name="CTP_BU">
    <vt:lpwstr>HARDWARE SECURITY GROUP</vt:lpwstr>
  </property>
  <property fmtid="{D5CDD505-2E9C-101B-9397-08002B2CF9AE}" pid="4" name="CTP_TimeStamp">
    <vt:lpwstr>2017-11-03 16:06:36Z</vt:lpwstr>
  </property>
  <property fmtid="{D5CDD505-2E9C-101B-9397-08002B2CF9AE}" pid="5" name="CTPClassification">
    <vt:lpwstr>CTP_IC</vt:lpwstr>
  </property>
</Properties>
</file>