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88EC-6840-42F9-988B-C5C2C163AC70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E822-16E3-45BE-BF6C-4C46B46F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E822-16E3-45BE-BF6C-4C46B46F9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6814-A5BE-4929-B187-3C162A57AD7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3965-4250-4015-915C-3786F4DD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80626" y="3485072"/>
            <a:ext cx="3547373" cy="13629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K8S Controller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60320" y="616788"/>
            <a:ext cx="1846053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OSC</a:t>
            </a:r>
          </a:p>
        </p:txBody>
      </p:sp>
      <p:sp>
        <p:nvSpPr>
          <p:cNvPr id="5" name="Rectangle 4"/>
          <p:cNvSpPr/>
          <p:nvPr/>
        </p:nvSpPr>
        <p:spPr>
          <a:xfrm>
            <a:off x="5706373" y="2040147"/>
            <a:ext cx="1785668" cy="3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SFC SDK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10687" y="2605177"/>
            <a:ext cx="1802921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SFC OVN Plugin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3275" y="3545458"/>
            <a:ext cx="957532" cy="477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OVN NB DB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569518" y="5302389"/>
            <a:ext cx="1569878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8986" y="5276264"/>
            <a:ext cx="1651623" cy="10265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K8S Minion2</a:t>
            </a:r>
          </a:p>
        </p:txBody>
      </p:sp>
      <p:cxnSp>
        <p:nvCxnSpPr>
          <p:cNvPr id="27" name="Elbow Connector 26"/>
          <p:cNvCxnSpPr>
            <a:stCxn id="8" idx="2"/>
            <a:endCxn id="15" idx="0"/>
          </p:cNvCxnSpPr>
          <p:nvPr/>
        </p:nvCxnSpPr>
        <p:spPr>
          <a:xfrm rot="5400000">
            <a:off x="5627214" y="4575289"/>
            <a:ext cx="454343" cy="9998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2" idx="0"/>
          </p:cNvCxnSpPr>
          <p:nvPr/>
        </p:nvCxnSpPr>
        <p:spPr>
          <a:xfrm rot="16200000" flipH="1">
            <a:off x="6615446" y="4586912"/>
            <a:ext cx="428218" cy="950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5" idx="0"/>
          </p:cNvCxnSpPr>
          <p:nvPr/>
        </p:nvCxnSpPr>
        <p:spPr>
          <a:xfrm rot="16200000" flipH="1">
            <a:off x="5488556" y="929496"/>
            <a:ext cx="405442" cy="1815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6" idx="0"/>
          </p:cNvCxnSpPr>
          <p:nvPr/>
        </p:nvCxnSpPr>
        <p:spPr>
          <a:xfrm rot="16200000" flipH="1">
            <a:off x="6512943" y="2505972"/>
            <a:ext cx="185468" cy="129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Diagonal Corner Rectangle 33"/>
          <p:cNvSpPr/>
          <p:nvPr/>
        </p:nvSpPr>
        <p:spPr>
          <a:xfrm>
            <a:off x="2342073" y="871267"/>
            <a:ext cx="992036" cy="508958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Appliance VM Image</a:t>
            </a:r>
          </a:p>
        </p:txBody>
      </p:sp>
      <p:cxnSp>
        <p:nvCxnSpPr>
          <p:cNvPr id="38" name="Elbow Connector 37"/>
          <p:cNvCxnSpPr>
            <a:stCxn id="34" idx="0"/>
            <a:endCxn id="4" idx="1"/>
          </p:cNvCxnSpPr>
          <p:nvPr/>
        </p:nvCxnSpPr>
        <p:spPr>
          <a:xfrm>
            <a:off x="3334109" y="1125746"/>
            <a:ext cx="52621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1"/>
          </p:cNvCxnSpPr>
          <p:nvPr/>
        </p:nvCxnSpPr>
        <p:spPr>
          <a:xfrm rot="10800000">
            <a:off x="4373598" y="1634713"/>
            <a:ext cx="207028" cy="2531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3"/>
            <a:endCxn id="7" idx="3"/>
          </p:cNvCxnSpPr>
          <p:nvPr/>
        </p:nvCxnSpPr>
        <p:spPr>
          <a:xfrm>
            <a:off x="7513608" y="2915728"/>
            <a:ext cx="457199" cy="868587"/>
          </a:xfrm>
          <a:prstGeom prst="bentConnector3">
            <a:avLst>
              <a:gd name="adj1" fmla="val 1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8246" y="1495321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traffic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23404" y="1878576"/>
            <a:ext cx="154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2. workload </a:t>
            </a:r>
            <a:r>
              <a:rPr lang="en-US" dirty="0"/>
              <a:t>discovery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830414" y="3930542"/>
            <a:ext cx="1117121" cy="6069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VirtLet</a:t>
            </a:r>
            <a:r>
              <a:rPr lang="en-US" sz="1000" dirty="0"/>
              <a:t>/</a:t>
            </a:r>
            <a:r>
              <a:rPr lang="en-US" sz="1000" dirty="0" err="1"/>
              <a:t>KubeVirt</a:t>
            </a:r>
            <a:endParaRPr lang="en-US" sz="1000" dirty="0"/>
          </a:p>
        </p:txBody>
      </p:sp>
      <p:cxnSp>
        <p:nvCxnSpPr>
          <p:cNvPr id="79" name="Elbow Connector 78"/>
          <p:cNvCxnSpPr/>
          <p:nvPr/>
        </p:nvCxnSpPr>
        <p:spPr>
          <a:xfrm rot="16200000" flipH="1">
            <a:off x="4218254" y="2222983"/>
            <a:ext cx="1827853" cy="682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6682" y="2110839"/>
            <a:ext cx="79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1. deploy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731779" y="3300312"/>
            <a:ext cx="1323964" cy="1318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Multidocument 112"/>
          <p:cNvSpPr/>
          <p:nvPr/>
        </p:nvSpPr>
        <p:spPr>
          <a:xfrm>
            <a:off x="4824105" y="5673324"/>
            <a:ext cx="1060704" cy="59522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Workload pods</a:t>
            </a:r>
            <a:endParaRPr lang="en-US" sz="1100" dirty="0"/>
          </a:p>
        </p:txBody>
      </p:sp>
      <p:sp>
        <p:nvSpPr>
          <p:cNvPr id="114" name="Flowchart: Multidocument 113"/>
          <p:cNvSpPr/>
          <p:nvPr/>
        </p:nvSpPr>
        <p:spPr>
          <a:xfrm>
            <a:off x="6774445" y="5615796"/>
            <a:ext cx="1060704" cy="59522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Workload pods</a:t>
            </a:r>
            <a:endParaRPr lang="en-US" sz="1100" dirty="0"/>
          </a:p>
        </p:txBody>
      </p:sp>
      <p:sp>
        <p:nvSpPr>
          <p:cNvPr id="116" name="Oval Callout 115"/>
          <p:cNvSpPr/>
          <p:nvPr/>
        </p:nvSpPr>
        <p:spPr>
          <a:xfrm>
            <a:off x="8477227" y="3069771"/>
            <a:ext cx="839302" cy="408229"/>
          </a:xfrm>
          <a:prstGeom prst="wedgeEllipseCallout">
            <a:avLst>
              <a:gd name="adj1" fmla="val -77488"/>
              <a:gd name="adj2" fmla="val 4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</a:t>
            </a:r>
            <a:endParaRPr lang="en-US" sz="1100" dirty="0"/>
          </a:p>
        </p:txBody>
      </p:sp>
      <p:sp>
        <p:nvSpPr>
          <p:cNvPr id="120" name="Oval Callout 119"/>
          <p:cNvSpPr/>
          <p:nvPr/>
        </p:nvSpPr>
        <p:spPr>
          <a:xfrm>
            <a:off x="7531955" y="1112603"/>
            <a:ext cx="1380226" cy="855454"/>
          </a:xfrm>
          <a:prstGeom prst="wedgeEllipseCallout">
            <a:avLst>
              <a:gd name="adj1" fmla="val -104795"/>
              <a:gd name="adj2" fmla="val 45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k8s-minon1,  clientp1, </a:t>
            </a:r>
            <a:endParaRPr lang="en-US" sz="800" dirty="0" smtClean="0"/>
          </a:p>
          <a:p>
            <a:pPr algn="ctr"/>
            <a:r>
              <a:rPr lang="en-US" sz="800" dirty="0"/>
              <a:t>v</a:t>
            </a:r>
            <a:r>
              <a:rPr lang="en-US" sz="800" dirty="0" smtClean="0"/>
              <a:t>nfp1,</a:t>
            </a:r>
          </a:p>
          <a:p>
            <a:pPr algn="ctr"/>
            <a:r>
              <a:rPr lang="en-US" sz="800" dirty="0" smtClean="0"/>
              <a:t>v</a:t>
            </a:r>
            <a:r>
              <a:rPr lang="en-US" sz="800" dirty="0" smtClean="0"/>
              <a:t>nfp2</a:t>
            </a:r>
            <a:r>
              <a:rPr lang="en-US" sz="800" dirty="0" smtClean="0"/>
              <a:t>,</a:t>
            </a:r>
          </a:p>
          <a:p>
            <a:pPr algn="ctr"/>
            <a:r>
              <a:rPr lang="en-US" sz="800" dirty="0"/>
              <a:t>e</a:t>
            </a:r>
            <a:r>
              <a:rPr lang="en-US" sz="800" dirty="0" smtClean="0"/>
              <a:t>xit-</a:t>
            </a:r>
            <a:r>
              <a:rPr lang="en-US" sz="800" dirty="0" err="1" smtClean="0"/>
              <a:t>lport</a:t>
            </a:r>
            <a:r>
              <a:rPr lang="en-US" sz="800" dirty="0" smtClean="0"/>
              <a:t>,</a:t>
            </a:r>
          </a:p>
          <a:p>
            <a:pPr algn="ctr"/>
            <a:r>
              <a:rPr lang="en-US" sz="800" dirty="0" smtClean="0"/>
              <a:t>bi-directional 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821400" y="1192061"/>
            <a:ext cx="2203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Traffic steering for a pod on minion1</a:t>
            </a:r>
            <a:endParaRPr lang="en-US" sz="1000" dirty="0"/>
          </a:p>
        </p:txBody>
      </p:sp>
      <p:sp>
        <p:nvSpPr>
          <p:cNvPr id="35" name="Quad Arrow 34"/>
          <p:cNvSpPr/>
          <p:nvPr/>
        </p:nvSpPr>
        <p:spPr>
          <a:xfrm>
            <a:off x="6215334" y="4108322"/>
            <a:ext cx="867506" cy="694427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</a:t>
            </a:r>
            <a:r>
              <a:rPr lang="en-US" sz="800" dirty="0" smtClean="0"/>
              <a:t>8s-minion1</a:t>
            </a:r>
            <a:endParaRPr lang="en-US" sz="800" dirty="0"/>
          </a:p>
        </p:txBody>
      </p:sp>
      <p:sp>
        <p:nvSpPr>
          <p:cNvPr id="47" name="Quad Arrow 46"/>
          <p:cNvSpPr/>
          <p:nvPr/>
        </p:nvSpPr>
        <p:spPr>
          <a:xfrm>
            <a:off x="7175857" y="4104175"/>
            <a:ext cx="867506" cy="694427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r>
              <a:rPr lang="en-US" sz="800" dirty="0" smtClean="0"/>
              <a:t>8s-minion2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158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56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47</cp:revision>
  <dcterms:created xsi:type="dcterms:W3CDTF">2017-06-27T01:27:05Z</dcterms:created>
  <dcterms:modified xsi:type="dcterms:W3CDTF">2017-07-05T15:11:56Z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d2e5453f-a74c-4ec3-9850-f84ba4f63a74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2017-07-05 15:11:26Z</vt:lpwstr>
  </property>
  <property fmtid="{D5CDD505-2E9C-101B-9397-08002B2CF9AE}" pid="5" name="CTPClassification">
    <vt:lpwstr>CTP_IC</vt:lpwstr>
  </property>
</Properties>
</file>