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E6B6-7D9F-400B-88CA-7A14D9BECB6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907E-03EE-4A08-B113-D83370A54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3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E6B6-7D9F-400B-88CA-7A14D9BECB6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907E-03EE-4A08-B113-D83370A54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8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E6B6-7D9F-400B-88CA-7A14D9BECB6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907E-03EE-4A08-B113-D83370A54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1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E6B6-7D9F-400B-88CA-7A14D9BECB6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907E-03EE-4A08-B113-D83370A54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1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E6B6-7D9F-400B-88CA-7A14D9BECB6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907E-03EE-4A08-B113-D83370A54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E6B6-7D9F-400B-88CA-7A14D9BECB6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907E-03EE-4A08-B113-D83370A54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9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E6B6-7D9F-400B-88CA-7A14D9BECB6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907E-03EE-4A08-B113-D83370A54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0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E6B6-7D9F-400B-88CA-7A14D9BECB6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907E-03EE-4A08-B113-D83370A54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E6B6-7D9F-400B-88CA-7A14D9BECB6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907E-03EE-4A08-B113-D83370A54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4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E6B6-7D9F-400B-88CA-7A14D9BECB6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907E-03EE-4A08-B113-D83370A54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9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E6B6-7D9F-400B-88CA-7A14D9BECB6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907E-03EE-4A08-B113-D83370A54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7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1E6B6-7D9F-400B-88CA-7A14D9BECB6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E907E-03EE-4A08-B113-D83370A54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6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1777185" y="2532895"/>
            <a:ext cx="6156960" cy="2908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>
                <a:solidFill>
                  <a:schemeClr val="tx1"/>
                </a:solidFill>
              </a:rPr>
              <a:t>Concurrent/Parallel Tasks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62300" y="502919"/>
            <a:ext cx="3485635" cy="6998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SecurityGroupCheckMetaTask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4068976" y="939113"/>
            <a:ext cx="1672281" cy="26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Is VC Type K8s?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06628" y="1793870"/>
            <a:ext cx="2278790" cy="34969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/>
              <a:t>SecurityGroupUpdateOrDeleteMetaTask</a:t>
            </a:r>
            <a:endParaRPr lang="en-US" sz="1000" dirty="0"/>
          </a:p>
        </p:txBody>
      </p:sp>
      <p:cxnSp>
        <p:nvCxnSpPr>
          <p:cNvPr id="8" name="Elbow Connector 7"/>
          <p:cNvCxnSpPr>
            <a:stCxn id="5" idx="2"/>
            <a:endCxn id="6" idx="0"/>
          </p:cNvCxnSpPr>
          <p:nvPr/>
        </p:nvCxnSpPr>
        <p:spPr>
          <a:xfrm rot="5400000">
            <a:off x="3579997" y="468750"/>
            <a:ext cx="591146" cy="20590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68193" y="1258309"/>
            <a:ext cx="476714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5394753" y="1792141"/>
            <a:ext cx="3090219" cy="55564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UpdateOrDeleteK8sSecurityGroupMetaTask</a:t>
            </a:r>
            <a:endParaRPr lang="en-US" sz="1000" dirty="0"/>
          </a:p>
        </p:txBody>
      </p:sp>
      <p:cxnSp>
        <p:nvCxnSpPr>
          <p:cNvPr id="17" name="Elbow Connector 16"/>
          <p:cNvCxnSpPr>
            <a:stCxn id="4" idx="2"/>
            <a:endCxn id="15" idx="0"/>
          </p:cNvCxnSpPr>
          <p:nvPr/>
        </p:nvCxnSpPr>
        <p:spPr>
          <a:xfrm rot="16200000" flipH="1">
            <a:off x="5627782" y="480059"/>
            <a:ext cx="589417" cy="2034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82093" y="1275512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8484971" y="2844243"/>
            <a:ext cx="2278790" cy="27794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/>
              <a:t>PortGroupCheckMetaTask</a:t>
            </a:r>
            <a:endParaRPr lang="en-US" sz="1000" dirty="0"/>
          </a:p>
        </p:txBody>
      </p:sp>
      <p:sp>
        <p:nvSpPr>
          <p:cNvPr id="26" name="Rectangle 25"/>
          <p:cNvSpPr/>
          <p:nvPr/>
        </p:nvSpPr>
        <p:spPr>
          <a:xfrm>
            <a:off x="6878595" y="2095283"/>
            <a:ext cx="1606377" cy="251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SDN Supports Port Group?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83018" y="2727936"/>
            <a:ext cx="3090219" cy="5105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CheckK8sSecurityGroupLabelMetaTask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5384452" y="3782773"/>
            <a:ext cx="2278790" cy="27794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/>
              <a:t>SecurityGroupMemberDeleteTask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>
          <a:xfrm>
            <a:off x="2282935" y="3782772"/>
            <a:ext cx="2622181" cy="46077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smtClean="0"/>
              <a:t>UpdateK8sSecurityGroupMemberLabelMetaTask</a:t>
            </a:r>
            <a:endParaRPr lang="en-US" sz="1000" dirty="0"/>
          </a:p>
        </p:txBody>
      </p:sp>
      <p:cxnSp>
        <p:nvCxnSpPr>
          <p:cNvPr id="40" name="Elbow Connector 39"/>
          <p:cNvCxnSpPr>
            <a:stCxn id="54" idx="2"/>
            <a:endCxn id="32" idx="0"/>
          </p:cNvCxnSpPr>
          <p:nvPr/>
        </p:nvCxnSpPr>
        <p:spPr>
          <a:xfrm rot="5400000">
            <a:off x="5425849" y="2050063"/>
            <a:ext cx="380152" cy="9755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2" idx="2"/>
            <a:endCxn id="38" idx="0"/>
          </p:cNvCxnSpPr>
          <p:nvPr/>
        </p:nvCxnSpPr>
        <p:spPr>
          <a:xfrm rot="5400000">
            <a:off x="4088941" y="2743584"/>
            <a:ext cx="544273" cy="15341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2" idx="2"/>
            <a:endCxn id="35" idx="0"/>
          </p:cNvCxnSpPr>
          <p:nvPr/>
        </p:nvCxnSpPr>
        <p:spPr>
          <a:xfrm rot="16200000" flipH="1">
            <a:off x="5553850" y="2812776"/>
            <a:ext cx="544274" cy="1395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394752" y="2084173"/>
            <a:ext cx="1417939" cy="26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For each label member: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23821" y="2974885"/>
            <a:ext cx="1476861" cy="26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update, delete?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773763" y="5853151"/>
            <a:ext cx="167640" cy="1371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760323" y="5566027"/>
            <a:ext cx="167640" cy="1371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72" name="TextBox 71"/>
          <p:cNvSpPr txBox="1"/>
          <p:nvPr/>
        </p:nvSpPr>
        <p:spPr>
          <a:xfrm>
            <a:off x="1927963" y="5535942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New classes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1927963" y="5798621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Existing classes</a:t>
            </a:r>
            <a:endParaRPr lang="en-US" sz="1000" dirty="0"/>
          </a:p>
        </p:txBody>
      </p:sp>
      <p:cxnSp>
        <p:nvCxnSpPr>
          <p:cNvPr id="16" name="Elbow Connector 15"/>
          <p:cNvCxnSpPr>
            <a:stCxn id="38" idx="2"/>
            <a:endCxn id="34" idx="0"/>
          </p:cNvCxnSpPr>
          <p:nvPr/>
        </p:nvCxnSpPr>
        <p:spPr>
          <a:xfrm rot="16200000" flipH="1">
            <a:off x="3706443" y="4131125"/>
            <a:ext cx="670865" cy="8956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712670" y="4914407"/>
            <a:ext cx="1554107" cy="27794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LabelPodDeleteTask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1996053" y="4914487"/>
            <a:ext cx="1554107" cy="27794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LabelPodCreateTask</a:t>
            </a:r>
            <a:endParaRPr lang="en-US" sz="1000" dirty="0"/>
          </a:p>
        </p:txBody>
      </p:sp>
      <p:cxnSp>
        <p:nvCxnSpPr>
          <p:cNvPr id="13" name="Elbow Connector 12"/>
          <p:cNvCxnSpPr>
            <a:stCxn id="38" idx="2"/>
            <a:endCxn id="31" idx="0"/>
          </p:cNvCxnSpPr>
          <p:nvPr/>
        </p:nvCxnSpPr>
        <p:spPr>
          <a:xfrm rot="5400000">
            <a:off x="2848095" y="4168555"/>
            <a:ext cx="670945" cy="8209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889713" y="3985629"/>
            <a:ext cx="1417939" cy="2587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For each k8s pod: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08100" y="5854814"/>
            <a:ext cx="167640" cy="13716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36" name="Rectangle 35"/>
          <p:cNvSpPr/>
          <p:nvPr/>
        </p:nvSpPr>
        <p:spPr>
          <a:xfrm>
            <a:off x="2994660" y="5567690"/>
            <a:ext cx="167640" cy="13716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37" name="TextBox 36"/>
          <p:cNvSpPr txBox="1"/>
          <p:nvPr/>
        </p:nvSpPr>
        <p:spPr>
          <a:xfrm>
            <a:off x="3162300" y="5537605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Meta tasks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3162300" y="5800284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Tasks</a:t>
            </a:r>
            <a:endParaRPr lang="en-US" sz="1000" dirty="0"/>
          </a:p>
        </p:txBody>
      </p:sp>
      <p:cxnSp>
        <p:nvCxnSpPr>
          <p:cNvPr id="7" name="Curved Connector 6"/>
          <p:cNvCxnSpPr>
            <a:stCxn id="4" idx="3"/>
          </p:cNvCxnSpPr>
          <p:nvPr/>
        </p:nvCxnSpPr>
        <p:spPr>
          <a:xfrm>
            <a:off x="6647935" y="852822"/>
            <a:ext cx="587768" cy="939318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15" idx="2"/>
            <a:endCxn id="32" idx="3"/>
          </p:cNvCxnSpPr>
          <p:nvPr/>
        </p:nvCxnSpPr>
        <p:spPr>
          <a:xfrm rot="5400000">
            <a:off x="6488833" y="2532188"/>
            <a:ext cx="635434" cy="266626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32" idx="1"/>
            <a:endCxn id="38" idx="1"/>
          </p:cNvCxnSpPr>
          <p:nvPr/>
        </p:nvCxnSpPr>
        <p:spPr>
          <a:xfrm rot="10800000" flipV="1">
            <a:off x="2282936" y="2983217"/>
            <a:ext cx="1300083" cy="1029939"/>
          </a:xfrm>
          <a:prstGeom prst="curvedConnector3">
            <a:avLst>
              <a:gd name="adj1" fmla="val 117583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32" idx="3"/>
            <a:endCxn id="35" idx="3"/>
          </p:cNvCxnSpPr>
          <p:nvPr/>
        </p:nvCxnSpPr>
        <p:spPr>
          <a:xfrm>
            <a:off x="6673237" y="2983218"/>
            <a:ext cx="990005" cy="938529"/>
          </a:xfrm>
          <a:prstGeom prst="curvedConnector3">
            <a:avLst>
              <a:gd name="adj1" fmla="val 123091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38" idx="1"/>
            <a:endCxn id="31" idx="1"/>
          </p:cNvCxnSpPr>
          <p:nvPr/>
        </p:nvCxnSpPr>
        <p:spPr>
          <a:xfrm rot="10800000" flipV="1">
            <a:off x="1996053" y="4013157"/>
            <a:ext cx="286882" cy="1040304"/>
          </a:xfrm>
          <a:prstGeom prst="curvedConnector3">
            <a:avLst>
              <a:gd name="adj1" fmla="val 179684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8" idx="3"/>
            <a:endCxn id="34" idx="3"/>
          </p:cNvCxnSpPr>
          <p:nvPr/>
        </p:nvCxnSpPr>
        <p:spPr>
          <a:xfrm>
            <a:off x="4905116" y="4013157"/>
            <a:ext cx="361661" cy="1040224"/>
          </a:xfrm>
          <a:prstGeom prst="curvedConnector3">
            <a:avLst>
              <a:gd name="adj1" fmla="val 163208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5" idx="2"/>
            <a:endCxn id="25" idx="1"/>
          </p:cNvCxnSpPr>
          <p:nvPr/>
        </p:nvCxnSpPr>
        <p:spPr>
          <a:xfrm rot="16200000" flipH="1">
            <a:off x="7394701" y="1892946"/>
            <a:ext cx="635433" cy="1545108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2" idx="3"/>
            <a:endCxn id="25" idx="1"/>
          </p:cNvCxnSpPr>
          <p:nvPr/>
        </p:nvCxnSpPr>
        <p:spPr>
          <a:xfrm flipV="1">
            <a:off x="6673237" y="2983217"/>
            <a:ext cx="181173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00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Xavier, Emanoel</dc:creator>
  <cp:keywords>CTPClassification=CTP_IC:VisualMarkings=</cp:keywords>
  <cp:lastModifiedBy>Xavier, Emanoel</cp:lastModifiedBy>
  <cp:revision>1</cp:revision>
  <dcterms:created xsi:type="dcterms:W3CDTF">2017-08-28T23:08:58Z</dcterms:created>
  <dcterms:modified xsi:type="dcterms:W3CDTF">2017-08-28T23:10:52Z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044f32c1-1595-4b4b-8c9a-85f0c6f35b91</vt:lpwstr>
  </property>
  <property fmtid="{D5CDD505-2E9C-101B-9397-08002B2CF9AE}" pid="3" name="CTP_BU">
    <vt:lpwstr>HARDWARE SECURITY GROUP</vt:lpwstr>
  </property>
  <property fmtid="{D5CDD505-2E9C-101B-9397-08002B2CF9AE}" pid="4" name="CTP_TimeStamp">
    <vt:lpwstr>2017-08-28 23:10:14Z</vt:lpwstr>
  </property>
  <property fmtid="{D5CDD505-2E9C-101B-9397-08002B2CF9AE}" pid="5" name="CTPClassification">
    <vt:lpwstr>CTP_IC</vt:lpwstr>
  </property>
</Properties>
</file>