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6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1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CB22-6C4D-4E95-B5D8-99C36CCA8A8E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8545576" y="5145972"/>
            <a:ext cx="2947364" cy="601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545576" y="4276726"/>
            <a:ext cx="2947364" cy="601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77185" y="2532895"/>
            <a:ext cx="6156960" cy="2908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2300" y="502919"/>
            <a:ext cx="3485635" cy="6998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SecurityGroupCheckMetaTask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4068976" y="939113"/>
            <a:ext cx="1672281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VC Type K8s?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6628" y="1793870"/>
            <a:ext cx="2278790" cy="3496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SecurityGroupUpdateOrDeleteMetaTask</a:t>
            </a:r>
            <a:endParaRPr lang="en-US" sz="1000" dirty="0"/>
          </a:p>
        </p:txBody>
      </p: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579997" y="468750"/>
            <a:ext cx="591146" cy="2059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68193" y="1258309"/>
            <a:ext cx="47671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5394753" y="1792141"/>
            <a:ext cx="4962411" cy="5556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KubernetesSecurityGroupUpdateOrDeleteMetaTask</a:t>
            </a:r>
            <a:endParaRPr lang="en-US" sz="1000" dirty="0"/>
          </a:p>
        </p:txBody>
      </p:sp>
      <p:cxnSp>
        <p:nvCxnSpPr>
          <p:cNvPr id="17" name="Elbow Connector 16"/>
          <p:cNvCxnSpPr>
            <a:stCxn id="4" idx="2"/>
            <a:endCxn id="15" idx="0"/>
          </p:cNvCxnSpPr>
          <p:nvPr/>
        </p:nvCxnSpPr>
        <p:spPr>
          <a:xfrm rot="16200000" flipH="1">
            <a:off x="6095830" y="12011"/>
            <a:ext cx="589417" cy="2970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82093" y="127551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736478" y="2835911"/>
            <a:ext cx="2278790" cy="2779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PortGroupCheckMetaTask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3583018" y="2727936"/>
            <a:ext cx="3090219" cy="5105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KubernetesSecurityGroupLabelCheckMetaTask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5384452" y="3782773"/>
            <a:ext cx="2278790" cy="2779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SecurityGroupMemberDeleteTask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2282935" y="3782772"/>
            <a:ext cx="2622181" cy="4607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SecurityGroupMemberLabelUpdateMetaTask</a:t>
            </a:r>
            <a:endParaRPr lang="en-US" sz="1000" dirty="0"/>
          </a:p>
        </p:txBody>
      </p:sp>
      <p:cxnSp>
        <p:nvCxnSpPr>
          <p:cNvPr id="40" name="Elbow Connector 39"/>
          <p:cNvCxnSpPr>
            <a:stCxn id="54" idx="2"/>
            <a:endCxn id="32" idx="0"/>
          </p:cNvCxnSpPr>
          <p:nvPr/>
        </p:nvCxnSpPr>
        <p:spPr>
          <a:xfrm rot="5400000">
            <a:off x="5425849" y="2050063"/>
            <a:ext cx="380152" cy="975594"/>
          </a:xfrm>
          <a:prstGeom prst="bentConnector3">
            <a:avLst>
              <a:gd name="adj1" fmla="val 30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2" idx="2"/>
            <a:endCxn id="38" idx="0"/>
          </p:cNvCxnSpPr>
          <p:nvPr/>
        </p:nvCxnSpPr>
        <p:spPr>
          <a:xfrm rot="5400000">
            <a:off x="4088941" y="2743584"/>
            <a:ext cx="544273" cy="1534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2" idx="2"/>
            <a:endCxn id="35" idx="0"/>
          </p:cNvCxnSpPr>
          <p:nvPr/>
        </p:nvCxnSpPr>
        <p:spPr>
          <a:xfrm rot="16200000" flipH="1">
            <a:off x="5553850" y="2812776"/>
            <a:ext cx="544274" cy="1395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394752" y="2084173"/>
            <a:ext cx="1417939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label member: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3821" y="2974885"/>
            <a:ext cx="1476861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update, delete?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773763" y="5853151"/>
            <a:ext cx="167640" cy="13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60323" y="5566027"/>
            <a:ext cx="167640" cy="13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1927963" y="5535942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classes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1927963" y="5798621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Existing classes</a:t>
            </a:r>
            <a:endParaRPr lang="en-US" sz="1000" dirty="0"/>
          </a:p>
        </p:txBody>
      </p:sp>
      <p:cxnSp>
        <p:nvCxnSpPr>
          <p:cNvPr id="16" name="Elbow Connector 15"/>
          <p:cNvCxnSpPr>
            <a:stCxn id="38" idx="2"/>
            <a:endCxn id="34" idx="0"/>
          </p:cNvCxnSpPr>
          <p:nvPr/>
        </p:nvCxnSpPr>
        <p:spPr>
          <a:xfrm rot="16200000" flipH="1">
            <a:off x="3706443" y="4131125"/>
            <a:ext cx="670865" cy="895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12670" y="4914407"/>
            <a:ext cx="1554107" cy="2779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LabelPodDeleteTask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1996053" y="4914487"/>
            <a:ext cx="1554107" cy="2779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LabelPodCreateTask</a:t>
            </a:r>
            <a:endParaRPr lang="en-US" sz="1000" dirty="0"/>
          </a:p>
        </p:txBody>
      </p:sp>
      <p:cxnSp>
        <p:nvCxnSpPr>
          <p:cNvPr id="13" name="Elbow Connector 12"/>
          <p:cNvCxnSpPr>
            <a:stCxn id="38" idx="2"/>
            <a:endCxn id="31" idx="0"/>
          </p:cNvCxnSpPr>
          <p:nvPr/>
        </p:nvCxnSpPr>
        <p:spPr>
          <a:xfrm rot="5400000">
            <a:off x="2848095" y="4168555"/>
            <a:ext cx="670945" cy="820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89713" y="3985629"/>
            <a:ext cx="1417939" cy="2587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k8s pod: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08100" y="5854814"/>
            <a:ext cx="16764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36" name="Rectangle 35"/>
          <p:cNvSpPr/>
          <p:nvPr/>
        </p:nvSpPr>
        <p:spPr>
          <a:xfrm>
            <a:off x="2994660" y="5567690"/>
            <a:ext cx="167640" cy="13716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37" name="TextBox 36"/>
          <p:cNvSpPr txBox="1"/>
          <p:nvPr/>
        </p:nvSpPr>
        <p:spPr>
          <a:xfrm>
            <a:off x="3162300" y="553760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Meta tasks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162300" y="5800284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Tasks</a:t>
            </a:r>
            <a:endParaRPr lang="en-US" sz="1000" dirty="0"/>
          </a:p>
        </p:txBody>
      </p:sp>
      <p:cxnSp>
        <p:nvCxnSpPr>
          <p:cNvPr id="7" name="Curved Connector 6"/>
          <p:cNvCxnSpPr>
            <a:stCxn id="4" idx="3"/>
          </p:cNvCxnSpPr>
          <p:nvPr/>
        </p:nvCxnSpPr>
        <p:spPr>
          <a:xfrm>
            <a:off x="6647935" y="852822"/>
            <a:ext cx="587768" cy="939318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2" idx="1"/>
            <a:endCxn id="38" idx="1"/>
          </p:cNvCxnSpPr>
          <p:nvPr/>
        </p:nvCxnSpPr>
        <p:spPr>
          <a:xfrm rot="10800000" flipV="1">
            <a:off x="2282936" y="2983217"/>
            <a:ext cx="1300083" cy="1029939"/>
          </a:xfrm>
          <a:prstGeom prst="curvedConnector3">
            <a:avLst>
              <a:gd name="adj1" fmla="val 11758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2" idx="3"/>
            <a:endCxn id="35" idx="3"/>
          </p:cNvCxnSpPr>
          <p:nvPr/>
        </p:nvCxnSpPr>
        <p:spPr>
          <a:xfrm>
            <a:off x="6673237" y="2983218"/>
            <a:ext cx="990005" cy="938529"/>
          </a:xfrm>
          <a:prstGeom prst="curvedConnector3">
            <a:avLst>
              <a:gd name="adj1" fmla="val 12309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8" idx="1"/>
            <a:endCxn id="31" idx="1"/>
          </p:cNvCxnSpPr>
          <p:nvPr/>
        </p:nvCxnSpPr>
        <p:spPr>
          <a:xfrm rot="10800000" flipV="1">
            <a:off x="1996053" y="4013157"/>
            <a:ext cx="286882" cy="1040304"/>
          </a:xfrm>
          <a:prstGeom prst="curvedConnector3">
            <a:avLst>
              <a:gd name="adj1" fmla="val 17968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8" idx="3"/>
            <a:endCxn id="34" idx="3"/>
          </p:cNvCxnSpPr>
          <p:nvPr/>
        </p:nvCxnSpPr>
        <p:spPr>
          <a:xfrm>
            <a:off x="4905116" y="4013157"/>
            <a:ext cx="361661" cy="1040224"/>
          </a:xfrm>
          <a:prstGeom prst="curvedConnector3">
            <a:avLst>
              <a:gd name="adj1" fmla="val 16320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8" idx="3"/>
            <a:endCxn id="25" idx="1"/>
          </p:cNvCxnSpPr>
          <p:nvPr/>
        </p:nvCxnSpPr>
        <p:spPr>
          <a:xfrm flipV="1">
            <a:off x="7934145" y="2974885"/>
            <a:ext cx="802333" cy="1012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873471" y="2039725"/>
            <a:ext cx="1417939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Deleted SG?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62424" y="2062873"/>
            <a:ext cx="1417939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SGI: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06700" y="3676223"/>
            <a:ext cx="2278790" cy="2779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MgrSecurityGroupCheckMetaTask</a:t>
            </a:r>
            <a:endParaRPr lang="en-US" sz="1000" dirty="0"/>
          </a:p>
        </p:txBody>
      </p:sp>
      <p:cxnSp>
        <p:nvCxnSpPr>
          <p:cNvPr id="51" name="Elbow Connector 50"/>
          <p:cNvCxnSpPr>
            <a:stCxn id="25" idx="2"/>
            <a:endCxn id="59" idx="0"/>
          </p:cNvCxnSpPr>
          <p:nvPr/>
        </p:nvCxnSpPr>
        <p:spPr>
          <a:xfrm rot="5400000">
            <a:off x="9579802" y="3380151"/>
            <a:ext cx="562365" cy="29778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5" idx="1"/>
            <a:endCxn id="32" idx="1"/>
          </p:cNvCxnSpPr>
          <p:nvPr/>
        </p:nvCxnSpPr>
        <p:spPr>
          <a:xfrm rot="10800000" flipV="1">
            <a:off x="3583019" y="2069962"/>
            <a:ext cx="1811735" cy="913255"/>
          </a:xfrm>
          <a:prstGeom prst="curvedConnector3">
            <a:avLst>
              <a:gd name="adj1" fmla="val 11261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5" idx="3"/>
            <a:endCxn id="25" idx="3"/>
          </p:cNvCxnSpPr>
          <p:nvPr/>
        </p:nvCxnSpPr>
        <p:spPr>
          <a:xfrm>
            <a:off x="10357164" y="2069963"/>
            <a:ext cx="658104" cy="904922"/>
          </a:xfrm>
          <a:prstGeom prst="curvedConnector3">
            <a:avLst>
              <a:gd name="adj1" fmla="val 13473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15" idx="3"/>
            <a:endCxn id="59" idx="3"/>
          </p:cNvCxnSpPr>
          <p:nvPr/>
        </p:nvCxnSpPr>
        <p:spPr>
          <a:xfrm>
            <a:off x="10357164" y="2069963"/>
            <a:ext cx="628326" cy="1745234"/>
          </a:xfrm>
          <a:prstGeom prst="curvedConnector3">
            <a:avLst>
              <a:gd name="adj1" fmla="val 13638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8721589" y="4496421"/>
            <a:ext cx="2278790" cy="2779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CheckPortGroupHookMetaTask</a:t>
            </a:r>
            <a:endParaRPr lang="en-US" sz="1000" dirty="0"/>
          </a:p>
        </p:txBody>
      </p:sp>
      <p:cxnSp>
        <p:nvCxnSpPr>
          <p:cNvPr id="103" name="Curved Connector 102"/>
          <p:cNvCxnSpPr>
            <a:stCxn id="57" idx="2"/>
            <a:endCxn id="98" idx="1"/>
          </p:cNvCxnSpPr>
          <p:nvPr/>
        </p:nvCxnSpPr>
        <p:spPr>
          <a:xfrm rot="16200000" flipH="1">
            <a:off x="7133043" y="3164835"/>
            <a:ext cx="2250884" cy="574182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8888919" y="5371158"/>
            <a:ext cx="2278790" cy="2779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DeleteSecurityGroupInterfaceTask</a:t>
            </a:r>
            <a:endParaRPr lang="en-US" sz="1000" dirty="0"/>
          </a:p>
        </p:txBody>
      </p:sp>
      <p:cxnSp>
        <p:nvCxnSpPr>
          <p:cNvPr id="121" name="Curved Connector 120"/>
          <p:cNvCxnSpPr>
            <a:stCxn id="57" idx="2"/>
            <a:endCxn id="118" idx="1"/>
          </p:cNvCxnSpPr>
          <p:nvPr/>
        </p:nvCxnSpPr>
        <p:spPr>
          <a:xfrm rot="16200000" flipH="1">
            <a:off x="6838332" y="3459545"/>
            <a:ext cx="3183648" cy="917525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052788" y="4990292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Is delete?</a:t>
            </a:r>
            <a:endParaRPr lang="en-US" sz="800" dirty="0"/>
          </a:p>
        </p:txBody>
      </p:sp>
      <p:cxnSp>
        <p:nvCxnSpPr>
          <p:cNvPr id="128" name="Elbow Connector 127"/>
          <p:cNvCxnSpPr>
            <a:stCxn id="98" idx="2"/>
            <a:endCxn id="120" idx="0"/>
          </p:cNvCxnSpPr>
          <p:nvPr/>
        </p:nvCxnSpPr>
        <p:spPr>
          <a:xfrm rot="5400000">
            <a:off x="9885277" y="5011991"/>
            <a:ext cx="26796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25" idx="3"/>
            <a:endCxn id="98" idx="0"/>
          </p:cNvCxnSpPr>
          <p:nvPr/>
        </p:nvCxnSpPr>
        <p:spPr>
          <a:xfrm flipH="1">
            <a:off x="10019258" y="2974885"/>
            <a:ext cx="996010" cy="1301841"/>
          </a:xfrm>
          <a:prstGeom prst="bentConnector4">
            <a:avLst>
              <a:gd name="adj1" fmla="val -22952"/>
              <a:gd name="adj2" fmla="val 83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238473" y="6079145"/>
            <a:ext cx="2278790" cy="2646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DeleteSecurityGroupFromDbTask</a:t>
            </a:r>
            <a:endParaRPr lang="en-US" sz="1000" dirty="0"/>
          </a:p>
        </p:txBody>
      </p:sp>
      <p:cxnSp>
        <p:nvCxnSpPr>
          <p:cNvPr id="152" name="Curved Connector 151"/>
          <p:cNvCxnSpPr>
            <a:stCxn id="49" idx="2"/>
            <a:endCxn id="151" idx="1"/>
          </p:cNvCxnSpPr>
          <p:nvPr/>
        </p:nvCxnSpPr>
        <p:spPr>
          <a:xfrm rot="5400000">
            <a:off x="6956390" y="3585419"/>
            <a:ext cx="3908134" cy="1343968"/>
          </a:xfrm>
          <a:prstGeom prst="curvedConnector4">
            <a:avLst>
              <a:gd name="adj1" fmla="val 9157"/>
              <a:gd name="adj2" fmla="val 11700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20" idx="2"/>
            <a:endCxn id="151" idx="0"/>
          </p:cNvCxnSpPr>
          <p:nvPr/>
        </p:nvCxnSpPr>
        <p:spPr>
          <a:xfrm rot="5400000">
            <a:off x="9532619" y="5592505"/>
            <a:ext cx="331889" cy="641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Emanoel</dc:creator>
  <cp:keywords>CTPClassification=CTP_IC:VisualMarkings=</cp:keywords>
  <cp:lastModifiedBy>Xavier, Emanoel</cp:lastModifiedBy>
  <cp:revision>1</cp:revision>
  <dcterms:created xsi:type="dcterms:W3CDTF">2017-08-25T12:40:18Z</dcterms:created>
  <dcterms:modified xsi:type="dcterms:W3CDTF">2017-08-25T12:41:20Z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55554407-615b-4865-9765-9a7bff2b22c3</vt:lpwstr>
  </property>
  <property fmtid="{D5CDD505-2E9C-101B-9397-08002B2CF9AE}" pid="3" name="CTP_BU">
    <vt:lpwstr>HARDWARE SECURITY GROUP</vt:lpwstr>
  </property>
  <property fmtid="{D5CDD505-2E9C-101B-9397-08002B2CF9AE}" pid="4" name="CTP_TimeStamp">
    <vt:lpwstr>2017-08-25 12:40:35Z</vt:lpwstr>
  </property>
  <property fmtid="{D5CDD505-2E9C-101B-9397-08002B2CF9AE}" pid="5" name="CTPClassification">
    <vt:lpwstr>CTP_IC</vt:lpwstr>
  </property>
</Properties>
</file>