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88A9-2822-4128-BC0E-DAF46248B12C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E342-EF8B-400A-9E67-5EF45064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306"/>
          <p:cNvSpPr/>
          <p:nvPr/>
        </p:nvSpPr>
        <p:spPr>
          <a:xfrm>
            <a:off x="2074430" y="5929940"/>
            <a:ext cx="3407649" cy="600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11565" y="4438544"/>
            <a:ext cx="6733380" cy="724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60025" y="1915534"/>
            <a:ext cx="3395049" cy="626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5864" y="42978"/>
            <a:ext cx="3569758" cy="6998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ConformK8sDeploymentSpecMetaTask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5336055" y="382697"/>
            <a:ext cx="1831706" cy="349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</a:t>
            </a:r>
            <a:r>
              <a:rPr lang="en-US" sz="1000" dirty="0" smtClean="0">
                <a:solidFill>
                  <a:schemeClr val="tx1"/>
                </a:solidFill>
              </a:rPr>
              <a:t>DS/VS/DA marked for deletion?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80833" y="794350"/>
            <a:ext cx="47671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7712441" y="1149349"/>
            <a:ext cx="3090219" cy="3499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DeleteK8sDeploymentTask</a:t>
            </a:r>
            <a:endParaRPr lang="en-US" sz="1000" dirty="0"/>
          </a:p>
        </p:txBody>
      </p:sp>
      <p:cxnSp>
        <p:nvCxnSpPr>
          <p:cNvPr id="17" name="Elbow Connector 16"/>
          <p:cNvCxnSpPr>
            <a:stCxn id="5" idx="2"/>
            <a:endCxn id="15" idx="0"/>
          </p:cNvCxnSpPr>
          <p:nvPr/>
        </p:nvCxnSpPr>
        <p:spPr>
          <a:xfrm rot="16200000" flipH="1">
            <a:off x="7546354" y="-561848"/>
            <a:ext cx="416750" cy="3005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12439" y="2156600"/>
            <a:ext cx="3090219" cy="2868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DeleteDAIFromDbTask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7751422" y="6214460"/>
            <a:ext cx="167640" cy="13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37982" y="5927336"/>
            <a:ext cx="167640" cy="13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7905622" y="588819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classes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7905622" y="6150869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Existing classes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8985759" y="6207062"/>
            <a:ext cx="16764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36" name="Rectangle 35"/>
          <p:cNvSpPr/>
          <p:nvPr/>
        </p:nvSpPr>
        <p:spPr>
          <a:xfrm>
            <a:off x="8972319" y="5919938"/>
            <a:ext cx="167640" cy="13716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37" name="TextBox 36"/>
          <p:cNvSpPr txBox="1"/>
          <p:nvPr/>
        </p:nvSpPr>
        <p:spPr>
          <a:xfrm>
            <a:off x="9139959" y="5889853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Meta tasks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139959" y="6152532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Tasks</a:t>
            </a:r>
            <a:endParaRPr lang="en-US" sz="1000" dirty="0"/>
          </a:p>
        </p:txBody>
      </p:sp>
      <p:cxnSp>
        <p:nvCxnSpPr>
          <p:cNvPr id="7" name="Curved Connector 6"/>
          <p:cNvCxnSpPr>
            <a:stCxn id="5" idx="2"/>
            <a:endCxn id="15" idx="1"/>
          </p:cNvCxnSpPr>
          <p:nvPr/>
        </p:nvCxnSpPr>
        <p:spPr>
          <a:xfrm rot="16200000" flipH="1">
            <a:off x="6686324" y="298182"/>
            <a:ext cx="591701" cy="1460533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57" idx="1"/>
          </p:cNvCxnSpPr>
          <p:nvPr/>
        </p:nvCxnSpPr>
        <p:spPr>
          <a:xfrm rot="16200000" flipH="1">
            <a:off x="5768289" y="1305120"/>
            <a:ext cx="2455918" cy="1432379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5" idx="2"/>
            <a:endCxn id="58" idx="0"/>
          </p:cNvCxnSpPr>
          <p:nvPr/>
        </p:nvCxnSpPr>
        <p:spPr>
          <a:xfrm rot="5400000">
            <a:off x="9049410" y="1707392"/>
            <a:ext cx="41628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712438" y="3105835"/>
            <a:ext cx="3090219" cy="2868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ManagerCheckDevicesMetaTask</a:t>
            </a:r>
            <a:endParaRPr lang="en-US" sz="1000" dirty="0"/>
          </a:p>
        </p:txBody>
      </p:sp>
      <p:cxnSp>
        <p:nvCxnSpPr>
          <p:cNvPr id="59" name="Curved Connector 58"/>
          <p:cNvCxnSpPr>
            <a:endCxn id="32" idx="1"/>
          </p:cNvCxnSpPr>
          <p:nvPr/>
        </p:nvCxnSpPr>
        <p:spPr>
          <a:xfrm rot="16200000" flipH="1">
            <a:off x="6223654" y="811248"/>
            <a:ext cx="1557757" cy="1419814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8" idx="2"/>
            <a:endCxn id="57" idx="0"/>
          </p:cNvCxnSpPr>
          <p:nvPr/>
        </p:nvCxnSpPr>
        <p:spPr>
          <a:xfrm rot="5400000">
            <a:off x="8975442" y="2823727"/>
            <a:ext cx="56421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9715" y="1643796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For each DAI in the DS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7712437" y="3748597"/>
            <a:ext cx="3090219" cy="2868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DeleteDSFromDbTask</a:t>
            </a:r>
            <a:endParaRPr lang="en-US" sz="1000" dirty="0"/>
          </a:p>
        </p:txBody>
      </p:sp>
      <p:cxnSp>
        <p:nvCxnSpPr>
          <p:cNvPr id="61" name="Elbow Connector 60"/>
          <p:cNvCxnSpPr>
            <a:stCxn id="57" idx="2"/>
            <a:endCxn id="66" idx="0"/>
          </p:cNvCxnSpPr>
          <p:nvPr/>
        </p:nvCxnSpPr>
        <p:spPr>
          <a:xfrm rot="5400000">
            <a:off x="9079601" y="3570650"/>
            <a:ext cx="3558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endCxn id="66" idx="1"/>
          </p:cNvCxnSpPr>
          <p:nvPr/>
        </p:nvCxnSpPr>
        <p:spPr>
          <a:xfrm rot="16200000" flipH="1">
            <a:off x="5442404" y="1621998"/>
            <a:ext cx="3098678" cy="1441387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520983" y="1089599"/>
            <a:ext cx="4187621" cy="6807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CreateOrUpdateK8sDeploymentMetaTask</a:t>
            </a:r>
            <a:endParaRPr lang="en-US" sz="1000" dirty="0"/>
          </a:p>
        </p:txBody>
      </p:sp>
      <p:cxnSp>
        <p:nvCxnSpPr>
          <p:cNvPr id="88" name="Elbow Connector 87"/>
          <p:cNvCxnSpPr>
            <a:stCxn id="5" idx="2"/>
            <a:endCxn id="86" idx="0"/>
          </p:cNvCxnSpPr>
          <p:nvPr/>
        </p:nvCxnSpPr>
        <p:spPr>
          <a:xfrm rot="5400000">
            <a:off x="4754851" y="-407458"/>
            <a:ext cx="357000" cy="263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74079" y="670240"/>
            <a:ext cx="47671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2105819" y="3013209"/>
            <a:ext cx="2977873" cy="3294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CheckK8sDeploymentStateTask</a:t>
            </a:r>
            <a:endParaRPr lang="en-US" sz="1000" dirty="0"/>
          </a:p>
        </p:txBody>
      </p:sp>
      <p:cxnSp>
        <p:nvCxnSpPr>
          <p:cNvPr id="92" name="Elbow Connector 91"/>
          <p:cNvCxnSpPr>
            <a:stCxn id="109" idx="2"/>
            <a:endCxn id="120" idx="0"/>
          </p:cNvCxnSpPr>
          <p:nvPr/>
        </p:nvCxnSpPr>
        <p:spPr>
          <a:xfrm rot="16200000" flipH="1">
            <a:off x="4669701" y="1792072"/>
            <a:ext cx="475488" cy="297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971614" y="1353163"/>
            <a:ext cx="1574190" cy="349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DS replica count != K8s deployment replica 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23419" y="2178553"/>
            <a:ext cx="2865525" cy="3294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UpdateK8sDeploymentTask</a:t>
            </a:r>
            <a:endParaRPr lang="en-US" sz="1000" dirty="0"/>
          </a:p>
        </p:txBody>
      </p:sp>
      <p:cxnSp>
        <p:nvCxnSpPr>
          <p:cNvPr id="124" name="Elbow Connector 123"/>
          <p:cNvCxnSpPr>
            <a:stCxn id="120" idx="2"/>
            <a:endCxn id="91" idx="0"/>
          </p:cNvCxnSpPr>
          <p:nvPr/>
        </p:nvCxnSpPr>
        <p:spPr>
          <a:xfrm rot="5400000">
            <a:off x="4072863" y="2029890"/>
            <a:ext cx="505212" cy="1461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663211" y="1383430"/>
            <a:ext cx="1446741" cy="349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K8s deployment null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70662" y="2152726"/>
            <a:ext cx="2406076" cy="3294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CreateK8sDeploymentTask</a:t>
            </a:r>
            <a:endParaRPr lang="en-US" sz="1000" dirty="0"/>
          </a:p>
        </p:txBody>
      </p:sp>
      <p:cxnSp>
        <p:nvCxnSpPr>
          <p:cNvPr id="139" name="Elbow Connector 138"/>
          <p:cNvCxnSpPr>
            <a:stCxn id="130" idx="2"/>
            <a:endCxn id="131" idx="0"/>
          </p:cNvCxnSpPr>
          <p:nvPr/>
        </p:nvCxnSpPr>
        <p:spPr>
          <a:xfrm rot="5400000">
            <a:off x="2070444" y="1836588"/>
            <a:ext cx="419394" cy="212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endCxn id="120" idx="3"/>
          </p:cNvCxnSpPr>
          <p:nvPr/>
        </p:nvCxnSpPr>
        <p:spPr>
          <a:xfrm>
            <a:off x="5056178" y="1747474"/>
            <a:ext cx="1432766" cy="595801"/>
          </a:xfrm>
          <a:prstGeom prst="curvedConnector3">
            <a:avLst>
              <a:gd name="adj1" fmla="val 11595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/>
          <p:cNvCxnSpPr>
            <a:stCxn id="86" idx="1"/>
            <a:endCxn id="91" idx="1"/>
          </p:cNvCxnSpPr>
          <p:nvPr/>
        </p:nvCxnSpPr>
        <p:spPr>
          <a:xfrm rot="10800000" flipH="1" flipV="1">
            <a:off x="1520983" y="1429981"/>
            <a:ext cx="584836" cy="1747949"/>
          </a:xfrm>
          <a:prstGeom prst="curvedConnector3">
            <a:avLst>
              <a:gd name="adj1" fmla="val -166027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1" idx="2"/>
            <a:endCxn id="91" idx="0"/>
          </p:cNvCxnSpPr>
          <p:nvPr/>
        </p:nvCxnSpPr>
        <p:spPr>
          <a:xfrm rot="16200000" flipH="1">
            <a:off x="2618709" y="2037161"/>
            <a:ext cx="531039" cy="1421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86" idx="1"/>
            <a:endCxn id="131" idx="1"/>
          </p:cNvCxnSpPr>
          <p:nvPr/>
        </p:nvCxnSpPr>
        <p:spPr>
          <a:xfrm rot="10800000" flipV="1">
            <a:off x="970663" y="1429982"/>
            <a:ext cx="550321" cy="887466"/>
          </a:xfrm>
          <a:prstGeom prst="curvedConnector3">
            <a:avLst>
              <a:gd name="adj1" fmla="val 14153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1813400" y="3700205"/>
            <a:ext cx="3569758" cy="6156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ConformK8sDeploymentPodsMetaTask</a:t>
            </a:r>
            <a:endParaRPr lang="en-US" sz="1000" dirty="0"/>
          </a:p>
        </p:txBody>
      </p:sp>
      <p:cxnSp>
        <p:nvCxnSpPr>
          <p:cNvPr id="202" name="Elbow Connector 201"/>
          <p:cNvCxnSpPr>
            <a:stCxn id="91" idx="2"/>
            <a:endCxn id="200" idx="0"/>
          </p:cNvCxnSpPr>
          <p:nvPr/>
        </p:nvCxnSpPr>
        <p:spPr>
          <a:xfrm rot="16200000" flipH="1">
            <a:off x="3417741" y="3519667"/>
            <a:ext cx="357552" cy="3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/>
          <p:cNvCxnSpPr>
            <a:stCxn id="4" idx="1"/>
            <a:endCxn id="86" idx="1"/>
          </p:cNvCxnSpPr>
          <p:nvPr/>
        </p:nvCxnSpPr>
        <p:spPr>
          <a:xfrm rot="10800000" flipV="1">
            <a:off x="1520984" y="392880"/>
            <a:ext cx="2814881" cy="1037101"/>
          </a:xfrm>
          <a:prstGeom prst="curvedConnector3">
            <a:avLst>
              <a:gd name="adj1" fmla="val 10812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001954" y="4758001"/>
            <a:ext cx="2977873" cy="3294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CreateK8sDAITask</a:t>
            </a:r>
            <a:endParaRPr lang="en-US" sz="1000" dirty="0"/>
          </a:p>
        </p:txBody>
      </p:sp>
      <p:sp>
        <p:nvSpPr>
          <p:cNvPr id="227" name="Rectangle 226"/>
          <p:cNvSpPr/>
          <p:nvPr/>
        </p:nvSpPr>
        <p:spPr>
          <a:xfrm>
            <a:off x="549863" y="4800771"/>
            <a:ext cx="3090219" cy="2868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DeleteDAIFromDbTask</a:t>
            </a:r>
            <a:endParaRPr lang="en-US" sz="1000" dirty="0"/>
          </a:p>
        </p:txBody>
      </p:sp>
      <p:sp>
        <p:nvSpPr>
          <p:cNvPr id="241" name="Rectangle 240"/>
          <p:cNvSpPr/>
          <p:nvPr/>
        </p:nvSpPr>
        <p:spPr>
          <a:xfrm>
            <a:off x="1813400" y="3965946"/>
            <a:ext cx="1349080" cy="349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deleted pod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014505" y="3950462"/>
            <a:ext cx="1349080" cy="3499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new pod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4" name="Elbow Connector 243"/>
          <p:cNvCxnSpPr>
            <a:stCxn id="241" idx="2"/>
            <a:endCxn id="227" idx="0"/>
          </p:cNvCxnSpPr>
          <p:nvPr/>
        </p:nvCxnSpPr>
        <p:spPr>
          <a:xfrm rot="5400000">
            <a:off x="2048996" y="4361826"/>
            <a:ext cx="484923" cy="39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42" idx="2"/>
            <a:endCxn id="226" idx="0"/>
          </p:cNvCxnSpPr>
          <p:nvPr/>
        </p:nvCxnSpPr>
        <p:spPr>
          <a:xfrm rot="16200000" flipH="1">
            <a:off x="4861150" y="4128259"/>
            <a:ext cx="457637" cy="801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/>
          <p:cNvCxnSpPr>
            <a:stCxn id="86" idx="1"/>
            <a:endCxn id="241" idx="1"/>
          </p:cNvCxnSpPr>
          <p:nvPr/>
        </p:nvCxnSpPr>
        <p:spPr>
          <a:xfrm rot="10800000" flipH="1" flipV="1">
            <a:off x="1520982" y="1429981"/>
            <a:ext cx="292417" cy="2710915"/>
          </a:xfrm>
          <a:prstGeom prst="curvedConnector3">
            <a:avLst>
              <a:gd name="adj1" fmla="val -30109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2233143" y="6590379"/>
            <a:ext cx="3090219" cy="2868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ManagerCheckDevicesMetaTask</a:t>
            </a:r>
            <a:endParaRPr lang="en-US" sz="1000" dirty="0"/>
          </a:p>
        </p:txBody>
      </p:sp>
      <p:cxnSp>
        <p:nvCxnSpPr>
          <p:cNvPr id="257" name="Curved Connector 256"/>
          <p:cNvCxnSpPr>
            <a:stCxn id="241" idx="1"/>
            <a:endCxn id="256" idx="1"/>
          </p:cNvCxnSpPr>
          <p:nvPr/>
        </p:nvCxnSpPr>
        <p:spPr>
          <a:xfrm rot="10800000" flipH="1" flipV="1">
            <a:off x="1813399" y="4140897"/>
            <a:ext cx="419743" cy="2592916"/>
          </a:xfrm>
          <a:prstGeom prst="curvedConnector3">
            <a:avLst>
              <a:gd name="adj1" fmla="val -544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endCxn id="273" idx="0"/>
          </p:cNvCxnSpPr>
          <p:nvPr/>
        </p:nvCxnSpPr>
        <p:spPr>
          <a:xfrm rot="5400000">
            <a:off x="3631769" y="5309483"/>
            <a:ext cx="292972" cy="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993374" y="5455970"/>
            <a:ext cx="3569758" cy="42557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ConformK8sDSInspectionPortsMetaTask</a:t>
            </a:r>
            <a:endParaRPr lang="en-US" sz="1000" dirty="0"/>
          </a:p>
        </p:txBody>
      </p:sp>
      <p:sp>
        <p:nvSpPr>
          <p:cNvPr id="299" name="Rectangle 298"/>
          <p:cNvSpPr/>
          <p:nvPr/>
        </p:nvSpPr>
        <p:spPr>
          <a:xfrm>
            <a:off x="2287287" y="6134411"/>
            <a:ext cx="2977873" cy="3294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UpdateSDNInspectionPortTask</a:t>
            </a:r>
            <a:endParaRPr lang="en-US" sz="1000" dirty="0"/>
          </a:p>
        </p:txBody>
      </p:sp>
      <p:cxnSp>
        <p:nvCxnSpPr>
          <p:cNvPr id="310" name="Elbow Connector 309"/>
          <p:cNvCxnSpPr>
            <a:stCxn id="273" idx="2"/>
            <a:endCxn id="299" idx="0"/>
          </p:cNvCxnSpPr>
          <p:nvPr/>
        </p:nvCxnSpPr>
        <p:spPr>
          <a:xfrm rot="5400000">
            <a:off x="3650807" y="6006964"/>
            <a:ext cx="252865" cy="2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2733555" y="5651075"/>
            <a:ext cx="2056762" cy="17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orphan inspection port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Curved Connector 314"/>
          <p:cNvCxnSpPr>
            <a:stCxn id="241" idx="1"/>
            <a:endCxn id="273" idx="1"/>
          </p:cNvCxnSpPr>
          <p:nvPr/>
        </p:nvCxnSpPr>
        <p:spPr>
          <a:xfrm rot="10800000" flipH="1" flipV="1">
            <a:off x="1813400" y="4140896"/>
            <a:ext cx="179974" cy="1527861"/>
          </a:xfrm>
          <a:prstGeom prst="curvedConnector3">
            <a:avLst>
              <a:gd name="adj1" fmla="val -12701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/>
          <p:cNvCxnSpPr>
            <a:stCxn id="273" idx="1"/>
            <a:endCxn id="299" idx="1"/>
          </p:cNvCxnSpPr>
          <p:nvPr/>
        </p:nvCxnSpPr>
        <p:spPr>
          <a:xfrm rot="10800000" flipH="1" flipV="1">
            <a:off x="1993373" y="5668757"/>
            <a:ext cx="293913" cy="630375"/>
          </a:xfrm>
          <a:prstGeom prst="curvedConnector3">
            <a:avLst>
              <a:gd name="adj1" fmla="val -7777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stCxn id="307" idx="3"/>
            <a:endCxn id="256" idx="3"/>
          </p:cNvCxnSpPr>
          <p:nvPr/>
        </p:nvCxnSpPr>
        <p:spPr>
          <a:xfrm flipH="1">
            <a:off x="5323362" y="6230020"/>
            <a:ext cx="158717" cy="503793"/>
          </a:xfrm>
          <a:prstGeom prst="bentConnector3">
            <a:avLst>
              <a:gd name="adj1" fmla="val -14403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9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Emanoel</dc:creator>
  <cp:keywords>CTPClassification=CTP_IC:VisualMarkings=</cp:keywords>
  <cp:lastModifiedBy>Xavier, Emanoel</cp:lastModifiedBy>
  <cp:revision>3</cp:revision>
  <dcterms:created xsi:type="dcterms:W3CDTF">2017-08-24T18:34:42Z</dcterms:created>
  <dcterms:modified xsi:type="dcterms:W3CDTF">2017-08-24T19:57:17Z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91ba8e89-e719-4466-9864-da9585a61c0e</vt:lpwstr>
  </property>
  <property fmtid="{D5CDD505-2E9C-101B-9397-08002B2CF9AE}" pid="3" name="CTP_BU">
    <vt:lpwstr>HARDWARE SECURITY GROUP</vt:lpwstr>
  </property>
  <property fmtid="{D5CDD505-2E9C-101B-9397-08002B2CF9AE}" pid="4" name="CTP_TimeStamp">
    <vt:lpwstr>2017-08-24 19:57:14Z</vt:lpwstr>
  </property>
  <property fmtid="{D5CDD505-2E9C-101B-9397-08002B2CF9AE}" pid="5" name="CTPClassification">
    <vt:lpwstr>CTP_IC</vt:lpwstr>
  </property>
</Properties>
</file>