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F527"/>
    <a:srgbClr val="070743"/>
    <a:srgbClr val="045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D8A5-CF58-4A34-B196-12175B8817C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100F-95E8-46B2-979F-7476EC83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D8A5-CF58-4A34-B196-12175B8817C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100F-95E8-46B2-979F-7476EC83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4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D8A5-CF58-4A34-B196-12175B8817C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100F-95E8-46B2-979F-7476EC83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D8A5-CF58-4A34-B196-12175B8817C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100F-95E8-46B2-979F-7476EC83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9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D8A5-CF58-4A34-B196-12175B8817C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100F-95E8-46B2-979F-7476EC83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9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D8A5-CF58-4A34-B196-12175B8817C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100F-95E8-46B2-979F-7476EC83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6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D8A5-CF58-4A34-B196-12175B8817C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100F-95E8-46B2-979F-7476EC83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9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D8A5-CF58-4A34-B196-12175B8817C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100F-95E8-46B2-979F-7476EC83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5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D8A5-CF58-4A34-B196-12175B8817C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100F-95E8-46B2-979F-7476EC83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D8A5-CF58-4A34-B196-12175B8817C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100F-95E8-46B2-979F-7476EC83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D8A5-CF58-4A34-B196-12175B8817C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100F-95E8-46B2-979F-7476EC83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CD8A5-CF58-4A34-B196-12175B8817C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4100F-95E8-46B2-979F-7476EC83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991600" cy="6858000"/>
          </a:xfrm>
        </p:spPr>
        <p:txBody>
          <a:bodyPr>
            <a:normAutofit fontScale="90000"/>
          </a:bodyPr>
          <a:lstStyle/>
          <a:p>
            <a:r>
              <a:rPr lang="en-US" sz="69600" dirty="0" smtClean="0">
                <a:solidFill>
                  <a:srgbClr val="27F527"/>
                </a:solidFill>
                <a:latin typeface="French Script MT" panose="03020402040607040605" pitchFamily="66" charset="0"/>
              </a:rPr>
              <a:t>B</a:t>
            </a:r>
            <a:endParaRPr lang="en-US" sz="69600" dirty="0">
              <a:solidFill>
                <a:srgbClr val="27F527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9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991600" cy="6858000"/>
          </a:xfrm>
        </p:spPr>
        <p:txBody>
          <a:bodyPr>
            <a:normAutofit fontScale="90000"/>
          </a:bodyPr>
          <a:lstStyle/>
          <a:p>
            <a:r>
              <a:rPr lang="en-US" sz="69600" dirty="0" smtClean="0">
                <a:solidFill>
                  <a:srgbClr val="27F527"/>
                </a:solidFill>
                <a:latin typeface="Lindsey" panose="03080502040402020203" pitchFamily="66" charset="0"/>
              </a:rPr>
              <a:t>B</a:t>
            </a:r>
            <a:endParaRPr lang="en-US" sz="69600" dirty="0">
              <a:solidFill>
                <a:srgbClr val="27F527"/>
              </a:solidFill>
              <a:latin typeface="Lindsey" panose="030805020404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8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991600" cy="6858000"/>
          </a:xfrm>
        </p:spPr>
        <p:txBody>
          <a:bodyPr>
            <a:normAutofit fontScale="90000"/>
          </a:bodyPr>
          <a:lstStyle/>
          <a:p>
            <a:r>
              <a:rPr lang="en-US" sz="69600" dirty="0" smtClean="0">
                <a:solidFill>
                  <a:srgbClr val="27F527"/>
                </a:solidFill>
                <a:latin typeface="Poor Richard" panose="02080502050505020702" pitchFamily="18" charset="0"/>
              </a:rPr>
              <a:t>B</a:t>
            </a:r>
            <a:endParaRPr lang="en-US" sz="69600" dirty="0">
              <a:solidFill>
                <a:srgbClr val="27F527"/>
              </a:solidFill>
              <a:latin typeface="Poor Richard" panose="020805020505050207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4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</vt:lpstr>
      <vt:lpstr>B</vt:lpstr>
      <vt:lpstr>B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>Tasha</dc:creator>
  <cp:lastModifiedBy>Tasha</cp:lastModifiedBy>
  <cp:revision>4</cp:revision>
  <dcterms:created xsi:type="dcterms:W3CDTF">2016-07-01T20:00:34Z</dcterms:created>
  <dcterms:modified xsi:type="dcterms:W3CDTF">2016-07-01T20:50:35Z</dcterms:modified>
</cp:coreProperties>
</file>