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26"/>
  </p:notesMasterIdLst>
  <p:handoutMasterIdLst>
    <p:handoutMasterId r:id="rId27"/>
  </p:handoutMasterIdLst>
  <p:sldIdLst>
    <p:sldId id="256" r:id="rId2"/>
    <p:sldId id="491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33" r:id="rId20"/>
    <p:sldId id="528" r:id="rId21"/>
    <p:sldId id="529" r:id="rId22"/>
    <p:sldId id="530" r:id="rId23"/>
    <p:sldId id="531" r:id="rId24"/>
    <p:sldId id="3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F2"/>
    <a:srgbClr val="990099"/>
    <a:srgbClr val="66FF33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29" autoAdjust="0"/>
    <p:restoredTop sz="94503" autoAdjust="0"/>
  </p:normalViewPr>
  <p:slideViewPr>
    <p:cSldViewPr showGuides="1">
      <p:cViewPr varScale="1">
        <p:scale>
          <a:sx n="94" d="100"/>
          <a:sy n="94" d="100"/>
        </p:scale>
        <p:origin x="-112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9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1698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7EA14-3CF7-7F4D-9197-32F93FF25ED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5AF5A-8E64-2A43-B0F7-054775CE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5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新細明體" pitchFamily="-110" charset="-120"/>
              </a:defRPr>
            </a:lvl1pPr>
          </a:lstStyle>
          <a:p>
            <a:fld id="{EB27E567-B5AD-9C4E-A815-D94597189A3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856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20EAB-88C4-A044-9202-F3DCAB33C84A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>
              <a:latin typeface="Arial" pitchFamily="-110" charset="0"/>
              <a:cs typeface="新細明體" pitchFamily="-110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2721CD-CE67-7242-B50D-A28DBF234E9D}" type="slidenum">
              <a:rPr lang="en-US"/>
              <a:pPr/>
              <a:t>11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FB518123-8061-C14E-ADE3-5263C93C319F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11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F5575E-31EB-6346-8F11-4906867206B3}" type="slidenum">
              <a:rPr lang="en-US"/>
              <a:pPr/>
              <a:t>12</a:t>
            </a:fld>
            <a:endParaRPr lang="en-US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1F83FB6D-D487-FD4B-99F0-F5044E53FFE7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12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5025A1-D279-9146-9F53-A525905A4A40}" type="slidenum">
              <a:rPr lang="en-US"/>
              <a:pPr/>
              <a:t>13</a:t>
            </a:fld>
            <a:endParaRPr 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D1FAF2A-9927-904E-B3BD-1A0554D97787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13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18D10B-5597-9347-8A33-48E4698269AF}" type="slidenum">
              <a:rPr lang="en-US"/>
              <a:pPr/>
              <a:t>14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09439E2A-CA30-2746-870A-F4E58D8805FA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14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AA326A-F321-F648-B886-BB7225F1FA9F}" type="slidenum">
              <a:rPr lang="en-US"/>
              <a:pPr/>
              <a:t>15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9F85498F-14B4-BA46-8063-A29798174BF8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15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38553-484D-8A48-9EB7-787E43305CFD}" type="slidenum">
              <a:rPr lang="en-US"/>
              <a:pPr/>
              <a:t>16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EE3DABD-F92E-8145-9D7F-C69A7D18B5FC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16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0DF685-4149-1046-B70E-4B996B9E8129}" type="slidenum">
              <a:rPr lang="en-US"/>
              <a:pPr/>
              <a:t>17</a:t>
            </a:fld>
            <a:endParaRPr lang="en-US"/>
          </a:p>
        </p:txBody>
      </p:sp>
      <p:sp>
        <p:nvSpPr>
          <p:cNvPr id="389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7C19EFF0-5E64-CE46-9B41-62BD44E568C6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17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1DC7C7-4A8F-AF49-A1C1-40656C4FC69F}" type="slidenum">
              <a:rPr lang="en-US"/>
              <a:pPr/>
              <a:t>18</a:t>
            </a:fld>
            <a:endParaRPr lang="en-US"/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B6D9B903-0707-9848-9993-4050D58EE32A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18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1DC7C7-4A8F-AF49-A1C1-40656C4FC69F}" type="slidenum">
              <a:rPr lang="en-US"/>
              <a:pPr/>
              <a:t>19</a:t>
            </a:fld>
            <a:endParaRPr lang="en-US"/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B6D9B903-0707-9848-9993-4050D58EE32A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19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062C5B-AE5F-9E47-81FD-3CE0ED147166}" type="slidenum">
              <a:rPr lang="en-US"/>
              <a:pPr/>
              <a:t>20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CAB66BA2-6A5B-6743-BC63-EAF9DC57A94B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20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B5C74C-B313-8848-BEA8-AE3F69A00E04}" type="slidenum">
              <a:rPr lang="en-US"/>
              <a:pPr/>
              <a:t>3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1758349E-45DA-9A40-A311-12B993FB2DF4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3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E4D71-E58E-E248-BD58-6C8C7576AD37}" type="slidenum">
              <a:rPr lang="en-US"/>
              <a:pPr/>
              <a:t>21</a:t>
            </a:fld>
            <a:endParaRPr lang="en-US"/>
          </a:p>
        </p:txBody>
      </p:sp>
      <p:sp>
        <p:nvSpPr>
          <p:cNvPr id="419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B2CB47F8-11F5-9E4B-BCDA-CB68CE554A42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21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B73A8B-B27B-4742-975B-2C1A2FBDD289}" type="slidenum">
              <a:rPr lang="en-US"/>
              <a:pPr/>
              <a:t>22</a:t>
            </a:fld>
            <a:endParaRPr lang="en-US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EEA8A34-FDCD-7D48-A9FD-E3A7CF14C98D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22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6D831B-F8D4-8C49-9B9F-CD82D11B2A71}" type="slidenum">
              <a:rPr lang="en-US"/>
              <a:pPr/>
              <a:t>23</a:t>
            </a:fld>
            <a:endParaRPr lang="en-US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213515F0-8383-6841-9246-766E7CDA2C0E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23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E4391D-F432-0A49-BE05-7E9FE3DAAEE0}" type="slidenum">
              <a:rPr lang="en-US"/>
              <a:pPr/>
              <a:t>4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C389F73-34F0-AA46-8C5A-94F22C5E0227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4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40A1DD-5719-A24B-B03D-B1C391B787A5}" type="slidenum">
              <a:rPr lang="en-US"/>
              <a:pPr/>
              <a:t>5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DE3F505E-7424-C446-AECF-A71FEE340122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5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639C71-572B-7340-810A-6A020D0AEE1A}" type="slidenum">
              <a:rPr lang="en-US"/>
              <a:pPr/>
              <a:t>6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F5F85E4F-C685-834A-B327-D327BB541EA0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6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BA8B65-7425-5146-8A27-BCC5CA367E4B}" type="slidenum">
              <a:rPr lang="en-US"/>
              <a:pPr/>
              <a:t>7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C9B73692-DEA1-584E-9E9C-68DC0FD9EB07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7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FF9F56-E22D-054F-91BF-B23F4AFFE537}" type="slidenum">
              <a:rPr lang="en-US"/>
              <a:pPr/>
              <a:t>8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11AF86A0-57C5-424C-A53B-96F5686AE50B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8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49A93C-B3AE-0A4A-B96E-E14BBBC29803}" type="slidenum">
              <a:rPr lang="en-US"/>
              <a:pPr/>
              <a:t>9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5D4A4C4-D632-B642-9A5B-35A95EB83DE0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DC615A-34AA-FE4E-A44F-D23645139038}" type="slidenum">
              <a:rPr lang="en-US"/>
              <a:pPr/>
              <a:t>10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45EFF81-DBD0-B34C-AB4A-EBBC9947FEA6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10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8080C51-72CF-C04E-99A4-B9789ABDB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8944-E852-9A48-BB1A-E74FCEE85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612-3110-894A-B966-7D53244365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5069"/>
            <a:ext cx="8226720" cy="1140600"/>
          </a:xfrm>
        </p:spPr>
        <p:txBody>
          <a:bodyPr lIns="82945" tIns="41473" rIns="82945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0008"/>
            <a:ext cx="8226720" cy="2193350"/>
          </a:xfrm>
        </p:spPr>
        <p:txBody>
          <a:bodyPr lIns="82945" tIns="41473"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481" y="3931613"/>
            <a:ext cx="8226720" cy="2193351"/>
          </a:xfrm>
        </p:spPr>
        <p:txBody>
          <a:bodyPr lIns="82945" tIns="41473"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fld id="{F9CB218E-9973-6042-9EA4-D5433755F0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DC-3431-8249-9C9F-0FC38E85E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FC42-1C3C-4944-BA53-D29B4726E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338B-3C16-2043-921F-F7D70E560F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145D-F9CF-6942-A872-DD6E8C8BF3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3DAE-FB33-D04D-BC7A-6AB3E0B4C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509D-D50D-8549-840C-0827DECD6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CB6F-11B8-BA4F-94C4-D4F1CF2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674F-E299-334E-8693-45A85F0A0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4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E3CE048-6B05-7C4D-ADA3-98A4A0ECC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uh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uccs.github.io/uccs/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05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b="1" dirty="0" smtClean="0">
                <a:ea typeface="新細明體" pitchFamily="18" charset="-120"/>
              </a:rPr>
              <a:t>UCCS for </a:t>
            </a:r>
            <a:r>
              <a:rPr lang="en-US" altLang="zh-TW" b="1" dirty="0" err="1" smtClean="0">
                <a:ea typeface="新細明體" pitchFamily="18" charset="-120"/>
              </a:rPr>
              <a:t>OpenSHMEM</a:t>
            </a:r>
            <a:endParaRPr lang="en-US" altLang="zh-TW" b="1" dirty="0" smtClean="0">
              <a:ea typeface="新細明體" pitchFamily="18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114800"/>
            <a:ext cx="9144000" cy="22098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Presenters:  Aaron </a:t>
            </a:r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Welch, Pavel Shamis, Steve Poole</a:t>
            </a:r>
            <a:endParaRPr lang="en-US" altLang="zh-TW" sz="2000" dirty="0" smtClean="0">
              <a:solidFill>
                <a:srgbClr val="FFFFFF"/>
              </a:solidFill>
              <a:ea typeface="新細明體" pitchFamily="-110" charset="-120"/>
              <a:cs typeface="新細明體" pitchFamily="-110" charset="-120"/>
            </a:endParaRPr>
          </a:p>
          <a:p>
            <a:pPr algn="r" eaLnBrk="1" hangingPunct="1"/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Material: Aaron Welch</a:t>
            </a:r>
            <a:r>
              <a:rPr lang="en-US" altLang="zh-TW" sz="2000" dirty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, </a:t>
            </a:r>
            <a:r>
              <a:rPr lang="en-US" altLang="zh-TW" sz="2000" dirty="0" err="1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Pengfei</a:t>
            </a:r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 </a:t>
            </a:r>
            <a:r>
              <a:rPr lang="en-US" altLang="zh-TW" sz="2000" dirty="0" err="1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Hao</a:t>
            </a:r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, Deepak </a:t>
            </a:r>
            <a:r>
              <a:rPr lang="en-US" altLang="zh-TW" sz="2000" dirty="0" err="1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Eachempati</a:t>
            </a:r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, Swaroop Pophale, Tony Curtis</a:t>
            </a:r>
            <a:endParaRPr lang="en-US" altLang="zh-TW" sz="2000" dirty="0">
              <a:solidFill>
                <a:srgbClr val="FFFFFF"/>
              </a:solidFill>
              <a:ea typeface="新細明體" pitchFamily="-110" charset="-120"/>
              <a:cs typeface="新細明體" pitchFamily="-110" charset="-120"/>
            </a:endParaRPr>
          </a:p>
          <a:p>
            <a:pPr algn="r" eaLnBrk="1" hangingPunct="1"/>
            <a:r>
              <a:rPr lang="en-US" altLang="zh-TW" sz="2000" dirty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University of Houston, </a:t>
            </a:r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Texas</a:t>
            </a:r>
          </a:p>
          <a:p>
            <a:pPr algn="r" eaLnBrk="1" hangingPunct="1"/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  <a:hlinkClick r:id="rId3"/>
              </a:rPr>
              <a:t>http://www.uh.edu/</a:t>
            </a:r>
            <a:endParaRPr lang="en-US" altLang="zh-TW" sz="2000" dirty="0" smtClean="0">
              <a:solidFill>
                <a:srgbClr val="FFFFFF"/>
              </a:solidFill>
              <a:ea typeface="新細明體" pitchFamily="-110" charset="-120"/>
              <a:cs typeface="新細明體" pitchFamily="-110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0C51-72CF-C04E-99A4-B9789ABDBE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RTE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Handles bootstrapping and other dynamic aspects of the run-time environment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Provides out-of-band support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Abstracted under a single interface to support multiple RTE </a:t>
            </a: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backends</a:t>
            </a: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 including ORTE, STCI, SLURM, and ALPS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9389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>
            <a:normAutofit fontScale="90000"/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Modular Component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Allows for multiple components to be plugged in or swapped out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Interface allows for easy creation of custom components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Licensing support extends to development of proprietary components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4123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Transport Layers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fld id="{DEF4A4ED-8DFB-ED47-93AF-023C11C104FB}" type="slidenum">
              <a:rPr lang="en-US">
                <a:solidFill>
                  <a:srgbClr val="000000"/>
                </a:solidFill>
                <a:latin typeface="Calibri" charset="0"/>
                <a:cs typeface="DejaVu Sans" charset="0"/>
              </a:rPr>
              <a:pPr algn="ctr" hangingPunct="1">
                <a:lnSpc>
                  <a:spcPct val="100000"/>
                </a:lnSpc>
              </a:pPr>
              <a:t>12</a:t>
            </a:fld>
            <a:endParaRPr lang="en-US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Multiple options including </a:t>
            </a:r>
            <a:r>
              <a:rPr lang="en-US" sz="2800" dirty="0" err="1">
                <a:solidFill>
                  <a:srgbClr val="FFFFFF"/>
                </a:solidFill>
                <a:latin typeface="Calibri" charset="0"/>
              </a:rPr>
              <a:t>InfiniBand</a:t>
            </a: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Calibri" charset="0"/>
              </a:rPr>
              <a:t>uGNI</a:t>
            </a: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, and support for intra-node communication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Can be dynamically selected, mixed, and matched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Allows support for hybrid network systems, multi-rail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Integrates with capabilities for transport priority when multiple routes available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0572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What UCCS allows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Library implementers can easily support a wide array of network technologies and configurations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Consistent interface across multiple interconnects and communication libraries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Hybrid development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Heterogeneous systems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0668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Communication Library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UCCS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libRTE</a:t>
            </a:r>
            <a:endParaRPr lang="en-US" sz="3200" dirty="0">
              <a:solidFill>
                <a:srgbClr val="FFFFFF"/>
              </a:solidFill>
              <a:latin typeface="Calibri" charset="0"/>
            </a:endParaRP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RTE backend (ORTE, STCI, </a:t>
            </a: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etc</a:t>
            </a: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User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037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shmem_int_add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(void *target, void *value,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size_t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nbytes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) {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uccs_request_handle_t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uccs_status_t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status;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resource =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select_highest_priority_resource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translate_target_to_remote_address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(target);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find_memory_registration_for_dest_on_pe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, &amp;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rem_reg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uccs_atomic_add_int64_nb(resource, endpoint,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, &amp;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rem_reg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value, 255, &amp;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uccs_wait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, &amp;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uccs_status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Example: shmem_int_add()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039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6480" y="1600008"/>
            <a:ext cx="833472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void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shmem_int_p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 *target,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 value,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) {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uccs_request_handle_t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 =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translate_target_to_remote_address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(target);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uccs_put_contiguous_short_nb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(resource, endpoint,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8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&amp;value, &amp;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remote_reg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), 0, &amp;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uccs_wait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, &amp;status);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Example: shmem_int_p()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fld id="{60AC14F1-B8B7-2E4C-A495-070D8B08AB53}" type="slidenum">
              <a:rPr lang="en-US">
                <a:solidFill>
                  <a:srgbClr val="000000"/>
                </a:solidFill>
                <a:latin typeface="Calibri" charset="0"/>
                <a:cs typeface="DejaVu Sans" charset="0"/>
              </a:rPr>
              <a:pPr algn="ctr" hangingPunct="1">
                <a:lnSpc>
                  <a:spcPct val="100000"/>
                </a:lnSpc>
              </a:pPr>
              <a:t>16</a:t>
            </a:fld>
            <a:endParaRPr lang="en-US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" y="6401473"/>
            <a:ext cx="96912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045440" y="6584371"/>
            <a:ext cx="7488000" cy="1441"/>
          </a:xfrm>
          <a:prstGeom prst="line">
            <a:avLst/>
          </a:prstGeom>
          <a:noFill/>
          <a:ln w="25560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009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6481" y="1219200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shmem_int_put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*target,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*source,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) {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uccs_request_handle_t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translate_target_to_remote_address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(target);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   if (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&lt;=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comms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short_put_size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 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uccs_put_contiguous_short_nb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(resource, endpoint,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source,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remote_reg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0,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else if (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&lt;=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comms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medium_put_size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uccs_put_contiguous_medium_nb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(resource, endpoint,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source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remote_reg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NULL,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0,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else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uccs_put_contiguous_large_nb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(resource, endpoint,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source, 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remote_reg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NULL,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0,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uccs_wait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&amp;status);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 dirty="0"/>
              <a:t>Example: </a:t>
            </a:r>
            <a:r>
              <a:rPr lang="en-US" sz="4000" dirty="0" err="1"/>
              <a:t>shmem_int_put</a:t>
            </a:r>
            <a:r>
              <a:rPr lang="en-US" sz="4000" dirty="0"/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880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OpenSHMEM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reference implementation 1.0e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GASNet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v1.20.2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Pre-production version of UCCS based on v0.2 of UCCS specification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SGI </a:t>
            </a: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Altix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XE1300 system with 12 nodes with two Intel Xeon X5660 CPUs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InfiniBand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interconnect using </a:t>
            </a: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Mellanox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ConnectX-2 QDR HCA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SGI MPT v2.03</a:t>
            </a:r>
            <a:endParaRPr lang="en-US" sz="2400" dirty="0">
              <a:solidFill>
                <a:srgbClr val="FFFFFF"/>
              </a:solidFill>
            </a:endParaRPr>
          </a:p>
          <a:p>
            <a:pPr marL="107950" indent="0">
              <a:spcAft>
                <a:spcPts val="1418"/>
              </a:spcAft>
              <a:buSzPct val="45000"/>
            </a:pPr>
            <a:endParaRPr lang="en-US" sz="24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 dirty="0"/>
              <a:t>Testing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4279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just"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Results obtained from “Designing a High Performance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OpenSHMEM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Implementation Using Universal Common Communication Substrate as a Communication Middleware”, First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OpenSHMEM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Workshop</a:t>
            </a:r>
          </a:p>
          <a:p>
            <a:pPr marL="107950" indent="0">
              <a:spcAft>
                <a:spcPts val="1418"/>
              </a:spcAft>
              <a:buSzPct val="45000"/>
            </a:pPr>
            <a:endParaRPr lang="en-US" sz="3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 dirty="0"/>
              <a:t>Testing Environment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fld id="{80337671-E2EB-F842-A3B9-8CDE5942FBFD}" type="slidenum">
              <a:rPr lang="en-US">
                <a:solidFill>
                  <a:srgbClr val="000000"/>
                </a:solidFill>
                <a:latin typeface="Calibri" charset="0"/>
                <a:cs typeface="DejaVu Sans" charset="0"/>
              </a:rPr>
              <a:pPr algn="ctr" hangingPunct="1">
                <a:lnSpc>
                  <a:spcPct val="100000"/>
                </a:lnSpc>
              </a:pPr>
              <a:t>19</a:t>
            </a:fld>
            <a:endParaRPr lang="en-US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5262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UCCS – Universal Common Communication Substrate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FC42-1C3C-4944-BA53-D29B4726E2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Put Latency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57128" cy="459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960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Get Latency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912925" cy="484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6808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>
            <a:normAutofit fontScale="90000"/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Long Long Fetch-and-Add Latency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66460" cy="453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1952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Development Status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Supported interconnects: IB, </a:t>
            </a: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uGNI</a:t>
            </a: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/Cray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  <a:hlinkClick r:id="rId3"/>
              </a:rPr>
              <a:t>http://uccs.github.io/uccs/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mailto:uccs-info@ornl.gov</a:t>
            </a:r>
            <a:endParaRPr lang="en-US" sz="3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445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Acknowledgements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22193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905000"/>
            <a:ext cx="3095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3962400"/>
            <a:ext cx="8382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This work was supported by the United States Department of Defense &amp; used resources of the Extreme Scale Systems Center at Oak Ridge National Laboratory.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459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Overview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456481" y="1600009"/>
            <a:ext cx="8228160" cy="2158786"/>
          </a:xfrm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Abstract communication and networking implementation details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Support multiple transport layers/programming models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Provide single consistent interface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Communication decoupled from run-time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>
            <a:normAutofit fontScale="25000" lnSpcReduction="20000"/>
          </a:bodyPr>
          <a:lstStyle/>
          <a:p>
            <a:fld id="{F9CB218E-9973-6042-9EA4-D5433755F0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56481" y="3963297"/>
            <a:ext cx="8228160" cy="21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1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 hangingPunct="1">
              <a:lnSpc>
                <a:spcPct val="98000"/>
              </a:lnSpc>
            </a:pPr>
            <a:fld id="{E3171170-50A0-B342-BA57-8D9D485CC7B3}" type="slidenum">
              <a:rPr lang="en-US">
                <a:latin typeface="Calibri" charset="0"/>
              </a:rPr>
              <a:pPr algn="ctr" hangingPunct="1">
                <a:lnSpc>
                  <a:spcPct val="98000"/>
                </a:lnSpc>
              </a:pPr>
              <a:t>3</a:t>
            </a:fld>
            <a:endParaRPr lang="en-US">
              <a:latin typeface="Calibri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47325"/>
            <a:ext cx="6553919" cy="255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8071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Motivation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Efficient communication expected to become increasingly important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What underlying technologies will prevail is unclear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Provide general but low-level interface capable of supporting current or future models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9300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Usability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Increase code reuse, decrease complexity of network backend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Support for multiple communication libraries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Tight integration to foster support for languages and tools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5913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1040" y="1371600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Designed for low overhead, scalability, and resiliency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Maintain minimal footprint with emphasis on reducing the critical path by operating very close to the hardware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Three different sizes for puts and gets (short, medium, and large) using different methods for handling network requests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Emphasis on non-blocking calls using request handles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Support for atomic operations and low-level collectives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147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Capabilities interface allows for querying of hardware support details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Connectivity maps allow for heterogeneous network systems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Dynamic memory registration for multiple remotely accessible regions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Support for active messages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062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1" y="1524000"/>
            <a:ext cx="8228160" cy="348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609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6480" y="1600008"/>
            <a:ext cx="411120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Calibri" charset="0"/>
              </a:rPr>
              <a:t>Contexts provide communication scope and isolation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Calibri" charset="0"/>
              </a:rPr>
              <a:t>Resources represent available communication channels for a network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Calibri" charset="0"/>
              </a:rPr>
              <a:t>Endpoints are the destinations reachable over a particular resource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20" y="2056536"/>
            <a:ext cx="3886560" cy="321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0058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14544</TotalTime>
  <Words>910</Words>
  <Application>Microsoft Macintosh PowerPoint</Application>
  <PresentationFormat>On-screen Show (4:3)</PresentationFormat>
  <Paragraphs>179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 Pop</vt:lpstr>
      <vt:lpstr>UCCS for OpenSHMEM</vt:lpstr>
      <vt:lpstr>UCCS – Universal Common Communication Substrate</vt:lpstr>
      <vt:lpstr>UCCS Overview</vt:lpstr>
      <vt:lpstr>Motivation</vt:lpstr>
      <vt:lpstr>Usability Goals</vt:lpstr>
      <vt:lpstr>UCCS Design</vt:lpstr>
      <vt:lpstr>UCCS Design</vt:lpstr>
      <vt:lpstr>UCCS Design</vt:lpstr>
      <vt:lpstr>UCCS Concepts</vt:lpstr>
      <vt:lpstr>RTE Design</vt:lpstr>
      <vt:lpstr>Modular Component Architecture</vt:lpstr>
      <vt:lpstr>Transport Layers</vt:lpstr>
      <vt:lpstr>What UCCS allows</vt:lpstr>
      <vt:lpstr>User Environment</vt:lpstr>
      <vt:lpstr>Example: shmem_int_add()</vt:lpstr>
      <vt:lpstr>Example: shmem_int_p()</vt:lpstr>
      <vt:lpstr>Example: shmem_int_put()</vt:lpstr>
      <vt:lpstr>Testing Environment</vt:lpstr>
      <vt:lpstr>Testing Environment</vt:lpstr>
      <vt:lpstr>Put Latency</vt:lpstr>
      <vt:lpstr>Get Latency</vt:lpstr>
      <vt:lpstr>Long Long Fetch-and-Add Latency</vt:lpstr>
      <vt:lpstr>Development Status</vt:lpstr>
      <vt:lpstr> Acknowledgements</vt:lpstr>
    </vt:vector>
  </TitlesOfParts>
  <Company>HCS lab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SHMEM</dc:title>
  <dc:creator>Hung-Hsun Su</dc:creator>
  <cp:lastModifiedBy>Shamis, Pavel</cp:lastModifiedBy>
  <cp:revision>788</cp:revision>
  <dcterms:created xsi:type="dcterms:W3CDTF">2010-07-10T21:10:08Z</dcterms:created>
  <dcterms:modified xsi:type="dcterms:W3CDTF">2014-09-10T22:52:36Z</dcterms:modified>
</cp:coreProperties>
</file>