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8" r:id="rId3"/>
    <p:sldId id="257" r:id="rId4"/>
    <p:sldId id="272" r:id="rId5"/>
    <p:sldId id="277" r:id="rId6"/>
    <p:sldId id="276" r:id="rId7"/>
    <p:sldId id="275" r:id="rId8"/>
    <p:sldId id="261" r:id="rId9"/>
    <p:sldId id="273" r:id="rId10"/>
    <p:sldId id="268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88996" autoAdjust="0"/>
  </p:normalViewPr>
  <p:slideViewPr>
    <p:cSldViewPr snapToGrid="0" snapToObjects="1">
      <p:cViewPr>
        <p:scale>
          <a:sx n="80" d="100"/>
          <a:sy n="80" d="100"/>
        </p:scale>
        <p:origin x="-18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709A-6F93-AB45-86F2-C0AA7B66AC74}" type="datetime1">
              <a:rPr lang="en-US" smtClean="0"/>
              <a:t>9/6/14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4E9AD-2312-2846-8899-88DC1BCA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0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BB43F-43C0-CA46-9D03-411B571943D9}" type="datetime1">
              <a:rPr lang="en-US" smtClean="0"/>
              <a:t>9/6/14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50F-1E04-014F-81B6-285FD1B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Library based models such as </a:t>
            </a:r>
            <a:r>
              <a:rPr lang="en-US" dirty="0" err="1" smtClean="0"/>
              <a:t>OpenSHMEM</a:t>
            </a:r>
            <a:r>
              <a:rPr lang="en-US" baseline="0" dirty="0" smtClean="0"/>
              <a:t> is treated  as a </a:t>
            </a:r>
            <a:r>
              <a:rPr lang="en-US" baseline="0" dirty="0" err="1" smtClean="0"/>
              <a:t>blackbox</a:t>
            </a:r>
            <a:r>
              <a:rPr lang="en-US" baseline="0" dirty="0" smtClean="0"/>
              <a:t> for the compiler and do not benefit from the same semantic checking capabilities offered to a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</a:t>
            </a:r>
            <a:r>
              <a:rPr lang="en-US" dirty="0" err="1" smtClean="0"/>
              <a:t>OpenSHMEM</a:t>
            </a:r>
            <a:r>
              <a:rPr lang="en-US" dirty="0" smtClean="0"/>
              <a:t> Analyzer has an interactive</a:t>
            </a:r>
            <a:r>
              <a:rPr lang="en-US" baseline="0" dirty="0" smtClean="0"/>
              <a:t> </a:t>
            </a:r>
            <a:r>
              <a:rPr lang="en-US" dirty="0" smtClean="0"/>
              <a:t>component that provides a graphical user interface using HTML to display its output and to</a:t>
            </a:r>
            <a:r>
              <a:rPr lang="en-US" baseline="0" dirty="0" smtClean="0"/>
              <a:t> </a:t>
            </a:r>
            <a:r>
              <a:rPr lang="en-US" dirty="0" smtClean="0"/>
              <a:t>navigate the source code and error messages within them.</a:t>
            </a:r>
          </a:p>
          <a:p>
            <a:endParaRPr lang="en-US" dirty="0" smtClean="0"/>
          </a:p>
          <a:p>
            <a:r>
              <a:rPr lang="en-US" dirty="0" smtClean="0"/>
              <a:t>-The current input</a:t>
            </a:r>
            <a:r>
              <a:rPr lang="en-US" baseline="0" dirty="0" smtClean="0"/>
              <a:t> </a:t>
            </a:r>
            <a:r>
              <a:rPr lang="en-US" dirty="0" smtClean="0"/>
              <a:t>languages for the </a:t>
            </a:r>
            <a:r>
              <a:rPr lang="en-US" dirty="0" err="1" smtClean="0"/>
              <a:t>OpenSHMEM</a:t>
            </a:r>
            <a:r>
              <a:rPr lang="en-US" dirty="0" smtClean="0"/>
              <a:t> Analyzer are C/C++, </a:t>
            </a:r>
            <a:r>
              <a:rPr lang="en-US" dirty="0" err="1" smtClean="0"/>
              <a:t>OpenSHMEM</a:t>
            </a:r>
            <a:r>
              <a:rPr lang="en-US" dirty="0" smtClean="0"/>
              <a:t> API 1.0.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Installation instructions: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code2html 0.9.1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www.palfrader.org</a:t>
            </a:r>
            <a:r>
              <a:rPr lang="en-US" sz="1200" dirty="0" smtClean="0"/>
              <a:t>/code2html/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file)</a:t>
            </a:r>
          </a:p>
          <a:p>
            <a:endParaRPr lang="en-US" sz="1200" dirty="0" smtClean="0"/>
          </a:p>
          <a:p>
            <a:r>
              <a:rPr lang="en-US" sz="1200" dirty="0" smtClean="0"/>
              <a:t>Note: Make sure to add the path to 'code2html' to your $PATH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</a:t>
            </a:r>
            <a:r>
              <a:rPr lang="en-US" sz="1200" dirty="0" err="1" smtClean="0"/>
              <a:t>graphviz</a:t>
            </a:r>
            <a:r>
              <a:rPr lang="en-US" sz="1200" dirty="0" smtClean="0"/>
              <a:t> 2.28.0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www.graphviz.org</a:t>
            </a:r>
            <a:r>
              <a:rPr lang="en-US" sz="1200" dirty="0" smtClean="0"/>
              <a:t>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</a:t>
            </a:r>
          </a:p>
          <a:p>
            <a:endParaRPr lang="en-US" sz="1200" dirty="0" smtClean="0"/>
          </a:p>
          <a:p>
            <a:r>
              <a:rPr lang="en-US" sz="1200" dirty="0" smtClean="0"/>
              <a:t>Recommended Configuration: ./configure --prefix=&lt;install directory&gt; --enable-python=no</a:t>
            </a:r>
          </a:p>
          <a:p>
            <a:r>
              <a:rPr lang="en-US" sz="1200" dirty="0" smtClean="0"/>
              <a:t>Note: Make sure to add the path to 'dot' to your $PATH</a:t>
            </a:r>
          </a:p>
          <a:p>
            <a:endParaRPr lang="en-US" sz="1200" dirty="0" smtClean="0"/>
          </a:p>
          <a:p>
            <a:endParaRPr lang="en-US" sz="120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tool is currently in its infancy and there are many enhancements to be made, both with</a:t>
            </a:r>
          </a:p>
          <a:p>
            <a:endParaRPr lang="en-US" dirty="0" smtClean="0"/>
          </a:p>
          <a:p>
            <a:r>
              <a:rPr lang="en-US" dirty="0" smtClean="0"/>
              <a:t>analysis capabilities and with its use and invocation.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Fix Figure</a:t>
            </a:r>
            <a:r>
              <a:rPr lang="en-US" sz="1200" b="0" baseline="0" dirty="0" smtClean="0"/>
              <a:t> 1 in </a:t>
            </a:r>
            <a:r>
              <a:rPr lang="en-US" sz="1200" b="0" baseline="0" dirty="0" err="1" smtClean="0"/>
              <a:t>shmem</a:t>
            </a:r>
            <a:r>
              <a:rPr lang="en-US" sz="1200" b="0" baseline="0" dirty="0" smtClean="0"/>
              <a:t> analyzer guide (</a:t>
            </a:r>
            <a:r>
              <a:rPr lang="en-US" sz="1200" b="0" baseline="0" dirty="0" err="1" smtClean="0"/>
              <a:t>shmemcc</a:t>
            </a:r>
            <a:r>
              <a:rPr lang="en-US" sz="1200" b="0" baseline="0" dirty="0" smtClean="0"/>
              <a:t> </a:t>
            </a:r>
            <a:r>
              <a:rPr lang="en-US" sz="1200" b="0" baseline="0" dirty="0" smtClean="0">
                <a:sym typeface="Wingdings"/>
              </a:rPr>
              <a:t> </a:t>
            </a:r>
            <a:r>
              <a:rPr lang="en-US" sz="1200" b="0" baseline="0" dirty="0" err="1" smtClean="0">
                <a:sym typeface="Wingdings"/>
              </a:rPr>
              <a:t>uhcc</a:t>
            </a:r>
            <a:r>
              <a:rPr lang="en-US" sz="1200" b="0" baseline="0" dirty="0" smtClean="0">
                <a:sym typeface="Wingdings"/>
              </a:rPr>
              <a:t>)</a:t>
            </a:r>
            <a:endParaRPr lang="en-US" sz="12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Remove the generation of .</a:t>
            </a:r>
            <a:r>
              <a:rPr lang="en-US" sz="1200" b="0" dirty="0" err="1" smtClean="0"/>
              <a:t>msg</a:t>
            </a:r>
            <a:r>
              <a:rPr lang="en-US" sz="1200" b="0" dirty="0" smtClean="0"/>
              <a:t> files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Remove dot files after generation of gif images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Restructure </a:t>
            </a:r>
            <a:r>
              <a:rPr lang="en-US" sz="1200" b="0" dirty="0" err="1" smtClean="0"/>
              <a:t>OpenSHMEM</a:t>
            </a:r>
            <a:r>
              <a:rPr lang="en-US" sz="1200" b="0" dirty="0" smtClean="0"/>
              <a:t> code in </a:t>
            </a:r>
            <a:r>
              <a:rPr lang="en-US" sz="1200" b="0" dirty="0" err="1" smtClean="0"/>
              <a:t>OpenUH</a:t>
            </a:r>
            <a:endParaRPr lang="en-US" sz="12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Record test-bounds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10A-2C91-A143-A0D6-D87B179152F8}" type="datetime4">
              <a:rPr lang="en-US" smtClean="0"/>
              <a:t>September 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1CD4-BD3D-464B-9184-78FFC2E97AD9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6AF-E785-EF40-A581-BDE4D55F4ABA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9AA-32F7-BC40-9E82-84EE7D640F64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DDC9-55D1-6447-8F23-EB2832B98E47}" type="datetime4">
              <a:rPr lang="en-US" smtClean="0"/>
              <a:t>September 6,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959-6026-844A-8D3C-629F6071B1F6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780A-6800-8948-A870-36DD091D20EA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FEB-36CF-1E46-8135-84F055D6EA5C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1FD-968B-914C-B6B5-7B0352053ED7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B12-5DCA-944A-90D8-136439A8444C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BBBA-55E0-1146-80D4-5ECBA942EF9C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78DFC0-2A2A-DE4F-8853-E62D51D9AECD}" type="datetime4">
              <a:rPr lang="en-US" smtClean="0"/>
              <a:t>September 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276226"/>
            <a:ext cx="8651874" cy="3248024"/>
          </a:xfrm>
        </p:spPr>
        <p:txBody>
          <a:bodyPr/>
          <a:lstStyle/>
          <a:p>
            <a:r>
              <a:rPr lang="en-US" sz="5400" dirty="0" err="1" smtClean="0"/>
              <a:t>Openshmem</a:t>
            </a:r>
            <a:r>
              <a:rPr lang="en-US" sz="5400" dirty="0" smtClean="0"/>
              <a:t> analyzer (OSA)</a:t>
            </a:r>
            <a:endParaRPr lang="en-US" sz="5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6060122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 descr="shmem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16" y="5139115"/>
            <a:ext cx="1679559" cy="1599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6700" y="3476625"/>
            <a:ext cx="3590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Presented by: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Dounia Khaldi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3907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574" y="152718"/>
            <a:ext cx="700405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How to use </a:t>
            </a:r>
            <a:r>
              <a:rPr lang="en-US" dirty="0" err="1" smtClean="0"/>
              <a:t>OpenSHMEM</a:t>
            </a:r>
            <a:r>
              <a:rPr lang="en-US" dirty="0" smtClean="0"/>
              <a:t> Analyzer (Demo)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" y="1997839"/>
            <a:ext cx="774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Hints </a:t>
            </a:r>
            <a:r>
              <a:rPr lang="en-US" sz="2800" dirty="0"/>
              <a:t>on preparing programs for </a:t>
            </a:r>
            <a:r>
              <a:rPr lang="en-US" sz="2800" dirty="0" smtClean="0"/>
              <a:t>OSA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Visualization of results and manipulating </a:t>
            </a:r>
            <a:r>
              <a:rPr lang="en-US" sz="2800" dirty="0" smtClean="0"/>
              <a:t>graphs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Demo videos are here</a:t>
            </a:r>
            <a:r>
              <a:rPr lang="en-US" sz="2800" i="1" dirty="0" smtClean="0"/>
              <a:t> </a:t>
            </a:r>
          </a:p>
          <a:p>
            <a:r>
              <a:rPr lang="en-US" sz="2800" b="1" i="1" dirty="0" smtClean="0"/>
              <a:t> http</a:t>
            </a:r>
            <a:r>
              <a:rPr lang="en-US" sz="2800" b="1" i="1" dirty="0"/>
              <a:t>://</a:t>
            </a:r>
            <a:r>
              <a:rPr lang="en-US" sz="2800" b="1" i="1" dirty="0" err="1"/>
              <a:t>web.cs.uh.edu</a:t>
            </a:r>
            <a:r>
              <a:rPr lang="en-US" sz="2800" b="1" i="1" dirty="0"/>
              <a:t>/~</a:t>
            </a:r>
            <a:r>
              <a:rPr lang="en-US" sz="2800" b="1" i="1" dirty="0" err="1"/>
              <a:t>hpctools</a:t>
            </a:r>
            <a:r>
              <a:rPr lang="en-US" sz="2800" b="1" i="1" dirty="0"/>
              <a:t>/</a:t>
            </a:r>
            <a:r>
              <a:rPr lang="en-US" sz="2800" b="1" i="1" dirty="0" err="1"/>
              <a:t>openshmem</a:t>
            </a:r>
            <a:endParaRPr lang="en-US" sz="2800" b="1" i="1" dirty="0"/>
          </a:p>
          <a:p>
            <a:pPr marL="457200" indent="-457200">
              <a:buFont typeface="Wingdings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67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245475" cy="4373563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b="0" dirty="0" smtClean="0"/>
              <a:t>Work in progress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b="0" dirty="0" smtClean="0"/>
              <a:t>Starting point for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/>
              <a:t>Complete semantic awareness of </a:t>
            </a:r>
            <a:r>
              <a:rPr lang="en-US" sz="2800" dirty="0" err="1" smtClean="0"/>
              <a:t>OpenSHMEM</a:t>
            </a:r>
            <a:r>
              <a:rPr lang="en-US" sz="2800" dirty="0" smtClean="0"/>
              <a:t> in the compiler</a:t>
            </a:r>
            <a:endParaRPr lang="en-US" sz="2800" dirty="0"/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/>
              <a:t>A</a:t>
            </a:r>
            <a:r>
              <a:rPr lang="en-US" sz="2800" b="0" dirty="0" smtClean="0"/>
              <a:t> comprehensive analysis and optimization framework for </a:t>
            </a:r>
            <a:r>
              <a:rPr lang="en-US" sz="2800" b="0" dirty="0" err="1" smtClean="0"/>
              <a:t>OpenSHMEM</a:t>
            </a:r>
            <a:endParaRPr lang="en-US" sz="2800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4875"/>
            <a:ext cx="7620000" cy="3235324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Improving </a:t>
            </a:r>
            <a:r>
              <a:rPr lang="en-US" sz="2800" b="0" dirty="0" err="1"/>
              <a:t>i</a:t>
            </a:r>
            <a:r>
              <a:rPr lang="en-US" sz="2800" b="0" dirty="0" err="1" smtClean="0"/>
              <a:t>nterprocedural</a:t>
            </a:r>
            <a:r>
              <a:rPr lang="en-US" sz="2800" b="0" dirty="0" smtClean="0"/>
              <a:t> analyses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Extending </a:t>
            </a:r>
            <a:r>
              <a:rPr lang="en-US" sz="2800" b="0" dirty="0" err="1" smtClean="0"/>
              <a:t>OpenSHMEM</a:t>
            </a:r>
            <a:r>
              <a:rPr lang="en-US" sz="2800" b="0" dirty="0" smtClean="0"/>
              <a:t> </a:t>
            </a:r>
            <a:r>
              <a:rPr lang="en-US" sz="2800" b="0" dirty="0" smtClean="0"/>
              <a:t>Analyzer </a:t>
            </a:r>
            <a:r>
              <a:rPr lang="en-US" sz="2800" b="0" dirty="0" smtClean="0"/>
              <a:t>to PGAS using the Parallel IR of </a:t>
            </a:r>
            <a:r>
              <a:rPr lang="en-US" sz="2800" b="0" dirty="0" err="1" smtClean="0"/>
              <a:t>OpenUH</a:t>
            </a:r>
            <a:endParaRPr lang="en-US" sz="28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More analyses such as data race detection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Developing optimizations based on OSA</a:t>
            </a:r>
          </a:p>
          <a:p>
            <a:endParaRPr lang="en-US" sz="2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276226"/>
            <a:ext cx="8651874" cy="1247774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Acknowledgment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6060122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0" y="1332630"/>
            <a:ext cx="3387725" cy="1740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1332630"/>
            <a:ext cx="2746374" cy="2746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75" y="3577988"/>
            <a:ext cx="3857625" cy="10020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3877" y="5191800"/>
            <a:ext cx="8096248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The </a:t>
            </a:r>
            <a:r>
              <a:rPr lang="en-US" sz="2000" b="1" dirty="0" err="1"/>
              <a:t>OpenSHMEM</a:t>
            </a:r>
            <a:r>
              <a:rPr lang="en-US" sz="2000" b="1" dirty="0"/>
              <a:t> Analyzer is an on-going research project developed collaboratively by </a:t>
            </a:r>
            <a:r>
              <a:rPr lang="en-US" sz="2000" b="1" dirty="0" smtClean="0"/>
              <a:t>Oak Ridge </a:t>
            </a:r>
            <a:r>
              <a:rPr lang="en-US" sz="2000" b="1" dirty="0"/>
              <a:t>National Laboratories and the University of Houston, with funding from DOD.</a:t>
            </a:r>
          </a:p>
        </p:txBody>
      </p:sp>
    </p:spTree>
    <p:extLst>
      <p:ext uri="{BB962C8B-B14F-4D97-AF65-F5344CB8AC3E}">
        <p14:creationId xmlns:p14="http://schemas.microsoft.com/office/powerpoint/2010/main" val="27672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657350"/>
            <a:ext cx="8610600" cy="43735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Motivation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Features</a:t>
            </a:r>
            <a:endParaRPr lang="en-US" sz="3200" b="0" dirty="0" smtClean="0">
              <a:cs typeface="Times New Roman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err="1" smtClean="0">
                <a:cs typeface="Times New Roman"/>
              </a:rPr>
              <a:t>OpenUH</a:t>
            </a:r>
            <a:r>
              <a:rPr lang="en-US" sz="3200" b="0" dirty="0" smtClean="0">
                <a:cs typeface="Times New Roman"/>
              </a:rPr>
              <a:t> Compiler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Current Analyses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How to install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How to use (Demo)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Conclusion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Current</a:t>
            </a:r>
            <a:r>
              <a:rPr lang="en-US" sz="3200" b="0" dirty="0" smtClean="0">
                <a:cs typeface="Times New Roman"/>
              </a:rPr>
              <a:t> </a:t>
            </a:r>
            <a:r>
              <a:rPr lang="en-US" sz="3200" b="0" dirty="0" smtClean="0">
                <a:cs typeface="Times New Roman"/>
              </a:rPr>
              <a:t>Work </a:t>
            </a:r>
            <a:endParaRPr lang="en-US" sz="3200" b="0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657350"/>
            <a:ext cx="8610600" cy="4373563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Library vs. Language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Common errors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Porting existing codes to </a:t>
            </a:r>
            <a:r>
              <a:rPr lang="en-US" sz="3200" b="0" dirty="0" err="1" smtClean="0">
                <a:cs typeface="Times New Roman"/>
              </a:rPr>
              <a:t>OpenSHMEM</a:t>
            </a:r>
            <a:endParaRPr lang="en-US" sz="3200" b="0" dirty="0" smtClean="0">
              <a:cs typeface="Times New Roman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Necessity of compile-time approach for large scale executions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/>
              <a:t>Implementation of </a:t>
            </a:r>
            <a:r>
              <a:rPr lang="en-US" sz="3200" b="0" dirty="0" err="1"/>
              <a:t>OpenSHMEM</a:t>
            </a:r>
            <a:r>
              <a:rPr lang="en-US" sz="3200" b="0" dirty="0"/>
              <a:t>-aware compiler within </a:t>
            </a:r>
            <a:r>
              <a:rPr lang="en-US" sz="3200" b="0" dirty="0" err="1"/>
              <a:t>OpenUH</a:t>
            </a:r>
            <a:endParaRPr lang="en-US" sz="3200" b="0" dirty="0"/>
          </a:p>
          <a:p>
            <a:pPr marL="457200" indent="-457200">
              <a:buFont typeface="Wingdings" charset="2"/>
              <a:buChar char="§"/>
            </a:pPr>
            <a:endParaRPr lang="en-US" sz="3200" b="0" dirty="0" smtClean="0">
              <a:cs typeface="Times New Roman"/>
            </a:endParaRPr>
          </a:p>
          <a:p>
            <a:pPr marL="457200" indent="-457200">
              <a:buFont typeface="Wingdings" charset="2"/>
              <a:buChar char="§"/>
            </a:pPr>
            <a:endParaRPr lang="en-US" sz="3200" b="0" dirty="0">
              <a:cs typeface="Times New Roman"/>
            </a:endParaRPr>
          </a:p>
          <a:p>
            <a:endParaRPr lang="en-US" sz="3200" b="0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3177" y="1708032"/>
            <a:ext cx="8401051" cy="3180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/>
              <a:t>Supported input languages: </a:t>
            </a:r>
            <a:r>
              <a:rPr lang="en-US" sz="2800" dirty="0" smtClean="0"/>
              <a:t>C and C</a:t>
            </a:r>
            <a:r>
              <a:rPr lang="en-US" sz="2800" dirty="0"/>
              <a:t>++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Source </a:t>
            </a:r>
            <a:r>
              <a:rPr lang="en-US" sz="2800" dirty="0"/>
              <a:t>code analysis and correctness checking capabilities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Graphical </a:t>
            </a:r>
            <a:r>
              <a:rPr lang="en-US" sz="2800" dirty="0" smtClean="0"/>
              <a:t>and textual display of </a:t>
            </a:r>
            <a:r>
              <a:rPr lang="en-US" sz="2800" dirty="0" smtClean="0"/>
              <a:t>analyses for the source program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Intra</a:t>
            </a:r>
            <a:r>
              <a:rPr lang="en-US" sz="2800" dirty="0"/>
              <a:t>-and Inter-procedural analysis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OpenUH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4250" y="2905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669" y="1932398"/>
            <a:ext cx="8229600" cy="453390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800" b="0" dirty="0"/>
              <a:t>Open64-</a:t>
            </a:r>
            <a:r>
              <a:rPr lang="en-US" sz="2800" b="0" dirty="0" smtClean="0"/>
              <a:t>based compiler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Sophisticated intra</a:t>
            </a:r>
            <a:r>
              <a:rPr lang="en-US" sz="2800" b="0" dirty="0" smtClean="0"/>
              <a:t>- and inter-procedural analyses and optimizations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Existing support for parallel models: </a:t>
            </a:r>
            <a:r>
              <a:rPr lang="en-US" sz="2800" b="0" dirty="0" err="1" smtClean="0"/>
              <a:t>OpenMP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OpenACC</a:t>
            </a:r>
            <a:r>
              <a:rPr lang="en-US" sz="2800" b="0" dirty="0" smtClean="0"/>
              <a:t> and</a:t>
            </a:r>
            <a:r>
              <a:rPr lang="en-US" sz="2800" b="0" dirty="0" smtClean="0"/>
              <a:t> CAF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8965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131736" y="5980747"/>
            <a:ext cx="1315721" cy="365125"/>
          </a:xfrm>
        </p:spPr>
        <p:txBody>
          <a:bodyPr/>
          <a:lstStyle/>
          <a:p>
            <a:pPr algn="ctr"/>
            <a:fld id="{F38DF745-7D3F-47F4-83A3-874385CFAA69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750"/>
            <a:ext cx="8126022" cy="5715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Shmem</a:t>
            </a:r>
            <a:r>
              <a:rPr lang="en-US" dirty="0" smtClean="0"/>
              <a:t> Analyzer in </a:t>
            </a:r>
            <a:r>
              <a:rPr lang="en-US" dirty="0" err="1" smtClean="0"/>
              <a:t>Openuh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44784" y="876346"/>
            <a:ext cx="4157660" cy="99132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Compilation using </a:t>
            </a:r>
            <a:r>
              <a:rPr lang="en-US" dirty="0" err="1" smtClean="0"/>
              <a:t>OpenUH</a:t>
            </a:r>
            <a:endParaRPr lang="en-US" dirty="0" smtClean="0"/>
          </a:p>
          <a:p>
            <a:pPr algn="ctr"/>
            <a:r>
              <a:rPr lang="en-US" dirty="0" err="1" smtClean="0"/>
              <a:t>uhcc</a:t>
            </a:r>
            <a:r>
              <a:rPr lang="en-US" dirty="0" smtClean="0"/>
              <a:t> -</a:t>
            </a:r>
            <a:r>
              <a:rPr lang="en-US" dirty="0" err="1" smtClean="0"/>
              <a:t>shmem</a:t>
            </a:r>
            <a:r>
              <a:rPr lang="en-US" dirty="0" smtClean="0"/>
              <a:t>-analyzer -c 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444784" y="2223937"/>
            <a:ext cx="4157660" cy="820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 (</a:t>
            </a:r>
            <a:r>
              <a:rPr lang="en-US" dirty="0" err="1" smtClean="0"/>
              <a:t>interprocedural</a:t>
            </a:r>
            <a:r>
              <a:rPr lang="en-US" dirty="0" smtClean="0"/>
              <a:t>)</a:t>
            </a:r>
            <a:endParaRPr lang="en-US" dirty="0" smtClean="0"/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hcc</a:t>
            </a:r>
            <a:r>
              <a:rPr lang="en-US" dirty="0" smtClean="0"/>
              <a:t> –</a:t>
            </a:r>
            <a:r>
              <a:rPr lang="en-US" dirty="0" err="1" smtClean="0"/>
              <a:t>shmem</a:t>
            </a:r>
            <a:r>
              <a:rPr lang="en-US" dirty="0" smtClean="0"/>
              <a:t>-analyzer </a:t>
            </a:r>
            <a:r>
              <a:rPr lang="en-US" dirty="0" smtClean="0"/>
              <a:t>*</a:t>
            </a:r>
            <a:r>
              <a:rPr lang="en-US" dirty="0" smtClean="0"/>
              <a:t>.-o 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21182"/>
              </p:ext>
            </p:extLst>
          </p:nvPr>
        </p:nvGraphicFramePr>
        <p:xfrm>
          <a:off x="5250592" y="3414167"/>
          <a:ext cx="3332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3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Symmetric Variable Checking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Bounds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</a:t>
                      </a:r>
                      <a:r>
                        <a:rPr lang="en-US" dirty="0" smtClean="0"/>
                        <a:t>Initialization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 Matching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2457792" y="5691197"/>
            <a:ext cx="4157660" cy="820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Enabling parallel optimizations:</a:t>
            </a:r>
          </a:p>
          <a:p>
            <a:pPr algn="ctr"/>
            <a:r>
              <a:rPr lang="en-US" dirty="0" smtClean="0"/>
              <a:t>message </a:t>
            </a:r>
            <a:r>
              <a:rPr lang="en-US" dirty="0" err="1" smtClean="0"/>
              <a:t>vectorization</a:t>
            </a:r>
            <a:r>
              <a:rPr lang="en-US" dirty="0" smtClean="0"/>
              <a:t>, communication/computation overlap...</a:t>
            </a:r>
          </a:p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403076" y="186767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796048" y="305790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858214" y="5319060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st-bound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7906"/>
            <a:ext cx="5250592" cy="26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7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49" y="-111125"/>
            <a:ext cx="7099301" cy="825818"/>
          </a:xfrm>
        </p:spPr>
        <p:txBody>
          <a:bodyPr>
            <a:normAutofit/>
          </a:bodyPr>
          <a:lstStyle/>
          <a:p>
            <a:r>
              <a:rPr lang="en-US" dirty="0" smtClean="0"/>
              <a:t>Current Analyses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55908"/>
              </p:ext>
            </p:extLst>
          </p:nvPr>
        </p:nvGraphicFramePr>
        <p:xfrm>
          <a:off x="111124" y="863423"/>
          <a:ext cx="8763000" cy="566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095499"/>
                <a:gridCol w="2190750"/>
                <a:gridCol w="2190750"/>
              </a:tblGrid>
              <a:tr h="570777"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Collective Operations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baseline="0" dirty="0" smtClean="0"/>
                        <a:t>RMA Operations</a:t>
                      </a:r>
                      <a:endParaRPr lang="en-US" sz="2000" i="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Synchronization Operations</a:t>
                      </a:r>
                      <a:endParaRPr lang="en-US" sz="200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/>
                        <a:t>Symmetric</a:t>
                      </a:r>
                      <a:r>
                        <a:rPr lang="en-US" sz="2000" i="0" baseline="0" dirty="0" smtClean="0"/>
                        <a:t> variable checking </a:t>
                      </a:r>
                      <a:endParaRPr lang="en-US" sz="2000" i="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/>
                        <a:t>Bounds checking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Type</a:t>
                      </a:r>
                      <a:r>
                        <a:rPr lang="en-US" sz="2000" i="0" baseline="0" dirty="0" smtClean="0"/>
                        <a:t> checking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Pointer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initialization</a:t>
                      </a:r>
                      <a:endParaRPr lang="en-US" sz="2000" dirty="0" smtClean="0"/>
                    </a:p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Barrier matching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1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4250" y="2905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669" y="1932398"/>
            <a:ext cx="8229600" cy="453390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800" b="0" dirty="0"/>
              <a:t>The project website for the </a:t>
            </a:r>
            <a:r>
              <a:rPr lang="en-US" sz="2800" b="0" dirty="0" err="1"/>
              <a:t>OpenSHMEM</a:t>
            </a:r>
            <a:r>
              <a:rPr lang="en-US" sz="2800" b="0" dirty="0"/>
              <a:t> </a:t>
            </a:r>
            <a:r>
              <a:rPr lang="en-US" sz="2800" b="0" dirty="0" smtClean="0"/>
              <a:t>Analyzer</a:t>
            </a:r>
            <a:endParaRPr lang="en-US" sz="2800" b="0" dirty="0"/>
          </a:p>
          <a:p>
            <a:r>
              <a:rPr lang="en-US" sz="2800" b="0" dirty="0" smtClean="0"/>
              <a:t>	http</a:t>
            </a:r>
            <a:r>
              <a:rPr lang="en-US" sz="2800" b="0" dirty="0"/>
              <a:t>://</a:t>
            </a:r>
            <a:r>
              <a:rPr lang="en-US" sz="2800" b="0" dirty="0" err="1"/>
              <a:t>www.openshmem.org</a:t>
            </a:r>
            <a:r>
              <a:rPr lang="en-US" sz="2800" b="0" dirty="0"/>
              <a:t>/</a:t>
            </a:r>
            <a:r>
              <a:rPr lang="en-US" sz="2800" b="0" dirty="0" smtClean="0"/>
              <a:t>OSA</a:t>
            </a:r>
            <a:endParaRPr lang="en-US" sz="2800" b="0" dirty="0"/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Install </a:t>
            </a:r>
            <a:r>
              <a:rPr lang="en-US" sz="2800" b="0" dirty="0" err="1" smtClean="0"/>
              <a:t>OpenUH</a:t>
            </a:r>
            <a:r>
              <a:rPr lang="en-US" sz="2800" b="0" dirty="0" smtClean="0"/>
              <a:t> (&gt;= 3.0.38) </a:t>
            </a:r>
            <a:endParaRPr lang="en-US" sz="2800" b="0" dirty="0"/>
          </a:p>
          <a:p>
            <a:r>
              <a:rPr lang="en-US" sz="2800" b="0" dirty="0" smtClean="0"/>
              <a:t>	</a:t>
            </a:r>
            <a:r>
              <a:rPr lang="en-US" sz="2800" b="0" dirty="0" smtClean="0"/>
              <a:t>http</a:t>
            </a:r>
            <a:r>
              <a:rPr lang="en-US" sz="2800" b="0" dirty="0"/>
              <a:t>://</a:t>
            </a:r>
            <a:r>
              <a:rPr lang="en-US" sz="2800" b="0" dirty="0" err="1"/>
              <a:t>web.cs.uh.edu</a:t>
            </a:r>
            <a:r>
              <a:rPr lang="en-US" sz="2800" b="0" dirty="0"/>
              <a:t>/~</a:t>
            </a:r>
            <a:r>
              <a:rPr lang="en-US" sz="2800" b="0" dirty="0" err="1"/>
              <a:t>openuh</a:t>
            </a:r>
            <a:r>
              <a:rPr lang="en-US" sz="2800" b="0" dirty="0"/>
              <a:t>/download</a:t>
            </a:r>
            <a:r>
              <a:rPr lang="en-US" sz="2800" b="0" dirty="0" smtClean="0"/>
              <a:t>/</a:t>
            </a:r>
            <a:endParaRPr lang="en-US" sz="2800" b="0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Packages to Install: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800" dirty="0" smtClean="0"/>
              <a:t>Code2html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800" dirty="0" err="1" smtClean="0"/>
              <a:t>Graphviz</a:t>
            </a:r>
            <a:endParaRPr lang="en-US" sz="2800" dirty="0" smtClean="0"/>
          </a:p>
          <a:p>
            <a:pPr marL="285750" indent="-285750">
              <a:buFont typeface="Wingdings" charset="2"/>
              <a:buChar char="§"/>
            </a:pP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80656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22030</TotalTime>
  <Words>579</Words>
  <Application>Microsoft Macintosh PowerPoint</Application>
  <PresentationFormat>On-screen Show (4:3)</PresentationFormat>
  <Paragraphs>135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Openshmem analyzer (OSA)</vt:lpstr>
      <vt:lpstr>Acknowledgment </vt:lpstr>
      <vt:lpstr>Outline</vt:lpstr>
      <vt:lpstr>Motivation</vt:lpstr>
      <vt:lpstr>Features</vt:lpstr>
      <vt:lpstr>OpenUH compiler</vt:lpstr>
      <vt:lpstr>Shmem Analyzer in Openuh</vt:lpstr>
      <vt:lpstr>Current Analyses </vt:lpstr>
      <vt:lpstr>How to install</vt:lpstr>
      <vt:lpstr>How to use OpenSHMEM Analyzer (Demo)</vt:lpstr>
      <vt:lpstr>Conclusion</vt:lpstr>
      <vt:lpstr>Current work</vt:lpstr>
    </vt:vector>
  </TitlesOfParts>
  <Company>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OpenSHMEM on Intel Xeon Phi </dc:title>
  <dc:creator>Dounia Khaldi</dc:creator>
  <cp:lastModifiedBy>Dounia Khaldi</cp:lastModifiedBy>
  <cp:revision>207</cp:revision>
  <dcterms:created xsi:type="dcterms:W3CDTF">2014-06-19T01:17:13Z</dcterms:created>
  <dcterms:modified xsi:type="dcterms:W3CDTF">2014-09-07T00:12:20Z</dcterms:modified>
</cp:coreProperties>
</file>