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57" r:id="rId4"/>
    <p:sldId id="272" r:id="rId5"/>
    <p:sldId id="277" r:id="rId6"/>
    <p:sldId id="276" r:id="rId7"/>
    <p:sldId id="275" r:id="rId8"/>
    <p:sldId id="261" r:id="rId9"/>
    <p:sldId id="273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88996" autoAdjust="0"/>
  </p:normalViewPr>
  <p:slideViewPr>
    <p:cSldViewPr snapToGrid="0" snapToObjects="1">
      <p:cViewPr>
        <p:scale>
          <a:sx n="80" d="100"/>
          <a:sy n="80" d="100"/>
        </p:scale>
        <p:origin x="-17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based models such as </a:t>
            </a:r>
            <a:r>
              <a:rPr lang="en-US" dirty="0" err="1" smtClean="0"/>
              <a:t>OpenSHMEM</a:t>
            </a:r>
            <a:r>
              <a:rPr lang="en-US" baseline="0" dirty="0" smtClean="0"/>
              <a:t> is treated 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for the compiler and do not benefit from the same semantic checking capabilities offered to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6700" y="3476625"/>
            <a:ext cx="359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by: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Dounia Khaldi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smtClean="0"/>
              <a:t>OSA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Visualization of results and manipulating graphs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Demo videos are here</a:t>
            </a:r>
            <a:r>
              <a:rPr lang="en-US" sz="2800" i="1" dirty="0" smtClean="0"/>
              <a:t> </a:t>
            </a:r>
          </a:p>
          <a:p>
            <a:r>
              <a:rPr lang="en-US" sz="2800" b="1" i="1" dirty="0" smtClean="0"/>
              <a:t> http</a:t>
            </a:r>
            <a:r>
              <a:rPr lang="en-US" sz="2800" b="1" i="1" dirty="0"/>
              <a:t>://</a:t>
            </a:r>
            <a:r>
              <a:rPr lang="en-US" sz="2800" b="1" i="1" dirty="0" err="1"/>
              <a:t>web.cs.uh.edu</a:t>
            </a:r>
            <a:r>
              <a:rPr lang="en-US" sz="2800" b="1" i="1" dirty="0"/>
              <a:t>/~</a:t>
            </a:r>
            <a:r>
              <a:rPr lang="en-US" sz="2800" b="1" i="1" dirty="0" err="1"/>
              <a:t>hpctools</a:t>
            </a:r>
            <a:r>
              <a:rPr lang="en-US" sz="2800" b="1" i="1" dirty="0"/>
              <a:t>/</a:t>
            </a:r>
            <a:r>
              <a:rPr lang="en-US" sz="2800" b="1" i="1" dirty="0" err="1"/>
              <a:t>openshmem</a:t>
            </a:r>
            <a:endParaRPr lang="en-US" sz="2800" b="1" i="1" dirty="0"/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Work in progress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Starting point for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Complete semantic awareness of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in the compiler</a:t>
            </a:r>
            <a:endParaRPr lang="en-US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A</a:t>
            </a:r>
            <a:r>
              <a:rPr lang="en-US" sz="2800" b="0" dirty="0" smtClean="0"/>
              <a:t> comprehensive analysis and optimization framework for </a:t>
            </a:r>
            <a:r>
              <a:rPr lang="en-US" sz="2800" b="0" dirty="0" err="1" smtClean="0"/>
              <a:t>OpenSHMEM</a:t>
            </a:r>
            <a:endParaRPr lang="en-US" sz="2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 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124777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Acknowledgment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1332630"/>
            <a:ext cx="3387725" cy="17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332630"/>
            <a:ext cx="2746374" cy="2746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577988"/>
            <a:ext cx="3857625" cy="1002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877" y="5191800"/>
            <a:ext cx="809624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The </a:t>
            </a:r>
            <a:r>
              <a:rPr lang="en-US" sz="2000" b="1" dirty="0" err="1"/>
              <a:t>OpenSHMEM</a:t>
            </a:r>
            <a:r>
              <a:rPr lang="en-US" sz="2000" b="1" dirty="0"/>
              <a:t> Analyzer is an on-going research project developed collaboratively by </a:t>
            </a:r>
            <a:r>
              <a:rPr lang="en-US" sz="2000" b="1" dirty="0" smtClean="0"/>
              <a:t>Oak Ridge </a:t>
            </a:r>
            <a:r>
              <a:rPr lang="en-US" sz="2000" b="1" dirty="0"/>
              <a:t>National Laboratories and the University of Houston, with funding from DOD.</a:t>
            </a:r>
          </a:p>
        </p:txBody>
      </p:sp>
    </p:spTree>
    <p:extLst>
      <p:ext uri="{BB962C8B-B14F-4D97-AF65-F5344CB8AC3E}">
        <p14:creationId xmlns:p14="http://schemas.microsoft.com/office/powerpoint/2010/main" val="2767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Features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Library vs. Language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Common errors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Porting existing codes to </a:t>
            </a:r>
            <a:r>
              <a:rPr lang="en-US" sz="3200" b="0" dirty="0" err="1" smtClean="0">
                <a:cs typeface="Times New Roman"/>
              </a:rPr>
              <a:t>OpenSHMEM</a:t>
            </a:r>
            <a:endParaRPr lang="en-US" sz="3200" b="0" dirty="0" smtClean="0">
              <a:cs typeface="Times New Roman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>
                <a:cs typeface="Times New Roman"/>
              </a:rPr>
              <a:t>OpenSHMEM</a:t>
            </a:r>
            <a:r>
              <a:rPr lang="en-US" sz="3200" dirty="0" smtClean="0">
                <a:cs typeface="Times New Roman"/>
              </a:rPr>
              <a:t> specification allows unaligned barriers</a:t>
            </a:r>
            <a:r>
              <a:rPr lang="en-US" sz="3200" dirty="0">
                <a:cs typeface="Times New Roman"/>
              </a:rPr>
              <a:t>	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Necessity of compile-time approach for large scale executions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/>
              <a:t>Implementation of </a:t>
            </a:r>
            <a:r>
              <a:rPr lang="en-US" sz="3200" b="0" dirty="0" err="1"/>
              <a:t>OpenSHMEM</a:t>
            </a:r>
            <a:r>
              <a:rPr lang="en-US" sz="3200" b="0" dirty="0"/>
              <a:t>-aware compiler within </a:t>
            </a:r>
            <a:r>
              <a:rPr lang="en-US" sz="3200" b="0" dirty="0" err="1"/>
              <a:t>OpenUH</a:t>
            </a:r>
            <a:endParaRPr lang="en-US" sz="3200" b="0" dirty="0"/>
          </a:p>
          <a:p>
            <a:pPr marL="457200" indent="-457200">
              <a:buFont typeface="Wingdings" charset="2"/>
              <a:buChar char="§"/>
            </a:pP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5791200" cy="1079818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342907"/>
            <a:ext cx="8401051" cy="524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/>
              <a:t>Supported input languages: </a:t>
            </a:r>
            <a:r>
              <a:rPr lang="en-US" sz="2800" dirty="0" smtClean="0"/>
              <a:t>C and C</a:t>
            </a:r>
            <a:r>
              <a:rPr lang="en-US" sz="2800" dirty="0"/>
              <a:t>++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checking </a:t>
            </a:r>
            <a:r>
              <a:rPr lang="en-US" sz="2800" dirty="0" smtClean="0"/>
              <a:t>capabilities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Verification at</a:t>
            </a:r>
            <a:r>
              <a:rPr lang="en-US" sz="2800" dirty="0"/>
              <a:t>	</a:t>
            </a:r>
            <a:r>
              <a:rPr lang="en-US" sz="2800" dirty="0" smtClean="0"/>
              <a:t>compile time that all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library calls are using the appropriate classes of data as required by</a:t>
            </a:r>
            <a:r>
              <a:rPr lang="en-US" sz="2800" dirty="0"/>
              <a:t>	</a:t>
            </a:r>
            <a:r>
              <a:rPr lang="en-US" sz="2800" dirty="0" smtClean="0"/>
              <a:t>Specification 1.0</a:t>
            </a:r>
            <a:r>
              <a:rPr lang="en-US" sz="2800" dirty="0"/>
              <a:t>	</a:t>
            </a:r>
            <a:endParaRPr lang="en-US" sz="2800" dirty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Graphical and textual display of analyses for the source program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</a:t>
            </a:r>
            <a:r>
              <a:rPr lang="en-US" sz="2800" dirty="0" smtClean="0"/>
              <a:t>analysis using </a:t>
            </a:r>
            <a:r>
              <a:rPr lang="en-US" sz="2800" dirty="0" smtClean="0"/>
              <a:t>IPA phase of the </a:t>
            </a:r>
            <a:r>
              <a:rPr lang="en-US" sz="2800" dirty="0" err="1" smtClean="0"/>
              <a:t>OpenUH</a:t>
            </a:r>
            <a:r>
              <a:rPr lang="en-US" sz="2800" dirty="0" smtClean="0"/>
              <a:t> compiler</a:t>
            </a:r>
            <a:r>
              <a:rPr lang="en-US" sz="2800" dirty="0"/>
              <a:t>.	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Open64-</a:t>
            </a:r>
            <a:r>
              <a:rPr lang="en-US" sz="2800" b="0" dirty="0" smtClean="0"/>
              <a:t>based compiler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Sophisticated intra- and inter-procedural analyses and optimizations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Existing support for parallel models: </a:t>
            </a:r>
            <a:r>
              <a:rPr lang="en-US" sz="2800" b="0" dirty="0" err="1" smtClean="0"/>
              <a:t>OpenMP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OpenACC</a:t>
            </a:r>
            <a:r>
              <a:rPr lang="en-US" sz="2800" b="0" dirty="0" smtClean="0"/>
              <a:t> and CAF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131736" y="598074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750"/>
            <a:ext cx="81260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 (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hcc</a:t>
            </a:r>
            <a:r>
              <a:rPr lang="en-US" dirty="0" smtClean="0"/>
              <a:t> –</a:t>
            </a:r>
            <a:r>
              <a:rPr lang="en-US" dirty="0" err="1" smtClean="0"/>
              <a:t>shmem</a:t>
            </a:r>
            <a:r>
              <a:rPr lang="en-US" dirty="0" smtClean="0"/>
              <a:t>-analyzer *.-o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182"/>
              </p:ext>
            </p:extLst>
          </p:nvPr>
        </p:nvGraphicFramePr>
        <p:xfrm>
          <a:off x="5250592" y="3414167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60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58214" y="5319060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st-bou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06"/>
            <a:ext cx="5250592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55908"/>
              </p:ext>
            </p:extLst>
          </p:nvPr>
        </p:nvGraphicFramePr>
        <p:xfrm>
          <a:off x="111124" y="863423"/>
          <a:ext cx="8763000" cy="56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baseline="0" dirty="0" smtClean="0"/>
                        <a:t>RMA Operations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Synchronization Operations</a:t>
                      </a:r>
                      <a:endParaRPr lang="en-US" sz="200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Symmetric</a:t>
                      </a:r>
                      <a:r>
                        <a:rPr lang="en-US" sz="2000" i="0" baseline="0" dirty="0" smtClean="0"/>
                        <a:t> variable checking 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Bounds checking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Type</a:t>
                      </a:r>
                      <a:r>
                        <a:rPr lang="en-US" sz="2000" i="0" baseline="0" dirty="0" smtClean="0"/>
                        <a:t> checking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Pointer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initialization</a:t>
                      </a:r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The project website for the </a:t>
            </a:r>
            <a:r>
              <a:rPr lang="en-US" sz="2800" b="0" dirty="0" err="1"/>
              <a:t>OpenSHMEM</a:t>
            </a:r>
            <a:r>
              <a:rPr lang="en-US" sz="2800" b="0" dirty="0"/>
              <a:t> </a:t>
            </a:r>
            <a:r>
              <a:rPr lang="en-US" sz="2800" b="0" dirty="0" smtClean="0"/>
              <a:t>Analyzer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www.openshmem.org</a:t>
            </a:r>
            <a:r>
              <a:rPr lang="en-US" sz="2800" b="0" dirty="0"/>
              <a:t>/</a:t>
            </a:r>
            <a:r>
              <a:rPr lang="en-US" sz="2800" b="0" dirty="0" smtClean="0"/>
              <a:t>OSA</a:t>
            </a:r>
            <a:endParaRPr lang="en-US" sz="2800" b="0" dirty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Install </a:t>
            </a:r>
            <a:r>
              <a:rPr lang="en-US" sz="2800" b="0" dirty="0" err="1" smtClean="0"/>
              <a:t>OpenUH</a:t>
            </a:r>
            <a:r>
              <a:rPr lang="en-US" sz="2800" b="0" dirty="0" smtClean="0"/>
              <a:t> (&gt;= 3.0.38) 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web.cs.uh.edu</a:t>
            </a:r>
            <a:r>
              <a:rPr lang="en-US" sz="2800" b="0" dirty="0"/>
              <a:t>/~</a:t>
            </a:r>
            <a:r>
              <a:rPr lang="en-US" sz="2800" b="0" dirty="0" err="1"/>
              <a:t>openuh</a:t>
            </a:r>
            <a:r>
              <a:rPr lang="en-US" sz="2800" b="0" dirty="0"/>
              <a:t>/download</a:t>
            </a:r>
            <a:r>
              <a:rPr lang="en-US" sz="2800" b="0" dirty="0" smtClean="0"/>
              <a:t>/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err="1" smtClean="0"/>
              <a:t>Graphviz</a:t>
            </a:r>
            <a:endParaRPr lang="en-US" sz="2800" dirty="0" smtClean="0"/>
          </a:p>
          <a:p>
            <a:pPr marL="285750" indent="-285750">
              <a:buFont typeface="Wingdings" charset="2"/>
              <a:buChar char="§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22159</TotalTime>
  <Words>551</Words>
  <Application>Microsoft Macintosh PowerPoint</Application>
  <PresentationFormat>On-screen Show (4:3)</PresentationFormat>
  <Paragraphs>137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Openshmem analyzer (OSA)</vt:lpstr>
      <vt:lpstr>Acknowledgment </vt:lpstr>
      <vt:lpstr>Outline</vt:lpstr>
      <vt:lpstr>Motivation</vt:lpstr>
      <vt:lpstr>Features</vt:lpstr>
      <vt:lpstr>OpenUH compiler</vt:lpstr>
      <vt:lpstr>Shmem Analyzer in Openuh</vt:lpstr>
      <vt:lpstr>Current Analyses </vt:lpstr>
      <vt:lpstr>How to install</vt:lpstr>
      <vt:lpstr>How to use OpenSHMEM Analyzer (Demo)</vt:lpstr>
      <vt:lpstr>Conclusion</vt:lpstr>
      <vt:lpstr>Current work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210</cp:revision>
  <dcterms:created xsi:type="dcterms:W3CDTF">2014-06-19T01:17:13Z</dcterms:created>
  <dcterms:modified xsi:type="dcterms:W3CDTF">2014-09-08T16:36:04Z</dcterms:modified>
</cp:coreProperties>
</file>