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58" r:id="rId5"/>
    <p:sldId id="276" r:id="rId6"/>
    <p:sldId id="275" r:id="rId7"/>
    <p:sldId id="261" r:id="rId8"/>
    <p:sldId id="273" r:id="rId9"/>
    <p:sldId id="268" r:id="rId10"/>
    <p:sldId id="266" r:id="rId11"/>
    <p:sldId id="26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67" autoAdjust="0"/>
  </p:normalViewPr>
  <p:slideViewPr>
    <p:cSldViewPr snapToGrid="0" snapToObjects="1">
      <p:cViewPr>
        <p:scale>
          <a:sx n="80" d="100"/>
          <a:sy n="80" d="100"/>
        </p:scale>
        <p:origin x="-36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hpctoo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49492"/>
            <a:ext cx="2349500" cy="588855"/>
          </a:xfrm>
          <a:prstGeom prst="rect">
            <a:avLst/>
          </a:prstGeom>
        </p:spPr>
      </p:pic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  to </a:t>
            </a:r>
            <a:r>
              <a:rPr lang="en-US" sz="2800" b="0" dirty="0" smtClean="0"/>
              <a:t>PGAS using the Parallel IR </a:t>
            </a:r>
            <a:r>
              <a:rPr lang="en-US" sz="2800" b="0" dirty="0" smtClean="0"/>
              <a:t>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Restructure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code in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Record test-bounds 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Introduction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Future 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PGAS memory model</a:t>
            </a: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771532"/>
            <a:ext cx="8401051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checks capabilities to the </a:t>
            </a:r>
            <a:r>
              <a:rPr lang="en-US" sz="2800" dirty="0" smtClean="0"/>
              <a:t>user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range of information about the source program in textual or graphical </a:t>
            </a:r>
            <a:r>
              <a:rPr lang="en-US" sz="2800" dirty="0" smtClean="0"/>
              <a:t>format</a:t>
            </a:r>
            <a:endParaRPr lang="en-US" sz="2800" dirty="0"/>
          </a:p>
          <a:p>
            <a:pPr marL="285750" indent="-285750">
              <a:buFont typeface="Wingdings" charset="2"/>
              <a:buChar char="§"/>
            </a:pPr>
            <a:r>
              <a:rPr lang="en-US" sz="2800" dirty="0" smtClean="0"/>
              <a:t>Implementation </a:t>
            </a:r>
            <a:r>
              <a:rPr lang="en-US" sz="2800" dirty="0"/>
              <a:t>of </a:t>
            </a:r>
            <a:r>
              <a:rPr lang="en-US" sz="2800" dirty="0" err="1"/>
              <a:t>OpenSHMEM</a:t>
            </a:r>
            <a:r>
              <a:rPr lang="en-US" sz="2800" dirty="0"/>
              <a:t>-aware compiler within </a:t>
            </a:r>
            <a:r>
              <a:rPr lang="en-US" sz="2800" dirty="0" err="1"/>
              <a:t>OpenUH</a:t>
            </a:r>
            <a:endParaRPr lang="en-US" sz="2800" dirty="0"/>
          </a:p>
          <a:p>
            <a:pPr marL="285750" indent="-285750">
              <a:buFont typeface="Wingdings" charset="2"/>
              <a:buChar char="§"/>
            </a:pPr>
            <a:r>
              <a:rPr lang="en-US" sz="2800" dirty="0"/>
              <a:t>Intra-and Inter-procedural analysis (-IPA) 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7925361" y="588549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750"/>
            <a:ext cx="81260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</a:t>
            </a:r>
            <a:r>
              <a:rPr lang="en-US" dirty="0" smtClean="0"/>
              <a:t>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Linkage </a:t>
            </a:r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</a:t>
            </a:r>
            <a:r>
              <a:rPr lang="en-US" dirty="0" err="1" smtClean="0"/>
              <a:t>ipa</a:t>
            </a:r>
            <a:r>
              <a:rPr lang="en-US" dirty="0" smtClean="0"/>
              <a:t> *.-o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8709"/>
              </p:ext>
            </p:extLst>
          </p:nvPr>
        </p:nvGraphicFramePr>
        <p:xfrm>
          <a:off x="2885217" y="3450550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625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13589" y="533493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742"/>
              </p:ext>
            </p:extLst>
          </p:nvPr>
        </p:nvGraphicFramePr>
        <p:xfrm>
          <a:off x="142874" y="863423"/>
          <a:ext cx="8763000" cy="564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baseline="0" dirty="0" smtClean="0"/>
                        <a:t>RMA Operations</a:t>
                      </a:r>
                      <a:endParaRPr lang="en-US" sz="1800" i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 Operations</a:t>
                      </a:r>
                      <a:endParaRPr lang="en-US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/>
                        <a:t>Symmetric</a:t>
                      </a:r>
                      <a:r>
                        <a:rPr lang="en-US" sz="1800" i="0" baseline="0" dirty="0" smtClean="0"/>
                        <a:t> variable checking </a:t>
                      </a:r>
                      <a:endParaRPr lang="en-US" sz="1800" i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/>
                        <a:t>Bounds checking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Type</a:t>
                      </a:r>
                      <a:r>
                        <a:rPr lang="en-US" sz="1800" i="0" baseline="0" dirty="0" smtClean="0"/>
                        <a:t> checking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Variable initialization</a:t>
                      </a:r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/>
              <a:t>Install </a:t>
            </a:r>
            <a:r>
              <a:rPr lang="en-US" sz="1400" dirty="0" err="1" smtClean="0"/>
              <a:t>OpenUH</a:t>
            </a:r>
            <a:r>
              <a:rPr lang="en-US" sz="1400" dirty="0" smtClean="0"/>
              <a:t> 3.0.38 (http</a:t>
            </a:r>
            <a:r>
              <a:rPr lang="en-US" sz="1400" dirty="0"/>
              <a:t>://</a:t>
            </a:r>
            <a:r>
              <a:rPr lang="en-US" sz="1400" dirty="0" err="1"/>
              <a:t>web.cs.uh.edu</a:t>
            </a:r>
            <a:r>
              <a:rPr lang="en-US" sz="1400" dirty="0"/>
              <a:t>/~</a:t>
            </a:r>
            <a:r>
              <a:rPr lang="en-US" sz="1400" dirty="0" err="1"/>
              <a:t>openuh</a:t>
            </a:r>
            <a:r>
              <a:rPr lang="en-US" sz="1400" dirty="0"/>
              <a:t>/download</a:t>
            </a:r>
            <a:r>
              <a:rPr lang="en-US" sz="1400" dirty="0" smtClean="0"/>
              <a:t>/)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err="1" smtClean="0"/>
              <a:t>Graphviz</a:t>
            </a:r>
            <a:endParaRPr lang="en-US" sz="1400" dirty="0" smtClean="0"/>
          </a:p>
          <a:p>
            <a:pPr marL="285750" indent="-285750">
              <a:buFont typeface="Wingdings" charset="2"/>
              <a:buChar char="§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20484</TotalTime>
  <Words>420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Openshmem analyzer (OSA)</vt:lpstr>
      <vt:lpstr>Outline</vt:lpstr>
      <vt:lpstr>Introduction</vt:lpstr>
      <vt:lpstr>Motivation</vt:lpstr>
      <vt:lpstr>OpenUH compiler</vt:lpstr>
      <vt:lpstr>Shmem Analyzer in Openuh</vt:lpstr>
      <vt:lpstr>Current Analyses </vt:lpstr>
      <vt:lpstr>How to install</vt:lpstr>
      <vt:lpstr>How to use OpenSHMEM Analyzer (Demo)</vt:lpstr>
      <vt:lpstr>Conclusion</vt:lpstr>
      <vt:lpstr>Future work</vt:lpstr>
      <vt:lpstr>TO DO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171</cp:revision>
  <dcterms:created xsi:type="dcterms:W3CDTF">2014-06-19T01:17:13Z</dcterms:created>
  <dcterms:modified xsi:type="dcterms:W3CDTF">2014-09-05T19:55:59Z</dcterms:modified>
</cp:coreProperties>
</file>