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3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7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B63DF-0E0E-48A0-B485-267E3FAD2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1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AED4C-12C1-4472-B371-DB334FBCB743}"/>
              </a:ext>
            </a:extLst>
          </p:cNvPr>
          <p:cNvSpPr txBox="1"/>
          <p:nvPr/>
        </p:nvSpPr>
        <p:spPr>
          <a:xfrm>
            <a:off x="744718" y="556180"/>
            <a:ext cx="558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 </a:t>
            </a:r>
            <a:endParaRPr lang="fr-CA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02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The Hand Bold</vt:lpstr>
      <vt:lpstr>The Serif Hand Black</vt:lpstr>
      <vt:lpstr>SketchyVTI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Marc-Antoine Legault</dc:creator>
  <cp:lastModifiedBy>Marc-Antoine Legault</cp:lastModifiedBy>
  <cp:revision>2</cp:revision>
  <dcterms:created xsi:type="dcterms:W3CDTF">2020-03-08T01:33:35Z</dcterms:created>
  <dcterms:modified xsi:type="dcterms:W3CDTF">2020-03-08T02:00:03Z</dcterms:modified>
</cp:coreProperties>
</file>