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aaa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a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bbb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文字</Application>
  <PresentationFormat>宽屏</PresentationFormat>
  <Paragraphs>8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苹方-简</vt:lpstr>
      <vt:lpstr>微软雅黑</vt:lpstr>
      <vt:lpstr>汉仪旗黑</vt:lpstr>
      <vt:lpstr>宋体</vt:lpstr>
      <vt:lpstr>Arial Unicode MS</vt:lpstr>
      <vt:lpstr>汉仪书宋二KW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noear</cp:lastModifiedBy>
  <cp:revision>162</cp:revision>
  <dcterms:created xsi:type="dcterms:W3CDTF">2025-03-22T12:11:44Z</dcterms:created>
  <dcterms:modified xsi:type="dcterms:W3CDTF">2025-03-22T12:11:44Z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2052-7.2.2.8955</vt:lpwstr>
  </property>
  <property fmtid="{D5CDD505-2E9C-101B-9397-08002B2CF9AE}" pid="3" name="ICV">
    <vt:lpwstr>763642031A4B171CE4A8DE67203AB759_41</vt:lpwstr>
  </property>
</Properties>
</file>