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4E42-541C-AC49-852C-8C08FE2F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7F779-7BDA-D54E-A285-60B629613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B9F3-6565-9D4E-9DFB-CF5E8424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AA2E-ACF7-C042-92E2-FE7820AE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E144-12C1-D84A-A6E9-7DF1A3E2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1B52-C4CC-2D45-92CA-35CE670B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C2D77-4FE3-E64B-A89C-5F5E52444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E8132-B7CE-5745-8464-A69EBAE1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C3154-B479-4C46-9F20-D60FAD3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4079-A9AC-1949-98BA-D1E37DD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9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9A264-5A70-9540-A831-636F4BCA1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B32D6-556E-D34A-B158-5EF7C3ACA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1D9B-D23F-5543-839E-E7999F08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A3A4-DBC3-BC46-8FC8-0AA83CEB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2D36-5B5D-3842-A6FE-CA1319D2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138E-DAF6-154B-A29C-2628D3F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997D-312C-0F4F-BBFD-66734456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E285-0B66-0A4D-A8D1-51C9577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E456-B330-964A-A6E5-792B5DFE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8971-1820-5342-BFED-3F2AD0C7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9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B752-40CC-8B45-B3E5-C60C5C32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378B0-3012-E44E-B56A-6ECE1F30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72F8F-645E-B843-82A8-A072CBFD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E85D-2DF7-5642-A657-10B2EFD8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5FA3-6505-6243-ABB8-578E5D67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B6D-6ED7-5F47-BCE3-09418A9D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701C-C0E3-4A44-A081-1320E3D9C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DCB20-53BD-9240-9C81-0EAD9334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3169E-B9A5-374F-A07B-0D99D67E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AB8C1-3684-4444-8AC8-C35973BD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CF896-199B-BC4C-94EE-1C089A21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1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AFF9-C362-5449-B8BE-8BA8A282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E3FB2-F5F9-DE49-9D14-722646366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AE7CE-83BB-DF48-8E00-92474D12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3681B-10B1-B04C-BBBF-EBFB46270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47A2F-607D-F14F-AD6C-20AFE700F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46294-6515-7A49-991D-6399CE51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3FA4A-C6D4-694B-B6D5-F00D1A24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89366-032D-D44F-99AE-4E1728C3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05C8-8E8B-014F-9995-3E26DA84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D60D-6EB2-AB44-A564-4791C99C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FA1EC-D864-3E42-A768-9A54F536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AD701-1834-8146-980B-2E50D7F5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1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8BDB2-BABB-3C41-B71A-58CE9CF3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2CFD0-40A9-8E46-B235-2D1A0627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419D-7744-1C41-9FAE-CCA2FBD1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AC1C-0F11-7241-9781-566B2BF2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85FA-530C-324C-8290-4B3BC779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C70D6-6F5D-4645-B954-F4FD463CD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2D220-5B66-1545-9A7E-2E63A0FB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E6D38-79A1-5244-88D6-AC4B5222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9D2A1-AB76-DD49-8EBB-898D16AB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6068-0AE0-BC46-BA0B-D57D4666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E11F1-3EDD-B741-AA93-2CE970B0A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8FE92-79C1-804A-874D-16D4DB6D1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C57B-4DED-D944-B2BC-16E25026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7E656-B29F-2144-BDB4-F1F10EC3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0075B-89EF-2E4A-9FCB-4D9F67FC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8EE92-67D5-004C-AAB4-54FBAF50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53EC-8A8B-324B-B996-4A730D46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876C-1A2A-CD4B-A7E3-C05F5756C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6DF3-CAFE-1040-8AEB-76DE5A0971FA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640F-9EB8-D949-8804-88B245A3C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09E6-2CDB-AE45-AD77-FD4C1B75C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A8A7-BF21-234E-9CF7-63054EC40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4593-49E6-5744-8AA3-B3A52F868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Exercise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2C0B2-50A2-684B-8AB0-AC5966AF4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S3 Bucket CLI and Security</a:t>
            </a:r>
          </a:p>
        </p:txBody>
      </p:sp>
    </p:spTree>
    <p:extLst>
      <p:ext uri="{BB962C8B-B14F-4D97-AF65-F5344CB8AC3E}">
        <p14:creationId xmlns:p14="http://schemas.microsoft.com/office/powerpoint/2010/main" val="14935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AWS Exercise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Exercise Series</dc:title>
  <dc:creator>Zeisys Administrator</dc:creator>
  <cp:lastModifiedBy>Zeisys Administrator</cp:lastModifiedBy>
  <cp:revision>1</cp:revision>
  <dcterms:created xsi:type="dcterms:W3CDTF">2021-03-16T13:31:19Z</dcterms:created>
  <dcterms:modified xsi:type="dcterms:W3CDTF">2021-03-16T13:32:39Z</dcterms:modified>
</cp:coreProperties>
</file>