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FE011-4B98-48F5-B2B2-B943546D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DBD2EA-BD62-47CA-B1F4-5CEC8575D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0FCAB-208D-4C05-B36F-0CA26F62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08718-5B9B-48A9-B74C-078131BD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96C46-B992-417C-B1D5-E5045376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38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BA7B0-5C5A-478F-8A07-57DEAA8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0E5398-0779-4AB6-83C6-88E27858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BB89A1-975B-4E46-8B9A-D8D26BAA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B3246F-5562-40BC-84A0-9952D3D0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04D18-3E36-4879-95EE-3E37572D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79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DEEC99-EC85-482E-A83A-63B1164BA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B87811-BEF7-48CA-B4BD-A8CA66008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B410DD-47B5-4460-9279-D2983AE9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5D4F7-A49D-4423-A089-B039406F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07870-2E2B-419F-B690-02111E70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47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265C7-E690-4EC7-8B60-823194D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F8DF4-F3A4-4A87-B566-8735FA1D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4BB12-96B3-464B-828A-E02EEB67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97E915-5E14-4938-ACD4-C9120F66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E55F2-5B26-423D-9A2A-73163EC7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67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DB9F-2CFC-48FE-BC4F-65001014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6FB823-6073-43B9-90B0-ACFD0FEB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F1725-455B-4254-A4AE-4FA7C8D7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5B685-8A29-4166-878B-F85638CD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F2293-470E-4672-B770-C03FDC86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26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50C07-A5ED-45F4-8F0E-B6707828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C00C20-C005-461C-B7AF-ED00D57E6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530700-2844-4CCA-A234-990ECF15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E02A5A-036D-411C-B7B5-9AE5F59E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6948B5-DFFF-4746-A999-CF56CAEF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3E6F0A-FCF3-4E2F-914D-7F722BB8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46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0A135-AB0B-4266-9622-BFE51940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1CAF2-3D1D-4017-86F2-04122330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9005FE-74E6-46E4-BB6D-24307D49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CD8A15-D8DB-41BB-83FC-3C9760E76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711BC1-205B-460E-B843-FCD9822F8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957D5-8450-4B6E-87B3-6D8F6BED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F6A8D3-A394-467E-89AA-EECDE923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B53CBD-94DC-42DB-94BE-960B8FE8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7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D6757-7FF0-4875-BA58-9C2A9DAA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A06684-7A30-4B32-88EA-74A494E8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6C471B-BE85-41DC-8F6A-7DA743D4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E67C1F-C08F-4257-9E17-FD04FF56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37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29B0D0-6088-45C8-9F66-477BAF94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F3249F-0BCA-414C-9C14-3C409C4A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5A7444-549B-41BE-9492-7F210AF2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15CFD-1383-4EAC-9149-79E0003C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5C4F5-443B-42BB-88AE-740A4826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56F95E-28B6-4005-9A8F-A3F4846A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1DBF39-CA9A-410F-A70A-D2316BD2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464FD2-83F6-4233-9630-B5CAE47F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C1EB8C-714F-4FAC-B6C9-004534C7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2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0948A-E715-47B7-8CE9-7D88DADD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87FE68-3A84-401C-8404-55BA1CF37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BF75A7-D7D9-49EB-B795-EFE45AA6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066718-A183-4D50-92D7-4CF9D0BB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425435-046F-4F02-8B0E-3959E5D5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A4EE32-79D1-41D5-A2C1-FF9D3C57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5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AD2293-1254-4500-AA56-0B173E06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CCC75F-01E5-494A-A1B6-4AF17B82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02DF8-C1BB-4D87-B936-3509C0B2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4672-CEBD-4ED2-A70F-15318F212995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EF53B-BA24-4951-AB27-873E5ACD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98864-EE83-4846-93E6-41279D06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4958-0CF3-44CC-A39C-E9E5C9AD7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44E8E6F-4A24-44A3-A61C-B44132A7E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7"/>
          <a:stretch/>
        </p:blipFill>
        <p:spPr>
          <a:xfrm>
            <a:off x="0" y="2911642"/>
            <a:ext cx="12192000" cy="900864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B254D70-5E54-4E29-85B6-2548E7202E3A}"/>
              </a:ext>
            </a:extLst>
          </p:cNvPr>
          <p:cNvSpPr/>
          <p:nvPr/>
        </p:nvSpPr>
        <p:spPr>
          <a:xfrm>
            <a:off x="1069808" y="3079332"/>
            <a:ext cx="10052384" cy="565484"/>
          </a:xfrm>
          <a:prstGeom prst="round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n w="19050">
                  <a:solidFill>
                    <a:schemeClr val="bg1"/>
                  </a:solidFill>
                </a:ln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ヘッダー幅</a:t>
            </a:r>
            <a:r>
              <a:rPr kumimoji="1" lang="en-US" altLang="ja-JP" sz="3200" dirty="0">
                <a:ln w="19050">
                  <a:solidFill>
                    <a:schemeClr val="bg1"/>
                  </a:solidFill>
                </a:ln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100</a:t>
            </a:r>
            <a:r>
              <a:rPr kumimoji="1" lang="ja-JP" altLang="en-US" sz="3200" dirty="0">
                <a:ln w="19050">
                  <a:solidFill>
                    <a:schemeClr val="bg1"/>
                  </a:solidFill>
                </a:ln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％＆フレーム幅</a:t>
            </a:r>
            <a:r>
              <a:rPr kumimoji="1" lang="en-US" altLang="ja-JP" sz="3200" dirty="0">
                <a:ln w="19050">
                  <a:solidFill>
                    <a:schemeClr val="bg1"/>
                  </a:solidFill>
                </a:ln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100</a:t>
            </a:r>
            <a:r>
              <a:rPr kumimoji="1" lang="ja-JP" altLang="en-US" sz="3200" dirty="0">
                <a:ln w="19050">
                  <a:solidFill>
                    <a:schemeClr val="bg1"/>
                  </a:solidFill>
                </a:ln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％の例</a:t>
            </a:r>
          </a:p>
        </p:txBody>
      </p:sp>
    </p:spTree>
    <p:extLst>
      <p:ext uri="{BB962C8B-B14F-4D97-AF65-F5344CB8AC3E}">
        <p14:creationId xmlns:p14="http://schemas.microsoft.com/office/powerpoint/2010/main" val="131580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木の枝にとまっている昆虫&#10;&#10;低い精度で自動的に生成された説明">
            <a:extLst>
              <a:ext uri="{FF2B5EF4-FFF2-40B4-BE49-F238E27FC236}">
                <a16:creationId xmlns:a16="http://schemas.microsoft.com/office/drawing/2014/main" id="{F38117C3-C0EC-48E7-B802-B8270E154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08" b="49740"/>
          <a:stretch/>
        </p:blipFill>
        <p:spPr>
          <a:xfrm>
            <a:off x="0" y="2911643"/>
            <a:ext cx="12192000" cy="900864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B254D70-5E54-4E29-85B6-2548E7202E3A}"/>
              </a:ext>
            </a:extLst>
          </p:cNvPr>
          <p:cNvSpPr/>
          <p:nvPr/>
        </p:nvSpPr>
        <p:spPr>
          <a:xfrm>
            <a:off x="1069808" y="3079332"/>
            <a:ext cx="10052384" cy="565484"/>
          </a:xfrm>
          <a:prstGeom prst="round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n w="19050">
                  <a:solidFill>
                    <a:schemeClr val="bg1"/>
                  </a:solidFill>
                </a:ln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このページ（ホーム）のみ表示しない例</a:t>
            </a:r>
          </a:p>
        </p:txBody>
      </p:sp>
    </p:spTree>
    <p:extLst>
      <p:ext uri="{BB962C8B-B14F-4D97-AF65-F5344CB8AC3E}">
        <p14:creationId xmlns:p14="http://schemas.microsoft.com/office/powerpoint/2010/main" val="282148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UD デジタル 教科書体 NP-B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永原 篤</dc:creator>
  <cp:lastModifiedBy>永原 篤</cp:lastModifiedBy>
  <cp:revision>10</cp:revision>
  <dcterms:created xsi:type="dcterms:W3CDTF">2022-03-26T13:16:35Z</dcterms:created>
  <dcterms:modified xsi:type="dcterms:W3CDTF">2022-03-27T08:06:31Z</dcterms:modified>
</cp:coreProperties>
</file>