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2495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51E2B-38B7-424C-BB96-724E618D7165}" type="datetimeFigureOut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4C23C-561F-4842-976A-90BC3724B8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243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8E6A-9DF4-4F95-BD6B-73C713DAFD14}" type="datetime1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ja-JP" dirty="0"/>
              <a:t>Page.</a:t>
            </a:r>
            <a:fld id="{0B30D651-9BEC-4689-A235-490D5FF001E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512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A469-CC38-4764-BE9F-EC6A1BC5F55E}" type="datetime1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D651-9BEC-4689-A235-490D5FF00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44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940D-E673-4106-AECC-64A290B4255C}" type="datetime1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D651-9BEC-4689-A235-490D5FF00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6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F83B-E90B-4DF5-9945-20C8FC0C9666}" type="datetime1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ja-JP" dirty="0"/>
              <a:t>Page.</a:t>
            </a:r>
            <a:fld id="{0B30D651-9BEC-4689-A235-490D5FF001E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363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9BDE-0FDF-4FB5-ACAD-DC29F4864430}" type="datetime1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D651-9BEC-4689-A235-490D5FF00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09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7529-763C-4603-8C2D-F3FF33222FA6}" type="datetime1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D651-9BEC-4689-A235-490D5FF00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26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612A-5DDA-45A6-912B-A45D7FA16043}" type="datetime1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D651-9BEC-4689-A235-490D5FF00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98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33C3-702B-4F83-8B36-CBD68AF026F2}" type="datetime1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D651-9BEC-4689-A235-490D5FF00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28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9A4B-551B-474B-9E07-23908321CD31}" type="datetime1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D651-9BEC-4689-A235-490D5FF00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20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A197-C8A4-4290-AF0F-EBEDECAABD89}" type="datetime1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D651-9BEC-4689-A235-490D5FF00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27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0477-58B0-406C-8758-F8A5AD5BF79C}" type="datetime1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D651-9BEC-4689-A235-490D5FF001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40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9D684-A6D9-489D-957A-DD1B5DED65AE}" type="datetime1">
              <a:rPr kumimoji="1" lang="ja-JP" altLang="en-US" smtClean="0"/>
              <a:t>2022/3/21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dirty="0"/>
              <a:t>Page.</a:t>
            </a:r>
            <a:fld id="{0B30D651-9BEC-4689-A235-490D5FF001E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107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E294C32-6B0E-4ECC-A4E5-95E0903DCB5D}"/>
              </a:ext>
            </a:extLst>
          </p:cNvPr>
          <p:cNvSpPr/>
          <p:nvPr/>
        </p:nvSpPr>
        <p:spPr>
          <a:xfrm>
            <a:off x="561315" y="1227700"/>
            <a:ext cx="5758004" cy="5794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PDF</a:t>
            </a:r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　おたよりサンプル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50F36DA5-6C7B-44A5-B712-2506C2BC8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387724"/>
              </p:ext>
            </p:extLst>
          </p:nvPr>
        </p:nvGraphicFramePr>
        <p:xfrm>
          <a:off x="3271319" y="1959308"/>
          <a:ext cx="304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49864393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71246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日程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行事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03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1</a:t>
                      </a:r>
                      <a:r>
                        <a:rPr kumimoji="1" lang="ja-JP" altLang="en-US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月</a:t>
                      </a:r>
                      <a:r>
                        <a:rPr kumimoji="1" lang="en-US" altLang="ja-JP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7</a:t>
                      </a:r>
                      <a:r>
                        <a:rPr kumimoji="1" lang="ja-JP" altLang="en-US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日（月）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始業式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36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2</a:t>
                      </a:r>
                      <a:r>
                        <a:rPr kumimoji="1" lang="ja-JP" altLang="en-US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月</a:t>
                      </a:r>
                      <a:r>
                        <a:rPr kumimoji="1" lang="en-US" altLang="ja-JP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10</a:t>
                      </a:r>
                      <a:r>
                        <a:rPr kumimoji="1" lang="ja-JP" altLang="en-US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日（火）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避難訓練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7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3</a:t>
                      </a:r>
                      <a:r>
                        <a:rPr kumimoji="1" lang="ja-JP" altLang="en-US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月</a:t>
                      </a:r>
                      <a:r>
                        <a:rPr kumimoji="1" lang="en-US" altLang="ja-JP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3</a:t>
                      </a:r>
                      <a:r>
                        <a:rPr kumimoji="1" lang="ja-JP" altLang="en-US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日（水）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お雛祭り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851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4</a:t>
                      </a:r>
                      <a:r>
                        <a:rPr kumimoji="1" lang="ja-JP" altLang="en-US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月</a:t>
                      </a:r>
                      <a:r>
                        <a:rPr kumimoji="1" lang="en-US" altLang="ja-JP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20</a:t>
                      </a:r>
                      <a:r>
                        <a:rPr kumimoji="1" lang="ja-JP" altLang="en-US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日（木）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歯科講話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763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5</a:t>
                      </a:r>
                      <a:r>
                        <a:rPr kumimoji="1" lang="ja-JP" altLang="en-US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月</a:t>
                      </a:r>
                      <a:r>
                        <a:rPr kumimoji="1" lang="en-US" altLang="ja-JP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12</a:t>
                      </a:r>
                      <a:r>
                        <a:rPr kumimoji="1" lang="ja-JP" altLang="en-US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日（金）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体力測定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58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6</a:t>
                      </a:r>
                      <a:r>
                        <a:rPr kumimoji="1" lang="ja-JP" altLang="en-US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月</a:t>
                      </a:r>
                      <a:r>
                        <a:rPr kumimoji="1" lang="en-US" altLang="ja-JP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4</a:t>
                      </a:r>
                      <a:r>
                        <a:rPr kumimoji="1" lang="ja-JP" altLang="en-US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日（月）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UD デジタル 教科書体 NP-R" panose="02020400000000000000" pitchFamily="18" charset="-128"/>
                          <a:ea typeface="UD デジタル 教科書体 NP-R" panose="02020400000000000000" pitchFamily="18" charset="-128"/>
                        </a:rPr>
                        <a:t>避難訓練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67430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4DBE7FEA-B92E-43C1-AB08-E511B826F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29" y="302040"/>
            <a:ext cx="4155541" cy="78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602755F-3DD8-41C8-81A5-2122D0F4B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14" y="7455488"/>
            <a:ext cx="5746687" cy="168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1CEE79A-A137-4C1D-A4FD-E1648D2B4E76}"/>
              </a:ext>
            </a:extLst>
          </p:cNvPr>
          <p:cNvSpPr txBox="1"/>
          <p:nvPr/>
        </p:nvSpPr>
        <p:spPr>
          <a:xfrm>
            <a:off x="1458383" y="9161925"/>
            <a:ext cx="4301864" cy="442035"/>
          </a:xfrm>
          <a:prstGeom prst="rect">
            <a:avLst/>
          </a:prstGeom>
          <a:noFill/>
        </p:spPr>
        <p:txBody>
          <a:bodyPr vert="horz" wrap="square" tIns="36000" bIns="36000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©</a:t>
            </a:r>
            <a:r>
              <a:rPr kumimoji="1" lang="ja-JP" altLang="en-US" sz="12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 鶴目市立水鶏小学校</a:t>
            </a:r>
            <a:endParaRPr kumimoji="1" lang="en-US" altLang="ja-JP" sz="12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kumimoji="1" lang="en-US" altLang="ja-JP" sz="12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http://kuina-el.localhost/</a:t>
            </a:r>
            <a:endParaRPr kumimoji="1" lang="ja-JP" altLang="en-US" sz="12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1D57E7-D595-4B5A-B4E6-36EB89034464}"/>
              </a:ext>
            </a:extLst>
          </p:cNvPr>
          <p:cNvSpPr txBox="1"/>
          <p:nvPr/>
        </p:nvSpPr>
        <p:spPr>
          <a:xfrm>
            <a:off x="561314" y="1959308"/>
            <a:ext cx="2554545" cy="2442583"/>
          </a:xfrm>
          <a:prstGeom prst="rect">
            <a:avLst/>
          </a:prstGeom>
          <a:noFill/>
        </p:spPr>
        <p:txBody>
          <a:bodyPr vert="horz" wrap="square" lIns="0" tIns="36000" rIns="0" bIns="36000" rtlCol="0">
            <a:spAutoFit/>
          </a:bodyPr>
          <a:lstStyle/>
          <a:p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水鶏小学校　学校だより</a:t>
            </a:r>
            <a:endParaRPr kumimoji="1" lang="en-US" altLang="ja-JP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○○年</a:t>
            </a:r>
            <a:r>
              <a:rPr kumimoji="1" lang="en-US" altLang="ja-JP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1</a:t>
            </a:r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月号</a:t>
            </a:r>
            <a:endParaRPr kumimoji="1" lang="en-US" altLang="ja-JP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みなさま、こんにちは。</a:t>
            </a:r>
            <a:endParaRPr kumimoji="1" lang="en-US" altLang="ja-JP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新しい一年が始まります。</a:t>
            </a:r>
            <a:endParaRPr kumimoji="1" lang="en-US" altLang="ja-JP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今年も元気いっぱい、</a:t>
            </a:r>
            <a:endParaRPr kumimoji="1" lang="en-US" altLang="ja-JP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水鶏小学校で、学んで遊んで、たくさんの思い出を作りましょう。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B2DF1EF-9592-449A-B10A-904DC9C47D93}"/>
              </a:ext>
            </a:extLst>
          </p:cNvPr>
          <p:cNvSpPr txBox="1"/>
          <p:nvPr/>
        </p:nvSpPr>
        <p:spPr>
          <a:xfrm>
            <a:off x="561314" y="4707398"/>
            <a:ext cx="2554545" cy="1580808"/>
          </a:xfrm>
          <a:prstGeom prst="rect">
            <a:avLst/>
          </a:prstGeom>
          <a:noFill/>
        </p:spPr>
        <p:txBody>
          <a:bodyPr vert="horz" wrap="square" lIns="0" tIns="36000" rIns="0" bIns="36000" rtlCol="0">
            <a:spAutoFit/>
          </a:bodyPr>
          <a:lstStyle/>
          <a:p>
            <a:r>
              <a:rPr kumimoji="1" lang="en-US" altLang="ja-JP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【</a:t>
            </a:r>
            <a:r>
              <a:rPr kumimoji="1" lang="ja-JP" altLang="en-US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防災</a:t>
            </a:r>
            <a:r>
              <a:rPr kumimoji="1" lang="en-US" altLang="ja-JP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引き渡し訓練</a:t>
            </a:r>
            <a:br>
              <a:rPr kumimoji="1" lang="en-US" altLang="ja-JP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</a:br>
            <a:r>
              <a:rPr kumimoji="1" lang="ja-JP" altLang="en-US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防災訓練と同時に○ ○ ○ ○ ○ ○ ○ ○</a:t>
            </a:r>
            <a:endParaRPr kumimoji="1" lang="en-US" altLang="ja-JP" sz="14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防災用品</a:t>
            </a:r>
            <a:br>
              <a:rPr kumimoji="1" lang="en-US" altLang="ja-JP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</a:br>
            <a:r>
              <a:rPr kumimoji="1" lang="ja-JP" altLang="en-US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学校では○ ○ ○ ○ ○ ○ ○ ○ ○ ○ 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8E4AC32-CEC5-495B-9B51-9E0CE0D706CC}"/>
              </a:ext>
            </a:extLst>
          </p:cNvPr>
          <p:cNvSpPr txBox="1"/>
          <p:nvPr/>
        </p:nvSpPr>
        <p:spPr>
          <a:xfrm>
            <a:off x="561314" y="6402220"/>
            <a:ext cx="2554545" cy="934478"/>
          </a:xfrm>
          <a:prstGeom prst="rect">
            <a:avLst/>
          </a:prstGeom>
          <a:noFill/>
        </p:spPr>
        <p:txBody>
          <a:bodyPr vert="horz" wrap="square" lIns="0" tIns="36000" rIns="0" bIns="36000" rtlCol="0">
            <a:spAutoFit/>
          </a:bodyPr>
          <a:lstStyle/>
          <a:p>
            <a:r>
              <a:rPr kumimoji="1" lang="en-US" altLang="ja-JP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【</a:t>
            </a:r>
            <a:r>
              <a:rPr kumimoji="1" lang="ja-JP" altLang="en-US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個人面談</a:t>
            </a:r>
            <a:r>
              <a:rPr kumimoji="1" lang="en-US" altLang="ja-JP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予定</a:t>
            </a:r>
            <a:br>
              <a:rPr kumimoji="1" lang="en-US" altLang="ja-JP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</a:br>
            <a:r>
              <a:rPr kumimoji="1" lang="ja-JP" altLang="en-US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○ ○ ○ ○ ○ ○ ○ ○ ○ ○ ○ ○ ○ ○ ○ ○</a:t>
            </a:r>
            <a:endParaRPr kumimoji="1" lang="en-US" altLang="ja-JP" sz="14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C1288A4-1150-432B-BE42-10026E80F403}"/>
              </a:ext>
            </a:extLst>
          </p:cNvPr>
          <p:cNvSpPr txBox="1"/>
          <p:nvPr/>
        </p:nvSpPr>
        <p:spPr>
          <a:xfrm>
            <a:off x="3271319" y="4707398"/>
            <a:ext cx="2554545" cy="719034"/>
          </a:xfrm>
          <a:prstGeom prst="rect">
            <a:avLst/>
          </a:prstGeom>
          <a:noFill/>
        </p:spPr>
        <p:txBody>
          <a:bodyPr vert="horz" wrap="square" lIns="0" tIns="36000" rIns="0" bIns="36000" rtlCol="0">
            <a:spAutoFit/>
          </a:bodyPr>
          <a:lstStyle/>
          <a:p>
            <a:r>
              <a:rPr kumimoji="1" lang="en-US" altLang="ja-JP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【</a:t>
            </a:r>
            <a:r>
              <a:rPr kumimoji="1" lang="ja-JP" altLang="en-US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感染症対策</a:t>
            </a:r>
            <a:r>
              <a:rPr kumimoji="1" lang="en-US" altLang="ja-JP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みんなで考えよう</a:t>
            </a:r>
            <a:br>
              <a:rPr kumimoji="1" lang="en-US" altLang="ja-JP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</a:br>
            <a:r>
              <a:rPr kumimoji="1" lang="ja-JP" altLang="en-US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○ ○ ○ ○ ○ ○ ○ ○ ○ 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64AA01A-ED3D-4324-A1F1-03F4EC970A4D}"/>
              </a:ext>
            </a:extLst>
          </p:cNvPr>
          <p:cNvSpPr txBox="1"/>
          <p:nvPr/>
        </p:nvSpPr>
        <p:spPr>
          <a:xfrm>
            <a:off x="3271319" y="5545222"/>
            <a:ext cx="2554545" cy="1365365"/>
          </a:xfrm>
          <a:prstGeom prst="rect">
            <a:avLst/>
          </a:prstGeom>
          <a:noFill/>
        </p:spPr>
        <p:txBody>
          <a:bodyPr vert="horz" wrap="square" lIns="0" tIns="36000" rIns="0" bIns="36000" rtlCol="0">
            <a:spAutoFit/>
          </a:bodyPr>
          <a:lstStyle/>
          <a:p>
            <a:r>
              <a:rPr kumimoji="1" lang="en-US" altLang="ja-JP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【</a:t>
            </a:r>
            <a:r>
              <a:rPr kumimoji="1" lang="ja-JP" altLang="en-US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コラム</a:t>
            </a:r>
            <a:r>
              <a:rPr kumimoji="1" lang="en-US" altLang="ja-JP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水鶏神社の節分</a:t>
            </a:r>
            <a:br>
              <a:rPr kumimoji="1" lang="en-US" altLang="ja-JP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</a:br>
            <a:r>
              <a:rPr kumimoji="1" lang="ja-JP" altLang="en-US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水鶏神社では、毎年、節分の日にお祭りがあります。このお祭りは平安時代の○ ○ ○ ○ ○ ○ ○ ○ ○ ○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1FF92CD-F5AF-4C3D-8B7B-4EF02D9B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D651-9BEC-4689-A235-490D5FF001EC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99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E294C32-6B0E-4ECC-A4E5-95E0903DCB5D}"/>
              </a:ext>
            </a:extLst>
          </p:cNvPr>
          <p:cNvSpPr/>
          <p:nvPr/>
        </p:nvSpPr>
        <p:spPr>
          <a:xfrm>
            <a:off x="561315" y="1227700"/>
            <a:ext cx="5758004" cy="5794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PDF</a:t>
            </a:r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　おたよりサンプル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BE7FEA-B92E-43C1-AB08-E511B826F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29" y="302040"/>
            <a:ext cx="4155541" cy="78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602755F-3DD8-41C8-81A5-2122D0F4B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14" y="7455488"/>
            <a:ext cx="5746687" cy="168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1CEE79A-A137-4C1D-A4FD-E1648D2B4E76}"/>
              </a:ext>
            </a:extLst>
          </p:cNvPr>
          <p:cNvSpPr txBox="1"/>
          <p:nvPr/>
        </p:nvSpPr>
        <p:spPr>
          <a:xfrm>
            <a:off x="1458383" y="9161925"/>
            <a:ext cx="4301864" cy="442035"/>
          </a:xfrm>
          <a:prstGeom prst="rect">
            <a:avLst/>
          </a:prstGeom>
          <a:noFill/>
        </p:spPr>
        <p:txBody>
          <a:bodyPr vert="horz" wrap="square" tIns="36000" bIns="36000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©</a:t>
            </a:r>
            <a:r>
              <a:rPr kumimoji="1" lang="ja-JP" altLang="en-US" sz="12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 鶴目市立水鶏小学校</a:t>
            </a:r>
            <a:endParaRPr kumimoji="1" lang="en-US" altLang="ja-JP" sz="12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kumimoji="1" lang="en-US" altLang="ja-JP" sz="12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http://kuina-el.localhost/</a:t>
            </a:r>
            <a:endParaRPr kumimoji="1" lang="ja-JP" altLang="en-US" sz="12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1D57E7-D595-4B5A-B4E6-36EB89034464}"/>
              </a:ext>
            </a:extLst>
          </p:cNvPr>
          <p:cNvSpPr txBox="1"/>
          <p:nvPr/>
        </p:nvSpPr>
        <p:spPr>
          <a:xfrm>
            <a:off x="561314" y="1959308"/>
            <a:ext cx="5746687" cy="1180699"/>
          </a:xfrm>
          <a:prstGeom prst="rect">
            <a:avLst/>
          </a:prstGeom>
          <a:noFill/>
        </p:spPr>
        <p:txBody>
          <a:bodyPr vert="horz" wrap="square" lIns="0" tIns="36000" rIns="0" bIns="36000" rtlCol="0">
            <a:spAutoFit/>
          </a:bodyPr>
          <a:lstStyle/>
          <a:p>
            <a:r>
              <a:rPr kumimoji="1" lang="en-US" altLang="ja-JP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2</a:t>
            </a:r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ページ目のサンプルです。</a:t>
            </a:r>
            <a:endParaRPr kumimoji="1" lang="en-US" altLang="ja-JP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○ ○ ○ ○ ○ ○ ○ ○ ○ ○ ○ ○ ○ ○ ○ ○ ○ ○ ○ ○ ○ ○ ○ ○ ○ ○ ○ ○ ○ ○ ○ ○ ○ ○ ○ ○ ○ ○ ○ ○ ○ ○ ○ ○ ○ ○ ○ ○ 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B2DF1EF-9592-449A-B10A-904DC9C47D93}"/>
              </a:ext>
            </a:extLst>
          </p:cNvPr>
          <p:cNvSpPr txBox="1"/>
          <p:nvPr/>
        </p:nvSpPr>
        <p:spPr>
          <a:xfrm>
            <a:off x="561314" y="3151230"/>
            <a:ext cx="2554545" cy="1580808"/>
          </a:xfrm>
          <a:prstGeom prst="rect">
            <a:avLst/>
          </a:prstGeom>
          <a:noFill/>
        </p:spPr>
        <p:txBody>
          <a:bodyPr vert="horz" wrap="square" lIns="0" tIns="36000" rIns="0" bIns="36000" rtlCol="0">
            <a:spAutoFit/>
          </a:bodyPr>
          <a:lstStyle/>
          <a:p>
            <a:r>
              <a:rPr kumimoji="1" lang="en-US" altLang="ja-JP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【</a:t>
            </a:r>
            <a:r>
              <a:rPr kumimoji="1" lang="ja-JP" altLang="en-US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 ○ ○ ○ </a:t>
            </a:r>
            <a:r>
              <a:rPr kumimoji="1" lang="en-US" altLang="ja-JP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● ● ● ● ● ●</a:t>
            </a:r>
            <a:br>
              <a:rPr kumimoji="1" lang="en-US" altLang="ja-JP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</a:br>
            <a:r>
              <a:rPr kumimoji="1" lang="ja-JP" altLang="en-US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○ ○ ○ ○ ○ ○ ○ ○ ○ ○ ○ ○ ○ ○ ○</a:t>
            </a:r>
            <a:endParaRPr kumimoji="1" lang="en-US" altLang="ja-JP" sz="14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● ● ● ●</a:t>
            </a:r>
            <a:br>
              <a:rPr kumimoji="1" lang="en-US" altLang="ja-JP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</a:br>
            <a:r>
              <a:rPr kumimoji="1" lang="ja-JP" altLang="en-US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○ ○ ○ ○ ○ ○ ○ ○ ○ ○ ○ ○ ○ ○ ○ ○ 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8E4AC32-CEC5-495B-9B51-9E0CE0D706CC}"/>
              </a:ext>
            </a:extLst>
          </p:cNvPr>
          <p:cNvSpPr txBox="1"/>
          <p:nvPr/>
        </p:nvSpPr>
        <p:spPr>
          <a:xfrm>
            <a:off x="561314" y="4846052"/>
            <a:ext cx="2554545" cy="1796252"/>
          </a:xfrm>
          <a:prstGeom prst="rect">
            <a:avLst/>
          </a:prstGeom>
          <a:noFill/>
        </p:spPr>
        <p:txBody>
          <a:bodyPr vert="horz" wrap="square" lIns="0" tIns="36000" rIns="0" bIns="36000" rtlCol="0">
            <a:spAutoFit/>
          </a:bodyPr>
          <a:lstStyle/>
          <a:p>
            <a:r>
              <a:rPr kumimoji="1" lang="en-US" altLang="ja-JP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【</a:t>
            </a:r>
            <a:r>
              <a:rPr kumimoji="1" lang="ja-JP" altLang="en-US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□ □ □ □ </a:t>
            </a:r>
            <a:r>
              <a:rPr kumimoji="1" lang="en-US" altLang="ja-JP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■ ■ ■ ■</a:t>
            </a:r>
            <a:br>
              <a:rPr kumimoji="1" lang="en-US" altLang="ja-JP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</a:br>
            <a:r>
              <a:rPr kumimoji="1" lang="ja-JP" altLang="en-US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○ ○ ○ ○ ○ ○ ○ ○ ○ ○ ○ ○ ○ ○ ○ ○</a:t>
            </a:r>
            <a:endParaRPr kumimoji="1" lang="en-US" altLang="ja-JP" sz="14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■ ■ ■ ■</a:t>
            </a:r>
            <a:br>
              <a:rPr kumimoji="1" lang="en-US" altLang="ja-JP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</a:br>
            <a:r>
              <a:rPr kumimoji="1" lang="ja-JP" altLang="en-US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○ ○ ○ ○ ○ ○ ○ ○ ○ ○ ○ ○ ○ ○ ○ ○ ○ ○ ○ ○ ○ ○ ○ ○</a:t>
            </a:r>
            <a:endParaRPr kumimoji="1" lang="en-US" altLang="ja-JP" sz="14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F120106-4169-42E6-87BF-F099CB1E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D651-9BEC-4689-A235-490D5FF001E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414855-BA95-4C0C-B8E6-3866E6F6BC84}"/>
              </a:ext>
            </a:extLst>
          </p:cNvPr>
          <p:cNvSpPr txBox="1"/>
          <p:nvPr/>
        </p:nvSpPr>
        <p:spPr>
          <a:xfrm>
            <a:off x="3753456" y="3151230"/>
            <a:ext cx="2554545" cy="1580808"/>
          </a:xfrm>
          <a:prstGeom prst="rect">
            <a:avLst/>
          </a:prstGeom>
          <a:noFill/>
        </p:spPr>
        <p:txBody>
          <a:bodyPr vert="horz" wrap="square" lIns="0" tIns="36000" rIns="0" bIns="36000" rtlCol="0">
            <a:spAutoFit/>
          </a:bodyPr>
          <a:lstStyle/>
          <a:p>
            <a:r>
              <a:rPr kumimoji="1" lang="en-US" altLang="ja-JP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【</a:t>
            </a:r>
            <a:r>
              <a:rPr kumimoji="1" lang="ja-JP" altLang="en-US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 △ △ △ </a:t>
            </a:r>
            <a:r>
              <a:rPr kumimoji="1" lang="en-US" altLang="ja-JP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▲ ▲ ▲ ▲ ▲ ▲ ▲ ▲</a:t>
            </a:r>
            <a:br>
              <a:rPr kumimoji="1" lang="en-US" altLang="ja-JP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</a:br>
            <a:r>
              <a:rPr kumimoji="1" lang="ja-JP" altLang="en-US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○ ○ ○ ○ ○ ○ ○ ○ ○ ○ ○ ○ ○ ○ ○</a:t>
            </a:r>
            <a:endParaRPr kumimoji="1" lang="en-US" altLang="ja-JP" sz="14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▲ ▲ ▲ ▲</a:t>
            </a:r>
            <a:br>
              <a:rPr kumimoji="1" lang="en-US" altLang="ja-JP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</a:br>
            <a:r>
              <a:rPr kumimoji="1" lang="ja-JP" altLang="en-US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○ ○ ○ ○ ○ ○ ○ ○ ○ ○ ○ ○ ○ ○ ○ ○ 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0FF6DD1-9A68-44E4-B85C-F7FBA601C16A}"/>
              </a:ext>
            </a:extLst>
          </p:cNvPr>
          <p:cNvSpPr txBox="1"/>
          <p:nvPr/>
        </p:nvSpPr>
        <p:spPr>
          <a:xfrm>
            <a:off x="3753456" y="4846052"/>
            <a:ext cx="2554545" cy="1796252"/>
          </a:xfrm>
          <a:prstGeom prst="rect">
            <a:avLst/>
          </a:prstGeom>
          <a:noFill/>
        </p:spPr>
        <p:txBody>
          <a:bodyPr vert="horz" wrap="square" lIns="0" tIns="36000" rIns="0" bIns="36000" rtlCol="0">
            <a:spAutoFit/>
          </a:bodyPr>
          <a:lstStyle/>
          <a:p>
            <a:r>
              <a:rPr kumimoji="1" lang="en-US" altLang="ja-JP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【</a:t>
            </a:r>
            <a:r>
              <a:rPr kumimoji="1" lang="ja-JP" altLang="en-US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☆ ☆ ☆ ☆ ☆ ☆ ☆ </a:t>
            </a:r>
            <a:r>
              <a:rPr kumimoji="1" lang="en-US" altLang="ja-JP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★ ★ ★ ★ ★ ★</a:t>
            </a:r>
            <a:br>
              <a:rPr kumimoji="1" lang="en-US" altLang="ja-JP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</a:br>
            <a:r>
              <a:rPr kumimoji="1" lang="ja-JP" altLang="en-US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○ ○ ○ ○ ○ ○ ○ ○ ○ ○ ○ ○ ○ ○ ○ ○</a:t>
            </a:r>
            <a:endParaRPr kumimoji="1" lang="en-US" altLang="ja-JP" sz="14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★ ★ ★ ★</a:t>
            </a:r>
            <a:br>
              <a:rPr kumimoji="1" lang="en-US" altLang="ja-JP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</a:br>
            <a:r>
              <a:rPr kumimoji="1" lang="ja-JP" altLang="en-US" sz="1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○ ○ ○ ○ ○ ○ ○ ○ ○ ○ ○ ○ ○ ○ ○ ○ ○ ○ ○ ○ ○ ○ ○ ○</a:t>
            </a:r>
            <a:endParaRPr kumimoji="1" lang="en-US" altLang="ja-JP" sz="14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5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506</Words>
  <Application>Microsoft Office PowerPoint</Application>
  <PresentationFormat>A4 210 x 297 mm</PresentationFormat>
  <Paragraphs>51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UD デジタル 教科書体 NP-R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永原 篤</dc:creator>
  <cp:lastModifiedBy>永原 篤</cp:lastModifiedBy>
  <cp:revision>114</cp:revision>
  <dcterms:created xsi:type="dcterms:W3CDTF">2022-03-21T06:09:24Z</dcterms:created>
  <dcterms:modified xsi:type="dcterms:W3CDTF">2022-03-21T07:25:36Z</dcterms:modified>
</cp:coreProperties>
</file>