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2"/>
    <p:restoredTop sz="94707"/>
  </p:normalViewPr>
  <p:slideViewPr>
    <p:cSldViewPr snapToGrid="0" snapToObjects="1">
      <p:cViewPr varScale="1">
        <p:scale>
          <a:sx n="88" d="100"/>
          <a:sy n="88" d="100"/>
        </p:scale>
        <p:origin x="-66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E2817-58C4-614E-B609-CF8AEEB35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A66B6E-801C-4243-A327-36BE19FC6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CE07BB-513B-6F44-ACC7-0C292DEA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885F-BC37-1849-8C95-EA6494869110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90F0EB-4936-EA4E-81CB-D435E8A5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FC9488-8A4C-0A42-BA51-5823BAE4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1D95-7A03-3B42-B6EB-15E16B10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0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8F091-DB13-CE45-B393-3B19F94A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E0939D-AF10-E74D-BC12-A9C83C244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B104D4-6ED1-A148-B356-0C59C062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885F-BC37-1849-8C95-EA6494869110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BE7CFD-72F1-524A-AD9F-94080490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CC0275-02EF-1D45-A696-F8119602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1D95-7A03-3B42-B6EB-15E16B10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8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988FB22-99D5-2847-BECF-B2CD5CDBD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A9F24B1-39D8-2445-B4D3-6A31B6FE4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4A3D43-8A00-DB42-8DF4-A05AC60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885F-BC37-1849-8C95-EA6494869110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B0FDFF-DC1E-C949-AAD5-63011C22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78ECB3-0E68-9844-B5FB-057527F7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1D95-7A03-3B42-B6EB-15E16B10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4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88AA4-7B70-1146-9C3C-D6A0E86F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8980F9-20F7-994B-B763-8CBE3C65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2BB649-3197-1943-B38C-7F046694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885F-BC37-1849-8C95-EA6494869110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CE4BBD-DBE6-AE43-B9B2-5C513297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CF83F8-917A-5B42-839A-EAE83950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1D95-7A03-3B42-B6EB-15E16B10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7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6EEB8-137A-3A41-BB22-9C37F000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0D4279-870A-9F4E-B92B-1E564876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8D60CA-20CE-D844-882A-376F045B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885F-BC37-1849-8C95-EA6494869110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B01925-FE88-CA40-B12C-D1FCF2BD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19CA2-48A3-5643-8E6C-D4BCC342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1D95-7A03-3B42-B6EB-15E16B10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3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42F87-D13D-6F47-8074-B064DA3C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206B8-087E-A940-BD46-B132834E3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35115C-D072-254E-9725-763875B0D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0EF083-EF0D-784D-849F-972F282C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885F-BC37-1849-8C95-EA6494869110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81468D-AEB1-414E-9670-B6B7DF0C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32461D-92F4-C04C-B637-9A072322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1D95-7A03-3B42-B6EB-15E16B10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6DD4C5-9AF0-C04E-BE6C-AD70064F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651D63-11BB-7E4A-A6C9-4CB5975D0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1700C5-30D6-EB49-852A-1206CCF4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442874-05C3-4E49-9085-6EBEC117F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31E9E8-1A28-4C46-BC43-6D8DFA786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BA55178-F48A-4442-9727-13A6D566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885F-BC37-1849-8C95-EA6494869110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98926A2-ABDC-0D45-BFFB-1FDBDA2B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9C536E-4DFC-BC41-93B5-7A67A79A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1D95-7A03-3B42-B6EB-15E16B10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9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F073F-23F3-D94C-A09E-12A77A1B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3DE9C3-5552-8B4E-98EF-12E59A43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885F-BC37-1849-8C95-EA6494869110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57CC3C-5A93-604C-9DD8-C555F3F5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CBA2C3-B663-344A-9C61-481770A4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1D95-7A03-3B42-B6EB-15E16B10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4514D33-3E39-064B-B159-A819EDFA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885F-BC37-1849-8C95-EA6494869110}" type="datetimeFigureOut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5D430F-EBD3-DC4C-9972-148A9D10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8F1681-2AC9-BD40-B8DE-D75AC8F7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1D95-7A03-3B42-B6EB-15E16B10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9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26A140-0B17-CF4E-A6AC-368F8FD6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05989-5096-264C-8247-0B77EEF9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4FEC3B-F363-6A4F-89E6-2DEC1132C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160AD5-B426-714B-A2C1-FCCA1B68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885F-BC37-1849-8C95-EA6494869110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C82D84-41AD-6545-A107-EC0A1F68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77FD8E-D60D-EC46-A424-1FBEF4DD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1D95-7A03-3B42-B6EB-15E16B10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31106B-AEC2-394B-AE2F-3ED6FE59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C8A6C75-0E5E-5749-97F9-5F8EF28E6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B38240-1549-F54D-80ED-FA8710813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B9983-BA11-7F4D-869F-ECCF292D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885F-BC37-1849-8C95-EA6494869110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392BCD-EEE9-6045-BC3A-EF7B2D8B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B48F1E-2039-BB4B-BCC0-EDA90FD6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1D95-7A03-3B42-B6EB-15E16B10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6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D96F071-766E-4E47-A2D7-2C204785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5CA633-1C1C-494A-A888-2F9D9C3AB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C26D34-7E86-3148-8AC0-EA8FCE532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2885F-BC37-1849-8C95-EA6494869110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93E079-B4FC-EC4B-80D5-79B1BAC8F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DA31E6-3C21-3F44-84F8-236EBD1A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81D95-7A03-3B42-B6EB-15E16B10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9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71DBD7-9D4B-A14E-91E0-555940A6F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4" y="0"/>
            <a:ext cx="3066349" cy="3026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7F26C2-4357-D84B-99A7-228133D8D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221" y="97972"/>
            <a:ext cx="3081942" cy="3118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D20244B-6374-674C-B3FF-972AFCB0F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373" y="2923859"/>
            <a:ext cx="2980790" cy="3724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6264857-B4B2-424F-9164-EC99A675B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44" y="2943489"/>
            <a:ext cx="3066349" cy="37240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A4DE2F1-452E-224A-A42A-23DFE9560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0658" y="742991"/>
            <a:ext cx="2038700" cy="3428723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xmlns="" id="{4AE00271-C9A0-DC42-A2EB-AE24BC0DB6DD}"/>
              </a:ext>
            </a:extLst>
          </p:cNvPr>
          <p:cNvSpPr/>
          <p:nvPr/>
        </p:nvSpPr>
        <p:spPr>
          <a:xfrm>
            <a:off x="7953365" y="1436914"/>
            <a:ext cx="898071" cy="440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8194A51-28F0-7140-8EB2-992AC0A5F588}"/>
              </a:ext>
            </a:extLst>
          </p:cNvPr>
          <p:cNvSpPr txBox="1"/>
          <p:nvPr/>
        </p:nvSpPr>
        <p:spPr>
          <a:xfrm>
            <a:off x="10287044" y="5724540"/>
            <a:ext cx="1580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MurD</a:t>
            </a:r>
            <a:r>
              <a:rPr lang="en-US" dirty="0"/>
              <a:t> Design 1</a:t>
            </a:r>
          </a:p>
          <a:p>
            <a:r>
              <a:rPr lang="en-US" dirty="0"/>
              <a:t>Paul Brennan</a:t>
            </a:r>
          </a:p>
          <a:p>
            <a:r>
              <a:rPr lang="en-US" dirty="0"/>
              <a:t>11-Dec-2018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338A24F-81D9-C14D-8D80-91508EBF139C}"/>
              </a:ext>
            </a:extLst>
          </p:cNvPr>
          <p:cNvSpPr/>
          <p:nvPr/>
        </p:nvSpPr>
        <p:spPr>
          <a:xfrm>
            <a:off x="406644" y="97972"/>
            <a:ext cx="748208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fragalysis.diamond.ac.uk</a:t>
            </a:r>
            <a:r>
              <a:rPr lang="en-US" dirty="0"/>
              <a:t>/viewer/react/preview/target/MURD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FE572B5-E259-2345-9D23-A1C0F0C2B6A0}"/>
              </a:ext>
            </a:extLst>
          </p:cNvPr>
          <p:cNvSpPr/>
          <p:nvPr/>
        </p:nvSpPr>
        <p:spPr>
          <a:xfrm>
            <a:off x="406643" y="2923860"/>
            <a:ext cx="3121339" cy="1393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8C18176-A01D-4049-86F9-D8F65EC00C4B}"/>
              </a:ext>
            </a:extLst>
          </p:cNvPr>
          <p:cNvSpPr/>
          <p:nvPr/>
        </p:nvSpPr>
        <p:spPr>
          <a:xfrm>
            <a:off x="1939819" y="4872942"/>
            <a:ext cx="1588164" cy="1814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84BBC4E-883C-6343-BAA3-E54348B8D59D}"/>
              </a:ext>
            </a:extLst>
          </p:cNvPr>
          <p:cNvSpPr/>
          <p:nvPr/>
        </p:nvSpPr>
        <p:spPr>
          <a:xfrm>
            <a:off x="4530619" y="2943489"/>
            <a:ext cx="1565381" cy="1373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C1502D0-037F-2F49-B920-66F307A198EF}"/>
              </a:ext>
            </a:extLst>
          </p:cNvPr>
          <p:cNvSpPr/>
          <p:nvPr/>
        </p:nvSpPr>
        <p:spPr>
          <a:xfrm>
            <a:off x="5940782" y="5005980"/>
            <a:ext cx="1565381" cy="1641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340739-1BF2-3641-B522-318C2BDF3F9E}"/>
              </a:ext>
            </a:extLst>
          </p:cNvPr>
          <p:cNvSpPr txBox="1"/>
          <p:nvPr/>
        </p:nvSpPr>
        <p:spPr>
          <a:xfrm>
            <a:off x="7506163" y="438599"/>
            <a:ext cx="198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 merging of x0349, x0373 and x0378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79EDA9-DA0B-0347-89AA-1D38B90EC072}"/>
              </a:ext>
            </a:extLst>
          </p:cNvPr>
          <p:cNvSpPr txBox="1"/>
          <p:nvPr/>
        </p:nvSpPr>
        <p:spPr>
          <a:xfrm>
            <a:off x="9289207" y="4436162"/>
            <a:ext cx="257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do </a:t>
            </a:r>
            <a:r>
              <a:rPr lang="en-US" dirty="0" err="1"/>
              <a:t>ureas</a:t>
            </a:r>
            <a:r>
              <a:rPr lang="en-US" dirty="0"/>
              <a:t> (like x0374)</a:t>
            </a:r>
          </a:p>
        </p:txBody>
      </p:sp>
    </p:spTree>
    <p:extLst>
      <p:ext uri="{BB962C8B-B14F-4D97-AF65-F5344CB8AC3E}">
        <p14:creationId xmlns:p14="http://schemas.microsoft.com/office/powerpoint/2010/main" val="60713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3922F2-FD1F-3E4A-B377-95C9D3AE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4" y="420597"/>
            <a:ext cx="8964386" cy="2599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D7592A-6D8C-A84A-80B4-6AAA9E7BB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44" y="3836731"/>
            <a:ext cx="5557156" cy="19711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299EB96-28E4-764D-8FA5-A64D96FF3E7D}"/>
              </a:ext>
            </a:extLst>
          </p:cNvPr>
          <p:cNvSpPr/>
          <p:nvPr/>
        </p:nvSpPr>
        <p:spPr>
          <a:xfrm>
            <a:off x="4170743" y="4098301"/>
            <a:ext cx="790847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Aminomethyl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substituted bicyclic aromatic compounds suitable for treating disorders that respond to modulation of the dopamine d3 receptor</a:t>
            </a:r>
          </a:p>
          <a:p>
            <a:pPr>
              <a:spcAft>
                <a:spcPts val="40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Drescher, Karla; Haupt, Andreas; Unger, Liliane; Turner, Sean C.; </a:t>
            </a: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Braje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Wilfried; </a:t>
            </a: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Grandel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Roland</a:t>
            </a:r>
          </a:p>
          <a:p>
            <a:pPr>
              <a:spcAft>
                <a:spcPts val="40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U.S. (2013), US 8486984 B2 20130716.  |  Language: English, Database: CAPLUS</a:t>
            </a:r>
          </a:p>
          <a:p>
            <a:pPr>
              <a:spcAft>
                <a:spcPts val="40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40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Preparation of </a:t>
            </a: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aminomethylbicyclo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(hetero)</a:t>
            </a: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arylbenzenesulfonamides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modulators of the dopamine D3 receptor.</a:t>
            </a:r>
          </a:p>
          <a:p>
            <a:pPr>
              <a:spcAft>
                <a:spcPts val="40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Drescher, Karla; Haupt, Andreas; Unger, Liliane; Turner, Sean C.; </a:t>
            </a: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Braje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Wilfried; </a:t>
            </a: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Grandel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Roland</a:t>
            </a:r>
          </a:p>
          <a:p>
            <a:pPr>
              <a:spcAft>
                <a:spcPts val="40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PCT Int. Appl. (2006), WO 2006040180 A1 20060420.  |  Language: English, Database: CAPLUS</a:t>
            </a:r>
          </a:p>
        </p:txBody>
      </p:sp>
    </p:spTree>
    <p:extLst>
      <p:ext uri="{BB962C8B-B14F-4D97-AF65-F5344CB8AC3E}">
        <p14:creationId xmlns:p14="http://schemas.microsoft.com/office/powerpoint/2010/main" val="25264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56315</TotalTime>
  <Words>89</Words>
  <Application>Microsoft Macintosh PowerPoint</Application>
  <PresentationFormat>Custom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Brennan</dc:creator>
  <cp:lastModifiedBy>Matthew Todd</cp:lastModifiedBy>
  <cp:revision>4</cp:revision>
  <dcterms:created xsi:type="dcterms:W3CDTF">2018-12-11T10:06:59Z</dcterms:created>
  <dcterms:modified xsi:type="dcterms:W3CDTF">2019-09-16T15:22:02Z</dcterms:modified>
</cp:coreProperties>
</file>