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" y="9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6F97-7EAA-4093-806A-3CF5A7C61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3088E-0DD1-44D7-B5E7-5C53296A5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351BA-51F8-4151-909E-6A5C31CE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981B-BAC2-4443-AB3F-3EADF94A855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9DEF-FA5B-4762-8D71-26F3BC6D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1F6E1-35D4-413B-999D-940185B1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76DD-0A8A-4E8B-9D51-9FB9621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8A3F-5737-4E02-A117-CC30B2BC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D85A9-314E-4760-B38C-ED58B3A48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40762-A800-4E5D-8DA4-CE7724D2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981B-BAC2-4443-AB3F-3EADF94A855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9ABC8-4459-404F-86A6-D444A4CD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70D4A-1A21-496A-9719-D2FDFA74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76DD-0A8A-4E8B-9D51-9FB9621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8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58B06-D56D-4646-933E-A4B6A81BF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BD357-36AA-4443-9888-C5318684C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B1C11-3E80-4BF5-8166-7021E3D0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981B-BAC2-4443-AB3F-3EADF94A855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33C6-E561-48D2-8768-B970465D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9D48-5A70-406E-8B22-1F6ACAB7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76DD-0A8A-4E8B-9D51-9FB9621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1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7320-AB5F-4D3D-BDC1-B11707F9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BEF5F-DC61-4EC4-B4DE-A757371F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0422A-672E-404B-87EB-F5B92469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981B-BAC2-4443-AB3F-3EADF94A855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3D89E-9A77-49AB-A25A-BE764FC6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60A75-4096-4A0D-A0B6-1C6E67C7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76DD-0A8A-4E8B-9D51-9FB9621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8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55B5-DCDC-47B3-9A48-59A8D738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FAE36-8DD8-4C89-9287-7A0B8A2C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504D-8647-4906-A511-AD08D500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981B-BAC2-4443-AB3F-3EADF94A855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D8251-24FD-48DB-91FB-8588856D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584F-C009-4E57-95AB-8144DC02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76DD-0A8A-4E8B-9D51-9FB9621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C486-153A-45D5-A014-7F799FCC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101C-4963-4BC1-8EB7-D89D398E9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CE632-164F-4038-80F6-4235202C1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325CF-4DF7-43EA-891E-997BE7AC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981B-BAC2-4443-AB3F-3EADF94A855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6B388-6B8D-41B0-8AA3-F1F331FA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6A7E9-802C-47B2-AAEF-1050282C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76DD-0A8A-4E8B-9D51-9FB9621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8FF5-539A-4DD2-9DED-96C96B1B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FDD38-1100-489A-A846-A81B644DF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E5483-4358-42DB-925A-4591F7BC7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0371A-FC25-4B64-ABD5-804583D0F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14471-7240-4C67-BAF2-5C3A2CD9A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B2B7A-1781-4D06-AD53-D82C3871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981B-BAC2-4443-AB3F-3EADF94A855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D50D-39B3-4074-A20D-24DE9BE2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3C575-2599-4667-8824-5E94B54A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76DD-0A8A-4E8B-9D51-9FB9621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1680-F190-460B-BDF4-F6A70AD7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A3047-9550-416B-B868-091B5699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981B-BAC2-4443-AB3F-3EADF94A855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62102-26D6-4CE1-8F31-416F0D2F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B6F6F-D625-483A-ADBF-7D8D44BC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76DD-0A8A-4E8B-9D51-9FB9621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24A2D-FFC1-4192-97E4-565D1FD1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981B-BAC2-4443-AB3F-3EADF94A855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F8ACF-A40D-4995-A2BE-1E25B449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1F7BD-05FB-4606-AFCA-A8FA7A65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76DD-0A8A-4E8B-9D51-9FB9621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8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269A-FCB8-423E-BDA6-013B35D0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1D6F-B345-491B-B618-315E1E70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2F54C-A703-4ED0-826A-003715FE3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5B2DF-14C8-4DD1-B62D-72FB5B94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981B-BAC2-4443-AB3F-3EADF94A855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55809-8D02-4FBF-BD41-BB3557D9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313EB-A81A-4266-B6EE-99D41905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76DD-0A8A-4E8B-9D51-9FB9621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8835-2B98-494F-949D-3AB2D5C8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1EA59-01F5-4E41-8C27-5C57688C4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0DC3A-C789-4E42-8402-C99E00578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4D906-9794-414A-B4DD-6D3BB327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981B-BAC2-4443-AB3F-3EADF94A855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28A13-0952-447D-823B-8B0A4936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1B89E-8FC0-4223-B425-3142C82F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76DD-0A8A-4E8B-9D51-9FB9621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4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792CA-82C9-410D-837B-886EDDDC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D1518-0F56-4083-874B-881042C3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67192-F508-4E2A-BDC9-6FD3EC1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4981B-BAC2-4443-AB3F-3EADF94A855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B318B-7A05-42C5-A261-595C5F637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7F8A3-E628-422C-B96C-2341F1689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176DD-0A8A-4E8B-9D51-9FB9621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sgcid.org/tools/blast_search/?sort=ProteinsAvailable&amp;evalue=0.0001&amp;submit=Blast&amp;blast_program=blastp&amp;csrfmiddlewaretoken=QgcVf11ldFtmJtJX9dbImiUrtMJgNqJRV5BDnGaQuj8eZnMDMneeMU6cnQbPGqmD&amp;input_sequence=MNTQQLAKLRSIVPEMRRVRHIHFVGIGGAGMGGIAEVLANEGYQISGSDLAPNPVTQQL%0D%0AMNLGATIYFNHRPENVRDASVVVVSSAISADNPEIVAAHEARIPVIRRAEMLAELMRFRH%0D%0AGIAIAGTHGKTTTTAMVSSIYAEAGLDPTFVNGGLVKAAGVHARLGHGRYLIAEADESDA%0D%0ASFLHLQPMVAIVTNIEADHMDTYQGDFENLKQTFINFLHNLPFYGRAVMCVDDPVIRELL%0D%0APRVGRQTTTYGFSEDADVRVEDYQQIGPQGHFTLLRQDKEPMRVTLNAPGRHNALNAAAA%0D%0AVAVATEEGIDDEAILRALESFQGTGRRFDFLGEFPLEPVNGKSGTAMLVDDYGHHPTEVD%0D%0AATIKAARAGWPDKNLVMLFQPHRFTRTRDLYDDFANVLTQVDTLLMLEVYPAGEAPIPGA%0D%0ADSRSLCRTIRGRGKIDPILVPDPARVAEMLAPVLTGNDLILVQGAGNIGKIARSLAEIKL%0D%0AKPQTPEEEQHD" TargetMode="External"/><Relationship Id="rId13" Type="http://schemas.openxmlformats.org/officeDocument/2006/relationships/hyperlink" Target="https://www.ssgcid.org/tools/blast_search/?sort=annotation&amp;evalue=0.0001&amp;submit=Blast&amp;blast_program=blastp&amp;csrfmiddlewaretoken=QgcVf11ldFtmJtJX9dbImiUrtMJgNqJRV5BDnGaQuj8eZnMDMneeMU6cnQbPGqmD&amp;input_sequence=MNTQQLAKLRSIVPEMRRVRHIHFVGIGGAGMGGIAEVLANEGYQISGSDLAPNPVTQQL%0D%0AMNLGATIYFNHRPENVRDASVVVVSSAISADNPEIVAAHEARIPVIRRAEMLAELMRFRH%0D%0AGIAIAGTHGKTTTTAMVSSIYAEAGLDPTFVNGGLVKAAGVHARLGHGRYLIAEADESDA%0D%0ASFLHLQPMVAIVTNIEADHMDTYQGDFENLKQTFINFLHNLPFYGRAVMCVDDPVIRELL%0D%0APRVGRQTTTYGFSEDADVRVEDYQQIGPQGHFTLLRQDKEPMRVTLNAPGRHNALNAAAA%0D%0AVAVATEEGIDDEAILRALESFQGTGRRFDFLGEFPLEPVNGKSGTAMLVDDYGHHPTEVD%0D%0AATIKAARAGWPDKNLVMLFQPHRFTRTRDLYDDFANVLTQVDTLLMLEVYPAGEAPIPGA%0D%0ADSRSLCRTIRGRGKIDPILVPDPARVAEMLAPVLTGNDLILVQGAGNIGKIARSLAEIKL%0D%0AKPQTPEEEQHD" TargetMode="External"/><Relationship Id="rId18" Type="http://schemas.openxmlformats.org/officeDocument/2006/relationships/hyperlink" Target="https://apps.sbri.org/SSGCIDTargetStatus/Target/BuphA.00137.b" TargetMode="External"/><Relationship Id="rId26" Type="http://schemas.openxmlformats.org/officeDocument/2006/relationships/hyperlink" Target="https://apps.sbri.org/SSGCIDTargetStatus/Target/RiriA.00137.a" TargetMode="External"/><Relationship Id="rId3" Type="http://schemas.openxmlformats.org/officeDocument/2006/relationships/hyperlink" Target="https://www.ssgcid.org/tools/blast_search/?sort=ssgcidid&amp;evalue=0.0001&amp;submit=Blast&amp;blast_program=blastp&amp;csrfmiddlewaretoken=QgcVf11ldFtmJtJX9dbImiUrtMJgNqJRV5BDnGaQuj8eZnMDMneeMU6cnQbPGqmD&amp;input_sequence=MNTQQLAKLRSIVPEMRRVRHIHFVGIGGAGMGGIAEVLANEGYQISGSDLAPNPVTQQL%0D%0AMNLGATIYFNHRPENVRDASVVVVSSAISADNPEIVAAHEARIPVIRRAEMLAELMRFRH%0D%0AGIAIAGTHGKTTTTAMVSSIYAEAGLDPTFVNGGLVKAAGVHARLGHGRYLIAEADESDA%0D%0ASFLHLQPMVAIVTNIEADHMDTYQGDFENLKQTFINFLHNLPFYGRAVMCVDDPVIRELL%0D%0APRVGRQTTTYGFSEDADVRVEDYQQIGPQGHFTLLRQDKEPMRVTLNAPGRHNALNAAAA%0D%0AVAVATEEGIDDEAILRALESFQGTGRRFDFLGEFPLEPVNGKSGTAMLVDDYGHHPTEVD%0D%0AATIKAARAGWPDKNLVMLFQPHRFTRTRDLYDDFANVLTQVDTLLMLEVYPAGEAPIPGA%0D%0ADSRSLCRTIRGRGKIDPILVPDPARVAEMLAPVLTGNDLILVQGAGNIGKIARSLAEIKL%0D%0AKPQTPEEEQHD" TargetMode="External"/><Relationship Id="rId21" Type="http://schemas.openxmlformats.org/officeDocument/2006/relationships/hyperlink" Target="https://apps.sbri.org/SSGCIDTargetStatus/Target/BupsA.00137.b" TargetMode="External"/><Relationship Id="rId7" Type="http://schemas.openxmlformats.org/officeDocument/2006/relationships/hyperlink" Target="https://www.ssgcid.org/tools/blast_search/?sort=ClonesAvailable&amp;evalue=0.0001&amp;submit=Blast&amp;blast_program=blastp&amp;csrfmiddlewaretoken=QgcVf11ldFtmJtJX9dbImiUrtMJgNqJRV5BDnGaQuj8eZnMDMneeMU6cnQbPGqmD&amp;input_sequence=MNTQQLAKLRSIVPEMRRVRHIHFVGIGGAGMGGIAEVLANEGYQISGSDLAPNPVTQQL%0D%0AMNLGATIYFNHRPENVRDASVVVVSSAISADNPEIVAAHEARIPVIRRAEMLAELMRFRH%0D%0AGIAIAGTHGKTTTTAMVSSIYAEAGLDPTFVNGGLVKAAGVHARLGHGRYLIAEADESDA%0D%0ASFLHLQPMVAIVTNIEADHMDTYQGDFENLKQTFINFLHNLPFYGRAVMCVDDPVIRELL%0D%0APRVGRQTTTYGFSEDADVRVEDYQQIGPQGHFTLLRQDKEPMRVTLNAPGRHNALNAAAA%0D%0AVAVATEEGIDDEAILRALESFQGTGRRFDFLGEFPLEPVNGKSGTAMLVDDYGHHPTEVD%0D%0AATIKAARAGWPDKNLVMLFQPHRFTRTRDLYDDFANVLTQVDTLLMLEVYPAGEAPIPGA%0D%0ADSRSLCRTIRGRGKIDPILVPDPARVAEMLAPVLTGNDLILVQGAGNIGKIARSLAEIKL%0D%0AKPQTPEEEQHD" TargetMode="External"/><Relationship Id="rId12" Type="http://schemas.openxmlformats.org/officeDocument/2006/relationships/hyperlink" Target="https://www.ssgcid.org/tools/blast_search/?sort=bits&amp;evalue=0.0001&amp;submit=Blast&amp;blast_program=blastp&amp;csrfmiddlewaretoken=QgcVf11ldFtmJtJX9dbImiUrtMJgNqJRV5BDnGaQuj8eZnMDMneeMU6cnQbPGqmD&amp;input_sequence=MNTQQLAKLRSIVPEMRRVRHIHFVGIGGAGMGGIAEVLANEGYQISGSDLAPNPVTQQL%0D%0AMNLGATIYFNHRPENVRDASVVVVSSAISADNPEIVAAHEARIPVIRRAEMLAELMRFRH%0D%0AGIAIAGTHGKTTTTAMVSSIYAEAGLDPTFVNGGLVKAAGVHARLGHGRYLIAEADESDA%0D%0ASFLHLQPMVAIVTNIEADHMDTYQGDFENLKQTFINFLHNLPFYGRAVMCVDDPVIRELL%0D%0APRVGRQTTTYGFSEDADVRVEDYQQIGPQGHFTLLRQDKEPMRVTLNAPGRHNALNAAAA%0D%0AVAVATEEGIDDEAILRALESFQGTGRRFDFLGEFPLEPVNGKSGTAMLVDDYGHHPTEVD%0D%0AATIKAARAGWPDKNLVMLFQPHRFTRTRDLYDDFANVLTQVDTLLMLEVYPAGEAPIPGA%0D%0ADSRSLCRTIRGRGKIDPILVPDPARVAEMLAPVLTGNDLILVQGAGNIGKIARSLAEIKL%0D%0AKPQTPEEEQHD" TargetMode="External"/><Relationship Id="rId17" Type="http://schemas.openxmlformats.org/officeDocument/2006/relationships/hyperlink" Target="https://apps.sbri.org/SSGCIDTargetStatus/Target/BuxeA.00137.a" TargetMode="External"/><Relationship Id="rId25" Type="http://schemas.openxmlformats.org/officeDocument/2006/relationships/hyperlink" Target="https://apps.sbri.org/SSGCIDTargetStatus/Target/RiprA.00137.a" TargetMode="External"/><Relationship Id="rId2" Type="http://schemas.openxmlformats.org/officeDocument/2006/relationships/hyperlink" Target="https://www.ssgcid.org/tools/blast_search/?sort=row_number&amp;evalue=0.0001&amp;submit=Blast&amp;blast_program=blastp&amp;csrfmiddlewaretoken=QgcVf11ldFtmJtJX9dbImiUrtMJgNqJRV5BDnGaQuj8eZnMDMneeMU6cnQbPGqmD&amp;input_sequence=MNTQQLAKLRSIVPEMRRVRHIHFVGIGGAGMGGIAEVLANEGYQISGSDLAPNPVTQQL%0D%0AMNLGATIYFNHRPENVRDASVVVVSSAISADNPEIVAAHEARIPVIRRAEMLAELMRFRH%0D%0AGIAIAGTHGKTTTTAMVSSIYAEAGLDPTFVNGGLVKAAGVHARLGHGRYLIAEADESDA%0D%0ASFLHLQPMVAIVTNIEADHMDTYQGDFENLKQTFINFLHNLPFYGRAVMCVDDPVIRELL%0D%0APRVGRQTTTYGFSEDADVRVEDYQQIGPQGHFTLLRQDKEPMRVTLNAPGRHNALNAAAA%0D%0AVAVATEEGIDDEAILRALESFQGTGRRFDFLGEFPLEPVNGKSGTAMLVDDYGHHPTEVD%0D%0AATIKAARAGWPDKNLVMLFQPHRFTRTRDLYDDFANVLTQVDTLLMLEVYPAGEAPIPGA%0D%0ADSRSLCRTIRGRGKIDPILVPDPARVAEMLAPVLTGNDLILVQGAGNIGKIARSLAEIKL%0D%0AKPQTPEEEQHD" TargetMode="External"/><Relationship Id="rId16" Type="http://schemas.openxmlformats.org/officeDocument/2006/relationships/hyperlink" Target="https://apps.sbri.org/SSGCIDTargetStatus/Target/LepnA.00137.a" TargetMode="External"/><Relationship Id="rId20" Type="http://schemas.openxmlformats.org/officeDocument/2006/relationships/hyperlink" Target="https://apps.sbri.org/SSGCIDTargetStatus/Target/NegoA.00137.a" TargetMode="External"/><Relationship Id="rId29" Type="http://schemas.openxmlformats.org/officeDocument/2006/relationships/hyperlink" Target="https://apps.sbri.org/SSGCIDTargetStatus/Target/RibeA.00137.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sgcid.org/tools/blast_search/?sort=reportingstatus&amp;evalue=0.0001&amp;submit=Blast&amp;blast_program=blastp&amp;csrfmiddlewaretoken=QgcVf11ldFtmJtJX9dbImiUrtMJgNqJRV5BDnGaQuj8eZnMDMneeMU6cnQbPGqmD&amp;input_sequence=MNTQQLAKLRSIVPEMRRVRHIHFVGIGGAGMGGIAEVLANEGYQISGSDLAPNPVTQQL%0D%0AMNLGATIYFNHRPENVRDASVVVVSSAISADNPEIVAAHEARIPVIRRAEMLAELMRFRH%0D%0AGIAIAGTHGKTTTTAMVSSIYAEAGLDPTFVNGGLVKAAGVHARLGHGRYLIAEADESDA%0D%0ASFLHLQPMVAIVTNIEADHMDTYQGDFENLKQTFINFLHNLPFYGRAVMCVDDPVIRELL%0D%0APRVGRQTTTYGFSEDADVRVEDYQQIGPQGHFTLLRQDKEPMRVTLNAPGRHNALNAAAA%0D%0AVAVATEEGIDDEAILRALESFQGTGRRFDFLGEFPLEPVNGKSGTAMLVDDYGHHPTEVD%0D%0AATIKAARAGWPDKNLVMLFQPHRFTRTRDLYDDFANVLTQVDTLLMLEVYPAGEAPIPGA%0D%0ADSRSLCRTIRGRGKIDPILVPDPARVAEMLAPVLTGNDLILVQGAGNIGKIARSLAEIKL%0D%0AKPQTPEEEQHD" TargetMode="External"/><Relationship Id="rId11" Type="http://schemas.openxmlformats.org/officeDocument/2006/relationships/hyperlink" Target="https://www.ssgcid.org/tools/blast_search/?sort=expect&amp;evalue=0.0001&amp;submit=Blast&amp;blast_program=blastp&amp;csrfmiddlewaretoken=QgcVf11ldFtmJtJX9dbImiUrtMJgNqJRV5BDnGaQuj8eZnMDMneeMU6cnQbPGqmD&amp;input_sequence=MNTQQLAKLRSIVPEMRRVRHIHFVGIGGAGMGGIAEVLANEGYQISGSDLAPNPVTQQL%0D%0AMNLGATIYFNHRPENVRDASVVVVSSAISADNPEIVAAHEARIPVIRRAEMLAELMRFRH%0D%0AGIAIAGTHGKTTTTAMVSSIYAEAGLDPTFVNGGLVKAAGVHARLGHGRYLIAEADESDA%0D%0ASFLHLQPMVAIVTNIEADHMDTYQGDFENLKQTFINFLHNLPFYGRAVMCVDDPVIRELL%0D%0APRVGRQTTTYGFSEDADVRVEDYQQIGPQGHFTLLRQDKEPMRVTLNAPGRHNALNAAAA%0D%0AVAVATEEGIDDEAILRALESFQGTGRRFDFLGEFPLEPVNGKSGTAMLVDDYGHHPTEVD%0D%0AATIKAARAGWPDKNLVMLFQPHRFTRTRDLYDDFANVLTQVDTLLMLEVYPAGEAPIPGA%0D%0ADSRSLCRTIRGRGKIDPILVPDPARVAEMLAPVLTGNDLILVQGAGNIGKIARSLAEIKL%0D%0AKPQTPEEEQHD" TargetMode="External"/><Relationship Id="rId24" Type="http://schemas.openxmlformats.org/officeDocument/2006/relationships/hyperlink" Target="https://apps.sbri.org/SSGCIDTargetStatus/Target/RifeA.00137.a" TargetMode="External"/><Relationship Id="rId32" Type="http://schemas.openxmlformats.org/officeDocument/2006/relationships/hyperlink" Target="https://apps.sbri.org/SSGCIDTargetStatus/Target/ChpsA.00137.a" TargetMode="External"/><Relationship Id="rId5" Type="http://schemas.openxmlformats.org/officeDocument/2006/relationships/hyperlink" Target="https://www.ssgcid.org/tools/blast_search/?sort=strain&amp;evalue=0.0001&amp;submit=Blast&amp;blast_program=blastp&amp;csrfmiddlewaretoken=QgcVf11ldFtmJtJX9dbImiUrtMJgNqJRV5BDnGaQuj8eZnMDMneeMU6cnQbPGqmD&amp;input_sequence=MNTQQLAKLRSIVPEMRRVRHIHFVGIGGAGMGGIAEVLANEGYQISGSDLAPNPVTQQL%0D%0AMNLGATIYFNHRPENVRDASVVVVSSAISADNPEIVAAHEARIPVIRRAEMLAELMRFRH%0D%0AGIAIAGTHGKTTTTAMVSSIYAEAGLDPTFVNGGLVKAAGVHARLGHGRYLIAEADESDA%0D%0ASFLHLQPMVAIVTNIEADHMDTYQGDFENLKQTFINFLHNLPFYGRAVMCVDDPVIRELL%0D%0APRVGRQTTTYGFSEDADVRVEDYQQIGPQGHFTLLRQDKEPMRVTLNAPGRHNALNAAAA%0D%0AVAVATEEGIDDEAILRALESFQGTGRRFDFLGEFPLEPVNGKSGTAMLVDDYGHHPTEVD%0D%0AATIKAARAGWPDKNLVMLFQPHRFTRTRDLYDDFANVLTQVDTLLMLEVYPAGEAPIPGA%0D%0ADSRSLCRTIRGRGKIDPILVPDPARVAEMLAPVLTGNDLILVQGAGNIGKIARSLAEIKL%0D%0AKPQTPEEEQHD" TargetMode="External"/><Relationship Id="rId15" Type="http://schemas.openxmlformats.org/officeDocument/2006/relationships/hyperlink" Target="https://apps.sbri.org/SSGCIDTargetStatus/Target/PsaeA.00137.b" TargetMode="External"/><Relationship Id="rId23" Type="http://schemas.openxmlformats.org/officeDocument/2006/relationships/hyperlink" Target="https://apps.sbri.org/SSGCIDTargetStatus/Target/StmaA.00137.c" TargetMode="External"/><Relationship Id="rId28" Type="http://schemas.openxmlformats.org/officeDocument/2006/relationships/hyperlink" Target="https://apps.sbri.org/SSGCIDTargetStatus/Target/RiafA.00137.a" TargetMode="External"/><Relationship Id="rId10" Type="http://schemas.openxmlformats.org/officeDocument/2006/relationships/hyperlink" Target="https://www.ssgcid.org/tools/blast_search/?sort=percent_identity&amp;evalue=0.0001&amp;submit=Blast&amp;blast_program=blastp&amp;csrfmiddlewaretoken=QgcVf11ldFtmJtJX9dbImiUrtMJgNqJRV5BDnGaQuj8eZnMDMneeMU6cnQbPGqmD&amp;input_sequence=MNTQQLAKLRSIVPEMRRVRHIHFVGIGGAGMGGIAEVLANEGYQISGSDLAPNPVTQQL%0D%0AMNLGATIYFNHRPENVRDASVVVVSSAISADNPEIVAAHEARIPVIRRAEMLAELMRFRH%0D%0AGIAIAGTHGKTTTTAMVSSIYAEAGLDPTFVNGGLVKAAGVHARLGHGRYLIAEADESDA%0D%0ASFLHLQPMVAIVTNIEADHMDTYQGDFENLKQTFINFLHNLPFYGRAVMCVDDPVIRELL%0D%0APRVGRQTTTYGFSEDADVRVEDYQQIGPQGHFTLLRQDKEPMRVTLNAPGRHNALNAAAA%0D%0AVAVATEEGIDDEAILRALESFQGTGRRFDFLGEFPLEPVNGKSGTAMLVDDYGHHPTEVD%0D%0AATIKAARAGWPDKNLVMLFQPHRFTRTRDLYDDFANVLTQVDTLLMLEVYPAGEAPIPGA%0D%0ADSRSLCRTIRGRGKIDPILVPDPARVAEMLAPVLTGNDLILVQGAGNIGKIARSLAEIKL%0D%0AKPQTPEEEQHD" TargetMode="External"/><Relationship Id="rId19" Type="http://schemas.openxmlformats.org/officeDocument/2006/relationships/hyperlink" Target="https://apps.sbri.org/SSGCIDTargetStatus/Target/ButhA.00137.b" TargetMode="External"/><Relationship Id="rId31" Type="http://schemas.openxmlformats.org/officeDocument/2006/relationships/hyperlink" Target="https://apps.sbri.org/SSGCIDTargetStatus/Target/VespA.00137.a" TargetMode="External"/><Relationship Id="rId4" Type="http://schemas.openxmlformats.org/officeDocument/2006/relationships/hyperlink" Target="https://www.ssgcid.org/tools/blast_search/?sort=organism&amp;evalue=0.0001&amp;submit=Blast&amp;blast_program=blastp&amp;csrfmiddlewaretoken=QgcVf11ldFtmJtJX9dbImiUrtMJgNqJRV5BDnGaQuj8eZnMDMneeMU6cnQbPGqmD&amp;input_sequence=MNTQQLAKLRSIVPEMRRVRHIHFVGIGGAGMGGIAEVLANEGYQISGSDLAPNPVTQQL%0D%0AMNLGATIYFNHRPENVRDASVVVVSSAISADNPEIVAAHEARIPVIRRAEMLAELMRFRH%0D%0AGIAIAGTHGKTTTTAMVSSIYAEAGLDPTFVNGGLVKAAGVHARLGHGRYLIAEADESDA%0D%0ASFLHLQPMVAIVTNIEADHMDTYQGDFENLKQTFINFLHNLPFYGRAVMCVDDPVIRELL%0D%0APRVGRQTTTYGFSEDADVRVEDYQQIGPQGHFTLLRQDKEPMRVTLNAPGRHNALNAAAA%0D%0AVAVATEEGIDDEAILRALESFQGTGRRFDFLGEFPLEPVNGKSGTAMLVDDYGHHPTEVD%0D%0AATIKAARAGWPDKNLVMLFQPHRFTRTRDLYDDFANVLTQVDTLLMLEVYPAGEAPIPGA%0D%0ADSRSLCRTIRGRGKIDPILVPDPARVAEMLAPVLTGNDLILVQGAGNIGKIARSLAEIKL%0D%0AKPQTPEEEQHD" TargetMode="External"/><Relationship Id="rId9" Type="http://schemas.openxmlformats.org/officeDocument/2006/relationships/hyperlink" Target="https://www.ssgcid.org/tools/blast_search/?sort=percent_query_covered&amp;evalue=0.0001&amp;submit=Blast&amp;blast_program=blastp&amp;csrfmiddlewaretoken=QgcVf11ldFtmJtJX9dbImiUrtMJgNqJRV5BDnGaQuj8eZnMDMneeMU6cnQbPGqmD&amp;input_sequence=MNTQQLAKLRSIVPEMRRVRHIHFVGIGGAGMGGIAEVLANEGYQISGSDLAPNPVTQQL%0D%0AMNLGATIYFNHRPENVRDASVVVVSSAISADNPEIVAAHEARIPVIRRAEMLAELMRFRH%0D%0AGIAIAGTHGKTTTTAMVSSIYAEAGLDPTFVNGGLVKAAGVHARLGHGRYLIAEADESDA%0D%0ASFLHLQPMVAIVTNIEADHMDTYQGDFENLKQTFINFLHNLPFYGRAVMCVDDPVIRELL%0D%0APRVGRQTTTYGFSEDADVRVEDYQQIGPQGHFTLLRQDKEPMRVTLNAPGRHNALNAAAA%0D%0AVAVATEEGIDDEAILRALESFQGTGRRFDFLGEFPLEPVNGKSGTAMLVDDYGHHPTEVD%0D%0AATIKAARAGWPDKNLVMLFQPHRFTRTRDLYDDFANVLTQVDTLLMLEVYPAGEAPIPGA%0D%0ADSRSLCRTIRGRGKIDPILVPDPARVAEMLAPVLTGNDLILVQGAGNIGKIARSLAEIKL%0D%0AKPQTPEEEQHD" TargetMode="External"/><Relationship Id="rId14" Type="http://schemas.openxmlformats.org/officeDocument/2006/relationships/hyperlink" Target="https://apps.sbri.org/SSGCIDTargetStatus/Target/AcbaC.00137.b" TargetMode="External"/><Relationship Id="rId22" Type="http://schemas.openxmlformats.org/officeDocument/2006/relationships/hyperlink" Target="https://apps.sbri.org/SSGCIDTargetStatus/Target/BuamA.00137.a" TargetMode="External"/><Relationship Id="rId27" Type="http://schemas.openxmlformats.org/officeDocument/2006/relationships/hyperlink" Target="https://apps.sbri.org/SSGCIDTargetStatus/Target/RicoA.00137.a" TargetMode="External"/><Relationship Id="rId30" Type="http://schemas.openxmlformats.org/officeDocument/2006/relationships/hyperlink" Target="https://apps.sbri.org/SSGCIDTargetStatus/Target/RimaA.00137.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sgcid.org/tools/blast_search/?sort=ProteinsAvailable&amp;evalue=0.0001&amp;submit=Blast&amp;blast_program=blastp&amp;csrfmiddlewaretoken=n3frGPvDnHStUy5FvYzgBxhrzNdcSvbTsSE9OuE8Elxlas8l88CM19tctRFLLvOF&amp;input_sequence=+0+MADYQGKNVV+IIGLGLTGLS+CVDFFLARGV+TPRVMDTRMT+PPGLDKLPEA+VERHTGSLND%0D%0A+60+EWLMAADLIV+ASPGIALAHP+SLSAAADAGI+EIVGDIELFC+REAQAPIVAI+TGSNGKSTVT%0D%0A120+TLVGEMAKAA+GVNVGVGGNI+GLPALMLLDD+ECELYVLELS+SFQLETTSSL+QAVAATILNV%0D%0A180+TEDHMDRYPF+GLQQYRAAKL+RIYENAKVCV+VNADDALTMP+IRGADERCVS+FGVNMGDYHL%0D%0A240+NHQQGETWLR+VKGEKVLNVK+EMKLSGQHNY+TNALAALALA+DAAGLPRASS+LKALTTFTGL%0D%0A300+PHRFEVVLEH+NGVRWINDSK+ATNVGSTEAA+LNGLHVDGTL+HLLLGGDGKS+ADFSPLARYL%0D%0A360+NGDNVRLYCF+GRDGVQLAAL+RPEVAEQTET+MEQAMRLLAP+RVQPGDMVLL+SPACASLDQF%0D%0A420+KNFEQRGNEF+ARLAKELG" TargetMode="External"/><Relationship Id="rId13" Type="http://schemas.openxmlformats.org/officeDocument/2006/relationships/hyperlink" Target="https://www.ssgcid.org/tools/blast_search/?sort=annotation&amp;evalue=0.0001&amp;submit=Blast&amp;blast_program=blastp&amp;csrfmiddlewaretoken=n3frGPvDnHStUy5FvYzgBxhrzNdcSvbTsSE9OuE8Elxlas8l88CM19tctRFLLvOF&amp;input_sequence=+0+MADYQGKNVV+IIGLGLTGLS+CVDFFLARGV+TPRVMDTRMT+PPGLDKLPEA+VERHTGSLND%0D%0A+60+EWLMAADLIV+ASPGIALAHP+SLSAAADAGI+EIVGDIELFC+REAQAPIVAI+TGSNGKSTVT%0D%0A120+TLVGEMAKAA+GVNVGVGGNI+GLPALMLLDD+ECELYVLELS+SFQLETTSSL+QAVAATILNV%0D%0A180+TEDHMDRYPF+GLQQYRAAKL+RIYENAKVCV+VNADDALTMP+IRGADERCVS+FGVNMGDYHL%0D%0A240+NHQQGETWLR+VKGEKVLNVK+EMKLSGQHNY+TNALAALALA+DAAGLPRASS+LKALTTFTGL%0D%0A300+PHRFEVVLEH+NGVRWINDSK+ATNVGSTEAA+LNGLHVDGTL+HLLLGGDGKS+ADFSPLARYL%0D%0A360+NGDNVRLYCF+GRDGVQLAAL+RPEVAEQTET+MEQAMRLLAP+RVQPGDMVLL+SPACASLDQF%0D%0A420+KNFEQRGNEF+ARLAKELG" TargetMode="External"/><Relationship Id="rId18" Type="http://schemas.openxmlformats.org/officeDocument/2006/relationships/hyperlink" Target="https://apps.sbri.org/SSGCIDTargetStatus/Target/HepyC.17938.a" TargetMode="External"/><Relationship Id="rId3" Type="http://schemas.openxmlformats.org/officeDocument/2006/relationships/hyperlink" Target="https://www.ssgcid.org/tools/blast_search/?sort=ssgcidid&amp;evalue=0.0001&amp;submit=Blast&amp;blast_program=blastp&amp;csrfmiddlewaretoken=n3frGPvDnHStUy5FvYzgBxhrzNdcSvbTsSE9OuE8Elxlas8l88CM19tctRFLLvOF&amp;input_sequence=+0+MADYQGKNVV+IIGLGLTGLS+CVDFFLARGV+TPRVMDTRMT+PPGLDKLPEA+VERHTGSLND%0D%0A+60+EWLMAADLIV+ASPGIALAHP+SLSAAADAGI+EIVGDIELFC+REAQAPIVAI+TGSNGKSTVT%0D%0A120+TLVGEMAKAA+GVNVGVGGNI+GLPALMLLDD+ECELYVLELS+SFQLETTSSL+QAVAATILNV%0D%0A180+TEDHMDRYPF+GLQQYRAAKL+RIYENAKVCV+VNADDALTMP+IRGADERCVS+FGVNMGDYHL%0D%0A240+NHQQGETWLR+VKGEKVLNVK+EMKLSGQHNY+TNALAALALA+DAAGLPRASS+LKALTTFTGL%0D%0A300+PHRFEVVLEH+NGVRWINDSK+ATNVGSTEAA+LNGLHVDGTL+HLLLGGDGKS+ADFSPLARYL%0D%0A360+NGDNVRLYCF+GRDGVQLAAL+RPEVAEQTET+MEQAMRLLAP+RVQPGDMVLL+SPACASLDQF%0D%0A420+KNFEQRGNEF+ARLAKELG" TargetMode="External"/><Relationship Id="rId7" Type="http://schemas.openxmlformats.org/officeDocument/2006/relationships/hyperlink" Target="https://www.ssgcid.org/tools/blast_search/?sort=ClonesAvailable&amp;evalue=0.0001&amp;submit=Blast&amp;blast_program=blastp&amp;csrfmiddlewaretoken=n3frGPvDnHStUy5FvYzgBxhrzNdcSvbTsSE9OuE8Elxlas8l88CM19tctRFLLvOF&amp;input_sequence=+0+MADYQGKNVV+IIGLGLTGLS+CVDFFLARGV+TPRVMDTRMT+PPGLDKLPEA+VERHTGSLND%0D%0A+60+EWLMAADLIV+ASPGIALAHP+SLSAAADAGI+EIVGDIELFC+REAQAPIVAI+TGSNGKSTVT%0D%0A120+TLVGEMAKAA+GVNVGVGGNI+GLPALMLLDD+ECELYVLELS+SFQLETTSSL+QAVAATILNV%0D%0A180+TEDHMDRYPF+GLQQYRAAKL+RIYENAKVCV+VNADDALTMP+IRGADERCVS+FGVNMGDYHL%0D%0A240+NHQQGETWLR+VKGEKVLNVK+EMKLSGQHNY+TNALAALALA+DAAGLPRASS+LKALTTFTGL%0D%0A300+PHRFEVVLEH+NGVRWINDSK+ATNVGSTEAA+LNGLHVDGTL+HLLLGGDGKS+ADFSPLARYL%0D%0A360+NGDNVRLYCF+GRDGVQLAAL+RPEVAEQTET+MEQAMRLLAP+RVQPGDMVLL+SPACASLDQF%0D%0A420+KNFEQRGNEF+ARLAKELG" TargetMode="External"/><Relationship Id="rId12" Type="http://schemas.openxmlformats.org/officeDocument/2006/relationships/hyperlink" Target="https://www.ssgcid.org/tools/blast_search/?sort=bits&amp;evalue=0.0001&amp;submit=Blast&amp;blast_program=blastp&amp;csrfmiddlewaretoken=n3frGPvDnHStUy5FvYzgBxhrzNdcSvbTsSE9OuE8Elxlas8l88CM19tctRFLLvOF&amp;input_sequence=+0+MADYQGKNVV+IIGLGLTGLS+CVDFFLARGV+TPRVMDTRMT+PPGLDKLPEA+VERHTGSLND%0D%0A+60+EWLMAADLIV+ASPGIALAHP+SLSAAADAGI+EIVGDIELFC+REAQAPIVAI+TGSNGKSTVT%0D%0A120+TLVGEMAKAA+GVNVGVGGNI+GLPALMLLDD+ECELYVLELS+SFQLETTSSL+QAVAATILNV%0D%0A180+TEDHMDRYPF+GLQQYRAAKL+RIYENAKVCV+VNADDALTMP+IRGADERCVS+FGVNMGDYHL%0D%0A240+NHQQGETWLR+VKGEKVLNVK+EMKLSGQHNY+TNALAALALA+DAAGLPRASS+LKALTTFTGL%0D%0A300+PHRFEVVLEH+NGVRWINDSK+ATNVGSTEAA+LNGLHVDGTL+HLLLGGDGKS+ADFSPLARYL%0D%0A360+NGDNVRLYCF+GRDGVQLAAL+RPEVAEQTET+MEQAMRLLAP+RVQPGDMVLL+SPACASLDQF%0D%0A420+KNFEQRGNEF+ARLAKELG" TargetMode="External"/><Relationship Id="rId17" Type="http://schemas.openxmlformats.org/officeDocument/2006/relationships/hyperlink" Target="https://apps.sbri.org/SSGCIDTargetStatus/Target/BuceA.17938.a" TargetMode="External"/><Relationship Id="rId2" Type="http://schemas.openxmlformats.org/officeDocument/2006/relationships/hyperlink" Target="https://www.ssgcid.org/tools/blast_search/?sort=row_number&amp;evalue=0.0001&amp;submit=Blast&amp;blast_program=blastp&amp;csrfmiddlewaretoken=n3frGPvDnHStUy5FvYzgBxhrzNdcSvbTsSE9OuE8Elxlas8l88CM19tctRFLLvOF&amp;input_sequence=+0+MADYQGKNVV+IIGLGLTGLS+CVDFFLARGV+TPRVMDTRMT+PPGLDKLPEA+VERHTGSLND%0D%0A+60+EWLMAADLIV+ASPGIALAHP+SLSAAADAGI+EIVGDIELFC+REAQAPIVAI+TGSNGKSTVT%0D%0A120+TLVGEMAKAA+GVNVGVGGNI+GLPALMLLDD+ECELYVLELS+SFQLETTSSL+QAVAATILNV%0D%0A180+TEDHMDRYPF+GLQQYRAAKL+RIYENAKVCV+VNADDALTMP+IRGADERCVS+FGVNMGDYHL%0D%0A240+NHQQGETWLR+VKGEKVLNVK+EMKLSGQHNY+TNALAALALA+DAAGLPRASS+LKALTTFTGL%0D%0A300+PHRFEVVLEH+NGVRWINDSK+ATNVGSTEAA+LNGLHVDGTL+HLLLGGDGKS+ADFSPLARYL%0D%0A360+NGDNVRLYCF+GRDGVQLAAL+RPEVAEQTET+MEQAMRLLAP+RVQPGDMVLL+SPACASLDQF%0D%0A420+KNFEQRGNEF+ARLAKELG" TargetMode="External"/><Relationship Id="rId16" Type="http://schemas.openxmlformats.org/officeDocument/2006/relationships/hyperlink" Target="https://apps.sbri.org/SSGCIDTargetStatus/Target/ButhA.17938.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sgcid.org/tools/blast_search/?sort=reportingstatus&amp;evalue=0.0001&amp;submit=Blast&amp;blast_program=blastp&amp;csrfmiddlewaretoken=n3frGPvDnHStUy5FvYzgBxhrzNdcSvbTsSE9OuE8Elxlas8l88CM19tctRFLLvOF&amp;input_sequence=+0+MADYQGKNVV+IIGLGLTGLS+CVDFFLARGV+TPRVMDTRMT+PPGLDKLPEA+VERHTGSLND%0D%0A+60+EWLMAADLIV+ASPGIALAHP+SLSAAADAGI+EIVGDIELFC+REAQAPIVAI+TGSNGKSTVT%0D%0A120+TLVGEMAKAA+GVNVGVGGNI+GLPALMLLDD+ECELYVLELS+SFQLETTSSL+QAVAATILNV%0D%0A180+TEDHMDRYPF+GLQQYRAAKL+RIYENAKVCV+VNADDALTMP+IRGADERCVS+FGVNMGDYHL%0D%0A240+NHQQGETWLR+VKGEKVLNVK+EMKLSGQHNY+TNALAALALA+DAAGLPRASS+LKALTTFTGL%0D%0A300+PHRFEVVLEH+NGVRWINDSK+ATNVGSTEAA+LNGLHVDGTL+HLLLGGDGKS+ADFSPLARYL%0D%0A360+NGDNVRLYCF+GRDGVQLAAL+RPEVAEQTET+MEQAMRLLAP+RVQPGDMVLL+SPACASLDQF%0D%0A420+KNFEQRGNEF+ARLAKELG" TargetMode="External"/><Relationship Id="rId11" Type="http://schemas.openxmlformats.org/officeDocument/2006/relationships/hyperlink" Target="https://www.ssgcid.org/tools/blast_search/?sort=expect&amp;evalue=0.0001&amp;submit=Blast&amp;blast_program=blastp&amp;csrfmiddlewaretoken=n3frGPvDnHStUy5FvYzgBxhrzNdcSvbTsSE9OuE8Elxlas8l88CM19tctRFLLvOF&amp;input_sequence=+0+MADYQGKNVV+IIGLGLTGLS+CVDFFLARGV+TPRVMDTRMT+PPGLDKLPEA+VERHTGSLND%0D%0A+60+EWLMAADLIV+ASPGIALAHP+SLSAAADAGI+EIVGDIELFC+REAQAPIVAI+TGSNGKSTVT%0D%0A120+TLVGEMAKAA+GVNVGVGGNI+GLPALMLLDD+ECELYVLELS+SFQLETTSSL+QAVAATILNV%0D%0A180+TEDHMDRYPF+GLQQYRAAKL+RIYENAKVCV+VNADDALTMP+IRGADERCVS+FGVNMGDYHL%0D%0A240+NHQQGETWLR+VKGEKVLNVK+EMKLSGQHNY+TNALAALALA+DAAGLPRASS+LKALTTFTGL%0D%0A300+PHRFEVVLEH+NGVRWINDSK+ATNVGSTEAA+LNGLHVDGTL+HLLLGGDGKS+ADFSPLARYL%0D%0A360+NGDNVRLYCF+GRDGVQLAAL+RPEVAEQTET+MEQAMRLLAP+RVQPGDMVLL+SPACASLDQF%0D%0A420+KNFEQRGNEF+ARLAKELG" TargetMode="External"/><Relationship Id="rId5" Type="http://schemas.openxmlformats.org/officeDocument/2006/relationships/hyperlink" Target="https://www.ssgcid.org/tools/blast_search/?sort=strain&amp;evalue=0.0001&amp;submit=Blast&amp;blast_program=blastp&amp;csrfmiddlewaretoken=n3frGPvDnHStUy5FvYzgBxhrzNdcSvbTsSE9OuE8Elxlas8l88CM19tctRFLLvOF&amp;input_sequence=+0+MADYQGKNVV+IIGLGLTGLS+CVDFFLARGV+TPRVMDTRMT+PPGLDKLPEA+VERHTGSLND%0D%0A+60+EWLMAADLIV+ASPGIALAHP+SLSAAADAGI+EIVGDIELFC+REAQAPIVAI+TGSNGKSTVT%0D%0A120+TLVGEMAKAA+GVNVGVGGNI+GLPALMLLDD+ECELYVLELS+SFQLETTSSL+QAVAATILNV%0D%0A180+TEDHMDRYPF+GLQQYRAAKL+RIYENAKVCV+VNADDALTMP+IRGADERCVS+FGVNMGDYHL%0D%0A240+NHQQGETWLR+VKGEKVLNVK+EMKLSGQHNY+TNALAALALA+DAAGLPRASS+LKALTTFTGL%0D%0A300+PHRFEVVLEH+NGVRWINDSK+ATNVGSTEAA+LNGLHVDGTL+HLLLGGDGKS+ADFSPLARYL%0D%0A360+NGDNVRLYCF+GRDGVQLAAL+RPEVAEQTET+MEQAMRLLAP+RVQPGDMVLL+SPACASLDQF%0D%0A420+KNFEQRGNEF+ARLAKELG" TargetMode="External"/><Relationship Id="rId15" Type="http://schemas.openxmlformats.org/officeDocument/2006/relationships/hyperlink" Target="https://apps.sbri.org/SSGCIDTargetStatus/Target/AcbaC.17938.a" TargetMode="External"/><Relationship Id="rId10" Type="http://schemas.openxmlformats.org/officeDocument/2006/relationships/hyperlink" Target="https://www.ssgcid.org/tools/blast_search/?sort=percent_identity&amp;evalue=0.0001&amp;submit=Blast&amp;blast_program=blastp&amp;csrfmiddlewaretoken=n3frGPvDnHStUy5FvYzgBxhrzNdcSvbTsSE9OuE8Elxlas8l88CM19tctRFLLvOF&amp;input_sequence=+0+MADYQGKNVV+IIGLGLTGLS+CVDFFLARGV+TPRVMDTRMT+PPGLDKLPEA+VERHTGSLND%0D%0A+60+EWLMAADLIV+ASPGIALAHP+SLSAAADAGI+EIVGDIELFC+REAQAPIVAI+TGSNGKSTVT%0D%0A120+TLVGEMAKAA+GVNVGVGGNI+GLPALMLLDD+ECELYVLELS+SFQLETTSSL+QAVAATILNV%0D%0A180+TEDHMDRYPF+GLQQYRAAKL+RIYENAKVCV+VNADDALTMP+IRGADERCVS+FGVNMGDYHL%0D%0A240+NHQQGETWLR+VKGEKVLNVK+EMKLSGQHNY+TNALAALALA+DAAGLPRASS+LKALTTFTGL%0D%0A300+PHRFEVVLEH+NGVRWINDSK+ATNVGSTEAA+LNGLHVDGTL+HLLLGGDGKS+ADFSPLARYL%0D%0A360+NGDNVRLYCF+GRDGVQLAAL+RPEVAEQTET+MEQAMRLLAP+RVQPGDMVLL+SPACASLDQF%0D%0A420+KNFEQRGNEF+ARLAKELG" TargetMode="External"/><Relationship Id="rId4" Type="http://schemas.openxmlformats.org/officeDocument/2006/relationships/hyperlink" Target="https://www.ssgcid.org/tools/blast_search/?sort=organism&amp;evalue=0.0001&amp;submit=Blast&amp;blast_program=blastp&amp;csrfmiddlewaretoken=n3frGPvDnHStUy5FvYzgBxhrzNdcSvbTsSE9OuE8Elxlas8l88CM19tctRFLLvOF&amp;input_sequence=+0+MADYQGKNVV+IIGLGLTGLS+CVDFFLARGV+TPRVMDTRMT+PPGLDKLPEA+VERHTGSLND%0D%0A+60+EWLMAADLIV+ASPGIALAHP+SLSAAADAGI+EIVGDIELFC+REAQAPIVAI+TGSNGKSTVT%0D%0A120+TLVGEMAKAA+GVNVGVGGNI+GLPALMLLDD+ECELYVLELS+SFQLETTSSL+QAVAATILNV%0D%0A180+TEDHMDRYPF+GLQQYRAAKL+RIYENAKVCV+VNADDALTMP+IRGADERCVS+FGVNMGDYHL%0D%0A240+NHQQGETWLR+VKGEKVLNVK+EMKLSGQHNY+TNALAALALA+DAAGLPRASS+LKALTTFTGL%0D%0A300+PHRFEVVLEH+NGVRWINDSK+ATNVGSTEAA+LNGLHVDGTL+HLLLGGDGKS+ADFSPLARYL%0D%0A360+NGDNVRLYCF+GRDGVQLAAL+RPEVAEQTET+MEQAMRLLAP+RVQPGDMVLL+SPACASLDQF%0D%0A420+KNFEQRGNEF+ARLAKELG" TargetMode="External"/><Relationship Id="rId9" Type="http://schemas.openxmlformats.org/officeDocument/2006/relationships/hyperlink" Target="https://www.ssgcid.org/tools/blast_search/?sort=percent_query_covered&amp;evalue=0.0001&amp;submit=Blast&amp;blast_program=blastp&amp;csrfmiddlewaretoken=n3frGPvDnHStUy5FvYzgBxhrzNdcSvbTsSE9OuE8Elxlas8l88CM19tctRFLLvOF&amp;input_sequence=+0+MADYQGKNVV+IIGLGLTGLS+CVDFFLARGV+TPRVMDTRMT+PPGLDKLPEA+VERHTGSLND%0D%0A+60+EWLMAADLIV+ASPGIALAHP+SLSAAADAGI+EIVGDIELFC+REAQAPIVAI+TGSNGKSTVT%0D%0A120+TLVGEMAKAA+GVNVGVGGNI+GLPALMLLDD+ECELYVLELS+SFQLETTSSL+QAVAATILNV%0D%0A180+TEDHMDRYPF+GLQQYRAAKL+RIYENAKVCV+VNADDALTMP+IRGADERCVS+FGVNMGDYHL%0D%0A240+NHQQGETWLR+VKGEKVLNVK+EMKLSGQHNY+TNALAALALA+DAAGLPRASS+LKALTTFTGL%0D%0A300+PHRFEVVLEH+NGVRWINDSK+ATNVGSTEAA+LNGLHVDGTL+HLLLGGDGKS+ADFSPLARYL%0D%0A360+NGDNVRLYCF+GRDGVQLAAL+RPEVAEQTET+MEQAMRLLAP+RVQPGDMVLL+SPACASLDQF%0D%0A420+KNFEQRGNEF+ARLAKELG" TargetMode="External"/><Relationship Id="rId14" Type="http://schemas.openxmlformats.org/officeDocument/2006/relationships/hyperlink" Target="https://apps.sbri.org/SSGCIDTargetStatus/Target/PsaeA.17938.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sgcid.org/tools/blast_search/?sort=ClonesAvailable&amp;evalue=0.0001&amp;submit=Blast&amp;blast_program=blastp&amp;csrfmiddlewaretoken=PneuZiqxNTjx5fLAaY6ZxUOPG6VcDGlWUcDc7Xz24xYpl9OgN89vXw0AAanLwGYI&amp;input_sequence=++++++++10+++++++++20+++++++++30+++++++++40+++++++++50%0D%0AMADRNLRDLL+APWVPDAPSR+ALREMTLDSR+VAAAGDLFVA+VVGHQADGRR+%0D%0A++++++++60+++++++++70+++++++++80+++++++++90++++++++100%0D%0AYIPQAIAQGV+AAIIAEAKDE+ATDGEIREMH+GVPVIYLSQL+NERLSALAGR+%0D%0A+++++++110++++++++120++++++++130++++++++140++++++++150%0D%0AFYHEPSDNLR+LVGVTGTNGK+TTTTQLLAQW+SQLLGEISAV+MGTVGNGLLG+%0D%0A+++++++160++++++++170++++++++180++++++++190++++++++200%0D%0AKVIPTENTTG+SAVDVQHELA+GLVDQGATFC+AMEVSSHGLV+QHRVAALKFA+%0D%0A+++++++210++++++++220++++++++230++++++++240++++++++250%0D%0AASVFTNLSRD+HLDYHGDMEH+YEAAKWLLYS+EHHCGQAIIN+ADDEVGRRWL+%0D%0A+++++++260++++++++270++++++++280++++++++290++++++++300%0D%0AAKLPDAVAVS+MEDHINPNCH+GRWLKATEVN+YHDSGATIRF+SSSWGDGEIE+%0D%0A+++++++310++++++++320++++++++330++++++++340++++++++350%0D%0ASHLMGAFNVS+NLLLALATLL+ALGYPLADLL+KTAARLQPVC+GRMEVFTAPG+%0D%0A+++++++360++++++++370++++++++380++++++++390++++++++400%0D%0AKPTVVVDYAH+TPDALEKALQ+AARLHCAGKL+WCVFGCGGDR+DKGKRPLMGA+%0D%0A+++++++410++++++++420++++++++430++++++++440++++++++450%0D%0AIAEEFADVAV+VTDDNPRTEE+PRAIINDILA+GMLDAGHAKV+MEGRAEAVTC+%0D%0A+++++++460++++++++470++++++++480++++++++490+%0D%0AAVMQAKENDV+VLVAGKGHED+YQIVGNQRLD+YSDRVTVARL+LGVIA+++" TargetMode="External"/><Relationship Id="rId13" Type="http://schemas.openxmlformats.org/officeDocument/2006/relationships/hyperlink" Target="https://www.ssgcid.org/tools/blast_search/?sort=bits&amp;evalue=0.0001&amp;submit=Blast&amp;blast_program=blastp&amp;csrfmiddlewaretoken=PneuZiqxNTjx5fLAaY6ZxUOPG6VcDGlWUcDc7Xz24xYpl9OgN89vXw0AAanLwGYI&amp;input_sequence=++++++++10+++++++++20+++++++++30+++++++++40+++++++++50%0D%0AMADRNLRDLL+APWVPDAPSR+ALREMTLDSR+VAAAGDLFVA+VVGHQADGRR+%0D%0A++++++++60+++++++++70+++++++++80+++++++++90++++++++100%0D%0AYIPQAIAQGV+AAIIAEAKDE+ATDGEIREMH+GVPVIYLSQL+NERLSALAGR+%0D%0A+++++++110++++++++120++++++++130++++++++140++++++++150%0D%0AFYHEPSDNLR+LVGVTGTNGK+TTTTQLLAQW+SQLLGEISAV+MGTVGNGLLG+%0D%0A+++++++160++++++++170++++++++180++++++++190++++++++200%0D%0AKVIPTENTTG+SAVDVQHELA+GLVDQGATFC+AMEVSSHGLV+QHRVAALKFA+%0D%0A+++++++210++++++++220++++++++230++++++++240++++++++250%0D%0AASVFTNLSRD+HLDYHGDMEH+YEAAKWLLYS+EHHCGQAIIN+ADDEVGRRWL+%0D%0A+++++++260++++++++270++++++++280++++++++290++++++++300%0D%0AAKLPDAVAVS+MEDHINPNCH+GRWLKATEVN+YHDSGATIRF+SSSWGDGEIE+%0D%0A+++++++310++++++++320++++++++330++++++++340++++++++350%0D%0ASHLMGAFNVS+NLLLALATLL+ALGYPLADLL+KTAARLQPVC+GRMEVFTAPG+%0D%0A+++++++360++++++++370++++++++380++++++++390++++++++400%0D%0AKPTVVVDYAH+TPDALEKALQ+AARLHCAGKL+WCVFGCGGDR+DKGKRPLMGA+%0D%0A+++++++410++++++++420++++++++430++++++++440++++++++450%0D%0AIAEEFADVAV+VTDDNPRTEE+PRAIINDILA+GMLDAGHAKV+MEGRAEAVTC+%0D%0A+++++++460++++++++470++++++++480++++++++490+%0D%0AAVMQAKENDV+VLVAGKGHED+YQIVGNQRLD+YSDRVTVARL+LGVIA+++" TargetMode="External"/><Relationship Id="rId18" Type="http://schemas.openxmlformats.org/officeDocument/2006/relationships/hyperlink" Target="https://apps.sbri.org/SSGCIDTargetStatus/Target/ButhA.01643.a" TargetMode="External"/><Relationship Id="rId3" Type="http://schemas.openxmlformats.org/officeDocument/2006/relationships/hyperlink" Target="https://www.ssgcid.org/tools/blast_search/?sort=row_number&amp;evalue=0.0001&amp;submit=Blast&amp;blast_program=blastp&amp;csrfmiddlewaretoken=PneuZiqxNTjx5fLAaY6ZxUOPG6VcDGlWUcDc7Xz24xYpl9OgN89vXw0AAanLwGYI&amp;input_sequence=++++++++10+++++++++20+++++++++30+++++++++40+++++++++50%0D%0AMADRNLRDLL+APWVPDAPSR+ALREMTLDSR+VAAAGDLFVA+VVGHQADGRR+%0D%0A++++++++60+++++++++70+++++++++80+++++++++90++++++++100%0D%0AYIPQAIAQGV+AAIIAEAKDE+ATDGEIREMH+GVPVIYLSQL+NERLSALAGR+%0D%0A+++++++110++++++++120++++++++130++++++++140++++++++150%0D%0AFYHEPSDNLR+LVGVTGTNGK+TTTTQLLAQW+SQLLGEISAV+MGTVGNGLLG+%0D%0A+++++++160++++++++170++++++++180++++++++190++++++++200%0D%0AKVIPTENTTG+SAVDVQHELA+GLVDQGATFC+AMEVSSHGLV+QHRVAALKFA+%0D%0A+++++++210++++++++220++++++++230++++++++240++++++++250%0D%0AASVFTNLSRD+HLDYHGDMEH+YEAAKWLLYS+EHHCGQAIIN+ADDEVGRRWL+%0D%0A+++++++260++++++++270++++++++280++++++++290++++++++300%0D%0AAKLPDAVAVS+MEDHINPNCH+GRWLKATEVN+YHDSGATIRF+SSSWGDGEIE+%0D%0A+++++++310++++++++320++++++++330++++++++340++++++++350%0D%0ASHLMGAFNVS+NLLLALATLL+ALGYPLADLL+KTAARLQPVC+GRMEVFTAPG+%0D%0A+++++++360++++++++370++++++++380++++++++390++++++++400%0D%0AKPTVVVDYAH+TPDALEKALQ+AARLHCAGKL+WCVFGCGGDR+DKGKRPLMGA+%0D%0A+++++++410++++++++420++++++++430++++++++440++++++++450%0D%0AIAEEFADVAV+VTDDNPRTEE+PRAIINDILA+GMLDAGHAKV+MEGRAEAVTC+%0D%0A+++++++460++++++++470++++++++480++++++++490+%0D%0AAVMQAKENDV+VLVAGKGHED+YQIVGNQRLD+YSDRVTVARL+LGVIA+++" TargetMode="External"/><Relationship Id="rId21" Type="http://schemas.openxmlformats.org/officeDocument/2006/relationships/hyperlink" Target="https://apps.sbri.org/SSGCIDTargetStatus/Target/HepyC.01643.a" TargetMode="External"/><Relationship Id="rId7" Type="http://schemas.openxmlformats.org/officeDocument/2006/relationships/hyperlink" Target="https://www.ssgcid.org/tools/blast_search/?sort=reportingstatus&amp;evalue=0.0001&amp;submit=Blast&amp;blast_program=blastp&amp;csrfmiddlewaretoken=PneuZiqxNTjx5fLAaY6ZxUOPG6VcDGlWUcDc7Xz24xYpl9OgN89vXw0AAanLwGYI&amp;input_sequence=++++++++10+++++++++20+++++++++30+++++++++40+++++++++50%0D%0AMADRNLRDLL+APWVPDAPSR+ALREMTLDSR+VAAAGDLFVA+VVGHQADGRR+%0D%0A++++++++60+++++++++70+++++++++80+++++++++90++++++++100%0D%0AYIPQAIAQGV+AAIIAEAKDE+ATDGEIREMH+GVPVIYLSQL+NERLSALAGR+%0D%0A+++++++110++++++++120++++++++130++++++++140++++++++150%0D%0AFYHEPSDNLR+LVGVTGTNGK+TTTTQLLAQW+SQLLGEISAV+MGTVGNGLLG+%0D%0A+++++++160++++++++170++++++++180++++++++190++++++++200%0D%0AKVIPTENTTG+SAVDVQHELA+GLVDQGATFC+AMEVSSHGLV+QHRVAALKFA+%0D%0A+++++++210++++++++220++++++++230++++++++240++++++++250%0D%0AASVFTNLSRD+HLDYHGDMEH+YEAAKWLLYS+EHHCGQAIIN+ADDEVGRRWL+%0D%0A+++++++260++++++++270++++++++280++++++++290++++++++300%0D%0AAKLPDAVAVS+MEDHINPNCH+GRWLKATEVN+YHDSGATIRF+SSSWGDGEIE+%0D%0A+++++++310++++++++320++++++++330++++++++340++++++++350%0D%0ASHLMGAFNVS+NLLLALATLL+ALGYPLADLL+KTAARLQPVC+GRMEVFTAPG+%0D%0A+++++++360++++++++370++++++++380++++++++390++++++++400%0D%0AKPTVVVDYAH+TPDALEKALQ+AARLHCAGKL+WCVFGCGGDR+DKGKRPLMGA+%0D%0A+++++++410++++++++420++++++++430++++++++440++++++++450%0D%0AIAEEFADVAV+VTDDNPRTEE+PRAIINDILA+GMLDAGHAKV+MEGRAEAVTC+%0D%0A+++++++460++++++++470++++++++480++++++++490+%0D%0AAVMQAKENDV+VLVAGKGHED+YQIVGNQRLD+YSDRVTVARL+LGVIA+++" TargetMode="External"/><Relationship Id="rId12" Type="http://schemas.openxmlformats.org/officeDocument/2006/relationships/hyperlink" Target="https://www.ssgcid.org/tools/blast_search/?sort=expect&amp;evalue=0.0001&amp;submit=Blast&amp;blast_program=blastp&amp;csrfmiddlewaretoken=PneuZiqxNTjx5fLAaY6ZxUOPG6VcDGlWUcDc7Xz24xYpl9OgN89vXw0AAanLwGYI&amp;input_sequence=++++++++10+++++++++20+++++++++30+++++++++40+++++++++50%0D%0AMADRNLRDLL+APWVPDAPSR+ALREMTLDSR+VAAAGDLFVA+VVGHQADGRR+%0D%0A++++++++60+++++++++70+++++++++80+++++++++90++++++++100%0D%0AYIPQAIAQGV+AAIIAEAKDE+ATDGEIREMH+GVPVIYLSQL+NERLSALAGR+%0D%0A+++++++110++++++++120++++++++130++++++++140++++++++150%0D%0AFYHEPSDNLR+LVGVTGTNGK+TTTTQLLAQW+SQLLGEISAV+MGTVGNGLLG+%0D%0A+++++++160++++++++170++++++++180++++++++190++++++++200%0D%0AKVIPTENTTG+SAVDVQHELA+GLVDQGATFC+AMEVSSHGLV+QHRVAALKFA+%0D%0A+++++++210++++++++220++++++++230++++++++240++++++++250%0D%0AASVFTNLSRD+HLDYHGDMEH+YEAAKWLLYS+EHHCGQAIIN+ADDEVGRRWL+%0D%0A+++++++260++++++++270++++++++280++++++++290++++++++300%0D%0AAKLPDAVAVS+MEDHINPNCH+GRWLKATEVN+YHDSGATIRF+SSSWGDGEIE+%0D%0A+++++++310++++++++320++++++++330++++++++340++++++++350%0D%0ASHLMGAFNVS+NLLLALATLL+ALGYPLADLL+KTAARLQPVC+GRMEVFTAPG+%0D%0A+++++++360++++++++370++++++++380++++++++390++++++++400%0D%0AKPTVVVDYAH+TPDALEKALQ+AARLHCAGKL+WCVFGCGGDR+DKGKRPLMGA+%0D%0A+++++++410++++++++420++++++++430++++++++440++++++++450%0D%0AIAEEFADVAV+VTDDNPRTEE+PRAIINDILA+GMLDAGHAKV+MEGRAEAVTC+%0D%0A+++++++460++++++++470++++++++480++++++++490+%0D%0AAVMQAKENDV+VLVAGKGHED+YQIVGNQRLD+YSDRVTVARL+LGVIA+++" TargetMode="External"/><Relationship Id="rId17" Type="http://schemas.openxmlformats.org/officeDocument/2006/relationships/hyperlink" Target="https://apps.sbri.org/SSGCIDTargetStatus/Target/BuceA.01643.a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apps.sbri.org/SSGCIDTargetStatus/Target/StmaA.01643.a" TargetMode="External"/><Relationship Id="rId20" Type="http://schemas.openxmlformats.org/officeDocument/2006/relationships/hyperlink" Target="https://apps.sbri.org/SSGCIDTargetStatus/Target/BaheA.01643.a" TargetMode="Externa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ssgcid.org/tools/blast_search/?sort=strain&amp;evalue=0.0001&amp;submit=Blast&amp;blast_program=blastp&amp;csrfmiddlewaretoken=PneuZiqxNTjx5fLAaY6ZxUOPG6VcDGlWUcDc7Xz24xYpl9OgN89vXw0AAanLwGYI&amp;input_sequence=++++++++10+++++++++20+++++++++30+++++++++40+++++++++50%0D%0AMADRNLRDLL+APWVPDAPSR+ALREMTLDSR+VAAAGDLFVA+VVGHQADGRR+%0D%0A++++++++60+++++++++70+++++++++80+++++++++90++++++++100%0D%0AYIPQAIAQGV+AAIIAEAKDE+ATDGEIREMH+GVPVIYLSQL+NERLSALAGR+%0D%0A+++++++110++++++++120++++++++130++++++++140++++++++150%0D%0AFYHEPSDNLR+LVGVTGTNGK+TTTTQLLAQW+SQLLGEISAV+MGTVGNGLLG+%0D%0A+++++++160++++++++170++++++++180++++++++190++++++++200%0D%0AKVIPTENTTG+SAVDVQHELA+GLVDQGATFC+AMEVSSHGLV+QHRVAALKFA+%0D%0A+++++++210++++++++220++++++++230++++++++240++++++++250%0D%0AASVFTNLSRD+HLDYHGDMEH+YEAAKWLLYS+EHHCGQAIIN+ADDEVGRRWL+%0D%0A+++++++260++++++++270++++++++280++++++++290++++++++300%0D%0AAKLPDAVAVS+MEDHINPNCH+GRWLKATEVN+YHDSGATIRF+SSSWGDGEIE+%0D%0A+++++++310++++++++320++++++++330++++++++340++++++++350%0D%0ASHLMGAFNVS+NLLLALATLL+ALGYPLADLL+KTAARLQPVC+GRMEVFTAPG+%0D%0A+++++++360++++++++370++++++++380++++++++390++++++++400%0D%0AKPTVVVDYAH+TPDALEKALQ+AARLHCAGKL+WCVFGCGGDR+DKGKRPLMGA+%0D%0A+++++++410++++++++420++++++++430++++++++440++++++++450%0D%0AIAEEFADVAV+VTDDNPRTEE+PRAIINDILA+GMLDAGHAKV+MEGRAEAVTC+%0D%0A+++++++460++++++++470++++++++480++++++++490+%0D%0AAVMQAKENDV+VLVAGKGHED+YQIVGNQRLD+YSDRVTVARL+LGVIA+++" TargetMode="External"/><Relationship Id="rId11" Type="http://schemas.openxmlformats.org/officeDocument/2006/relationships/hyperlink" Target="https://www.ssgcid.org/tools/blast_search/?sort=percent_identity&amp;evalue=0.0001&amp;submit=Blast&amp;blast_program=blastp&amp;csrfmiddlewaretoken=PneuZiqxNTjx5fLAaY6ZxUOPG6VcDGlWUcDc7Xz24xYpl9OgN89vXw0AAanLwGYI&amp;input_sequence=++++++++10+++++++++20+++++++++30+++++++++40+++++++++50%0D%0AMADRNLRDLL+APWVPDAPSR+ALREMTLDSR+VAAAGDLFVA+VVGHQADGRR+%0D%0A++++++++60+++++++++70+++++++++80+++++++++90++++++++100%0D%0AYIPQAIAQGV+AAIIAEAKDE+ATDGEIREMH+GVPVIYLSQL+NERLSALAGR+%0D%0A+++++++110++++++++120++++++++130++++++++140++++++++150%0D%0AFYHEPSDNLR+LVGVTGTNGK+TTTTQLLAQW+SQLLGEISAV+MGTVGNGLLG+%0D%0A+++++++160++++++++170++++++++180++++++++190++++++++200%0D%0AKVIPTENTTG+SAVDVQHELA+GLVDQGATFC+AMEVSSHGLV+QHRVAALKFA+%0D%0A+++++++210++++++++220++++++++230++++++++240++++++++250%0D%0AASVFTNLSRD+HLDYHGDMEH+YEAAKWLLYS+EHHCGQAIIN+ADDEVGRRWL+%0D%0A+++++++260++++++++270++++++++280++++++++290++++++++300%0D%0AAKLPDAVAVS+MEDHINPNCH+GRWLKATEVN+YHDSGATIRF+SSSWGDGEIE+%0D%0A+++++++310++++++++320++++++++330++++++++340++++++++350%0D%0ASHLMGAFNVS+NLLLALATLL+ALGYPLADLL+KTAARLQPVC+GRMEVFTAPG+%0D%0A+++++++360++++++++370++++++++380++++++++390++++++++400%0D%0AKPTVVVDYAH+TPDALEKALQ+AARLHCAGKL+WCVFGCGGDR+DKGKRPLMGA+%0D%0A+++++++410++++++++420++++++++430++++++++440++++++++450%0D%0AIAEEFADVAV+VTDDNPRTEE+PRAIINDILA+GMLDAGHAKV+MEGRAEAVTC+%0D%0A+++++++460++++++++470++++++++480++++++++490+%0D%0AAVMQAKENDV+VLVAGKGHED+YQIVGNQRLD+YSDRVTVARL+LGVIA+++" TargetMode="External"/><Relationship Id="rId5" Type="http://schemas.openxmlformats.org/officeDocument/2006/relationships/hyperlink" Target="https://www.ssgcid.org/tools/blast_search/?sort=organism&amp;evalue=0.0001&amp;submit=Blast&amp;blast_program=blastp&amp;csrfmiddlewaretoken=PneuZiqxNTjx5fLAaY6ZxUOPG6VcDGlWUcDc7Xz24xYpl9OgN89vXw0AAanLwGYI&amp;input_sequence=++++++++10+++++++++20+++++++++30+++++++++40+++++++++50%0D%0AMADRNLRDLL+APWVPDAPSR+ALREMTLDSR+VAAAGDLFVA+VVGHQADGRR+%0D%0A++++++++60+++++++++70+++++++++80+++++++++90++++++++100%0D%0AYIPQAIAQGV+AAIIAEAKDE+ATDGEIREMH+GVPVIYLSQL+NERLSALAGR+%0D%0A+++++++110++++++++120++++++++130++++++++140++++++++150%0D%0AFYHEPSDNLR+LVGVTGTNGK+TTTTQLLAQW+SQLLGEISAV+MGTVGNGLLG+%0D%0A+++++++160++++++++170++++++++180++++++++190++++++++200%0D%0AKVIPTENTTG+SAVDVQHELA+GLVDQGATFC+AMEVSSHGLV+QHRVAALKFA+%0D%0A+++++++210++++++++220++++++++230++++++++240++++++++250%0D%0AASVFTNLSRD+HLDYHGDMEH+YEAAKWLLYS+EHHCGQAIIN+ADDEVGRRWL+%0D%0A+++++++260++++++++270++++++++280++++++++290++++++++300%0D%0AAKLPDAVAVS+MEDHINPNCH+GRWLKATEVN+YHDSGATIRF+SSSWGDGEIE+%0D%0A+++++++310++++++++320++++++++330++++++++340++++++++350%0D%0ASHLMGAFNVS+NLLLALATLL+ALGYPLADLL+KTAARLQPVC+GRMEVFTAPG+%0D%0A+++++++360++++++++370++++++++380++++++++390++++++++400%0D%0AKPTVVVDYAH+TPDALEKALQ+AARLHCAGKL+WCVFGCGGDR+DKGKRPLMGA+%0D%0A+++++++410++++++++420++++++++430++++++++440++++++++450%0D%0AIAEEFADVAV+VTDDNPRTEE+PRAIINDILA+GMLDAGHAKV+MEGRAEAVTC+%0D%0A+++++++460++++++++470++++++++480++++++++490+%0D%0AAVMQAKENDV+VLVAGKGHED+YQIVGNQRLD+YSDRVTVARL+LGVIA+++" TargetMode="External"/><Relationship Id="rId15" Type="http://schemas.openxmlformats.org/officeDocument/2006/relationships/hyperlink" Target="https://apps.sbri.org/SSGCIDTargetStatus/Target/PsaeA.01643.a" TargetMode="External"/><Relationship Id="rId10" Type="http://schemas.openxmlformats.org/officeDocument/2006/relationships/hyperlink" Target="https://www.ssgcid.org/tools/blast_search/?sort=percent_query_covered&amp;evalue=0.0001&amp;submit=Blast&amp;blast_program=blastp&amp;csrfmiddlewaretoken=PneuZiqxNTjx5fLAaY6ZxUOPG6VcDGlWUcDc7Xz24xYpl9OgN89vXw0AAanLwGYI&amp;input_sequence=++++++++10+++++++++20+++++++++30+++++++++40+++++++++50%0D%0AMADRNLRDLL+APWVPDAPSR+ALREMTLDSR+VAAAGDLFVA+VVGHQADGRR+%0D%0A++++++++60+++++++++70+++++++++80+++++++++90++++++++100%0D%0AYIPQAIAQGV+AAIIAEAKDE+ATDGEIREMH+GVPVIYLSQL+NERLSALAGR+%0D%0A+++++++110++++++++120++++++++130++++++++140++++++++150%0D%0AFYHEPSDNLR+LVGVTGTNGK+TTTTQLLAQW+SQLLGEISAV+MGTVGNGLLG+%0D%0A+++++++160++++++++170++++++++180++++++++190++++++++200%0D%0AKVIPTENTTG+SAVDVQHELA+GLVDQGATFC+AMEVSSHGLV+QHRVAALKFA+%0D%0A+++++++210++++++++220++++++++230++++++++240++++++++250%0D%0AASVFTNLSRD+HLDYHGDMEH+YEAAKWLLYS+EHHCGQAIIN+ADDEVGRRWL+%0D%0A+++++++260++++++++270++++++++280++++++++290++++++++300%0D%0AAKLPDAVAVS+MEDHINPNCH+GRWLKATEVN+YHDSGATIRF+SSSWGDGEIE+%0D%0A+++++++310++++++++320++++++++330++++++++340++++++++350%0D%0ASHLMGAFNVS+NLLLALATLL+ALGYPLADLL+KTAARLQPVC+GRMEVFTAPG+%0D%0A+++++++360++++++++370++++++++380++++++++390++++++++400%0D%0AKPTVVVDYAH+TPDALEKALQ+AARLHCAGKL+WCVFGCGGDR+DKGKRPLMGA+%0D%0A+++++++410++++++++420++++++++430++++++++440++++++++450%0D%0AIAEEFADVAV+VTDDNPRTEE+PRAIINDILA+GMLDAGHAKV+MEGRAEAVTC+%0D%0A+++++++460++++++++470++++++++480++++++++490+%0D%0AAVMQAKENDV+VLVAGKGHED+YQIVGNQRLD+YSDRVTVARL+LGVIA+++" TargetMode="External"/><Relationship Id="rId19" Type="http://schemas.openxmlformats.org/officeDocument/2006/relationships/hyperlink" Target="https://apps.sbri.org/SSGCIDTargetStatus/Target/AcbaC.01643.a" TargetMode="External"/><Relationship Id="rId4" Type="http://schemas.openxmlformats.org/officeDocument/2006/relationships/hyperlink" Target="https://www.ssgcid.org/tools/blast_search/?sort=ssgcidid&amp;evalue=0.0001&amp;submit=Blast&amp;blast_program=blastp&amp;csrfmiddlewaretoken=PneuZiqxNTjx5fLAaY6ZxUOPG6VcDGlWUcDc7Xz24xYpl9OgN89vXw0AAanLwGYI&amp;input_sequence=++++++++10+++++++++20+++++++++30+++++++++40+++++++++50%0D%0AMADRNLRDLL+APWVPDAPSR+ALREMTLDSR+VAAAGDLFVA+VVGHQADGRR+%0D%0A++++++++60+++++++++70+++++++++80+++++++++90++++++++100%0D%0AYIPQAIAQGV+AAIIAEAKDE+ATDGEIREMH+GVPVIYLSQL+NERLSALAGR+%0D%0A+++++++110++++++++120++++++++130++++++++140++++++++150%0D%0AFYHEPSDNLR+LVGVTGTNGK+TTTTQLLAQW+SQLLGEISAV+MGTVGNGLLG+%0D%0A+++++++160++++++++170++++++++180++++++++190++++++++200%0D%0AKVIPTENTTG+SAVDVQHELA+GLVDQGATFC+AMEVSSHGLV+QHRVAALKFA+%0D%0A+++++++210++++++++220++++++++230++++++++240++++++++250%0D%0AASVFTNLSRD+HLDYHGDMEH+YEAAKWLLYS+EHHCGQAIIN+ADDEVGRRWL+%0D%0A+++++++260++++++++270++++++++280++++++++290++++++++300%0D%0AAKLPDAVAVS+MEDHINPNCH+GRWLKATEVN+YHDSGATIRF+SSSWGDGEIE+%0D%0A+++++++310++++++++320++++++++330++++++++340++++++++350%0D%0ASHLMGAFNVS+NLLLALATLL+ALGYPLADLL+KTAARLQPVC+GRMEVFTAPG+%0D%0A+++++++360++++++++370++++++++380++++++++390++++++++400%0D%0AKPTVVVDYAH+TPDALEKALQ+AARLHCAGKL+WCVFGCGGDR+DKGKRPLMGA+%0D%0A+++++++410++++++++420++++++++430++++++++440++++++++450%0D%0AIAEEFADVAV+VTDDNPRTEE+PRAIINDILA+GMLDAGHAKV+MEGRAEAVTC+%0D%0A+++++++460++++++++470++++++++480++++++++490+%0D%0AAVMQAKENDV+VLVAGKGHED+YQIVGNQRLD+YSDRVTVARL+LGVIA+++" TargetMode="External"/><Relationship Id="rId9" Type="http://schemas.openxmlformats.org/officeDocument/2006/relationships/hyperlink" Target="https://www.ssgcid.org/tools/blast_search/?sort=ProteinsAvailable&amp;evalue=0.0001&amp;submit=Blast&amp;blast_program=blastp&amp;csrfmiddlewaretoken=PneuZiqxNTjx5fLAaY6ZxUOPG6VcDGlWUcDc7Xz24xYpl9OgN89vXw0AAanLwGYI&amp;input_sequence=++++++++10+++++++++20+++++++++30+++++++++40+++++++++50%0D%0AMADRNLRDLL+APWVPDAPSR+ALREMTLDSR+VAAAGDLFVA+VVGHQADGRR+%0D%0A++++++++60+++++++++70+++++++++80+++++++++90++++++++100%0D%0AYIPQAIAQGV+AAIIAEAKDE+ATDGEIREMH+GVPVIYLSQL+NERLSALAGR+%0D%0A+++++++110++++++++120++++++++130++++++++140++++++++150%0D%0AFYHEPSDNLR+LVGVTGTNGK+TTTTQLLAQW+SQLLGEISAV+MGTVGNGLLG+%0D%0A+++++++160++++++++170++++++++180++++++++190++++++++200%0D%0AKVIPTENTTG+SAVDVQHELA+GLVDQGATFC+AMEVSSHGLV+QHRVAALKFA+%0D%0A+++++++210++++++++220++++++++230++++++++240++++++++250%0D%0AASVFTNLSRD+HLDYHGDMEH+YEAAKWLLYS+EHHCGQAIIN+ADDEVGRRWL+%0D%0A+++++++260++++++++270++++++++280++++++++290++++++++300%0D%0AAKLPDAVAVS+MEDHINPNCH+GRWLKATEVN+YHDSGATIRF+SSSWGDGEIE+%0D%0A+++++++310++++++++320++++++++330++++++++340++++++++350%0D%0ASHLMGAFNVS+NLLLALATLL+ALGYPLADLL+KTAARLQPVC+GRMEVFTAPG+%0D%0A+++++++360++++++++370++++++++380++++++++390++++++++400%0D%0AKPTVVVDYAH+TPDALEKALQ+AARLHCAGKL+WCVFGCGGDR+DKGKRPLMGA+%0D%0A+++++++410++++++++420++++++++430++++++++440++++++++450%0D%0AIAEEFADVAV+VTDDNPRTEE+PRAIINDILA+GMLDAGHAKV+MEGRAEAVTC+%0D%0A+++++++460++++++++470++++++++480++++++++490+%0D%0AAVMQAKENDV+VLVAGKGHED+YQIVGNQRLD+YSDRVTVARL+LGVIA+++" TargetMode="External"/><Relationship Id="rId14" Type="http://schemas.openxmlformats.org/officeDocument/2006/relationships/hyperlink" Target="https://www.ssgcid.org/tools/blast_search/?sort=annotation&amp;evalue=0.0001&amp;submit=Blast&amp;blast_program=blastp&amp;csrfmiddlewaretoken=PneuZiqxNTjx5fLAaY6ZxUOPG6VcDGlWUcDc7Xz24xYpl9OgN89vXw0AAanLwGYI&amp;input_sequence=++++++++10+++++++++20+++++++++30+++++++++40+++++++++50%0D%0AMADRNLRDLL+APWVPDAPSR+ALREMTLDSR+VAAAGDLFVA+VVGHQADGRR+%0D%0A++++++++60+++++++++70+++++++++80+++++++++90++++++++100%0D%0AYIPQAIAQGV+AAIIAEAKDE+ATDGEIREMH+GVPVIYLSQL+NERLSALAGR+%0D%0A+++++++110++++++++120++++++++130++++++++140++++++++150%0D%0AFYHEPSDNLR+LVGVTGTNGK+TTTTQLLAQW+SQLLGEISAV+MGTVGNGLLG+%0D%0A+++++++160++++++++170++++++++180++++++++190++++++++200%0D%0AKVIPTENTTG+SAVDVQHELA+GLVDQGATFC+AMEVSSHGLV+QHRVAALKFA+%0D%0A+++++++210++++++++220++++++++230++++++++240++++++++250%0D%0AASVFTNLSRD+HLDYHGDMEH+YEAAKWLLYS+EHHCGQAIIN+ADDEVGRRWL+%0D%0A+++++++260++++++++270++++++++280++++++++290++++++++300%0D%0AAKLPDAVAVS+MEDHINPNCH+GRWLKATEVN+YHDSGATIRF+SSSWGDGEIE+%0D%0A+++++++310++++++++320++++++++330++++++++340++++++++350%0D%0ASHLMGAFNVS+NLLLALATLL+ALGYPLADLL+KTAARLQPVC+GRMEVFTAPG+%0D%0A+++++++360++++++++370++++++++380++++++++390++++++++400%0D%0AKPTVVVDYAH+TPDALEKALQ+AARLHCAGKL+WCVFGCGGDR+DKGKRPLMGA+%0D%0A+++++++410++++++++420++++++++430++++++++440++++++++450%0D%0AIAEEFADVAV+VTDDNPRTEE+PRAIINDILA+GMLDAGHAKV+MEGRAEAVTC+%0D%0A+++++++460++++++++470++++++++480++++++++490+%0D%0AAVMQAKENDV+VLVAGKGHED+YQIVGNQRLD+YSDRVTVARL+LGVIA+++" TargetMode="External"/><Relationship Id="rId22" Type="http://schemas.openxmlformats.org/officeDocument/2006/relationships/hyperlink" Target="https://apps.sbri.org/SSGCIDTargetStatus/Target/BobuA.01643.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ontent Placeholder 28">
            <a:extLst>
              <a:ext uri="{FF2B5EF4-FFF2-40B4-BE49-F238E27FC236}">
                <a16:creationId xmlns:a16="http://schemas.microsoft.com/office/drawing/2014/main" id="{C530DB92-56FC-4631-92E5-FAF92A278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400751"/>
              </p:ext>
            </p:extLst>
          </p:nvPr>
        </p:nvGraphicFramePr>
        <p:xfrm>
          <a:off x="384580" y="-11160"/>
          <a:ext cx="11807420" cy="6953765"/>
        </p:xfrm>
        <a:graphic>
          <a:graphicData uri="http://schemas.openxmlformats.org/drawingml/2006/table">
            <a:tbl>
              <a:tblPr/>
              <a:tblGrid>
                <a:gridCol w="272070">
                  <a:extLst>
                    <a:ext uri="{9D8B030D-6E8A-4147-A177-3AD203B41FA5}">
                      <a16:colId xmlns:a16="http://schemas.microsoft.com/office/drawing/2014/main" val="4272112013"/>
                    </a:ext>
                  </a:extLst>
                </a:gridCol>
                <a:gridCol w="1058633">
                  <a:extLst>
                    <a:ext uri="{9D8B030D-6E8A-4147-A177-3AD203B41FA5}">
                      <a16:colId xmlns:a16="http://schemas.microsoft.com/office/drawing/2014/main" val="2697488386"/>
                    </a:ext>
                  </a:extLst>
                </a:gridCol>
                <a:gridCol w="1198662">
                  <a:extLst>
                    <a:ext uri="{9D8B030D-6E8A-4147-A177-3AD203B41FA5}">
                      <a16:colId xmlns:a16="http://schemas.microsoft.com/office/drawing/2014/main" val="105315450"/>
                    </a:ext>
                  </a:extLst>
                </a:gridCol>
                <a:gridCol w="1454171">
                  <a:extLst>
                    <a:ext uri="{9D8B030D-6E8A-4147-A177-3AD203B41FA5}">
                      <a16:colId xmlns:a16="http://schemas.microsoft.com/office/drawing/2014/main" val="109665785"/>
                    </a:ext>
                  </a:extLst>
                </a:gridCol>
                <a:gridCol w="609620">
                  <a:extLst>
                    <a:ext uri="{9D8B030D-6E8A-4147-A177-3AD203B41FA5}">
                      <a16:colId xmlns:a16="http://schemas.microsoft.com/office/drawing/2014/main" val="767530117"/>
                    </a:ext>
                  </a:extLst>
                </a:gridCol>
                <a:gridCol w="571894">
                  <a:extLst>
                    <a:ext uri="{9D8B030D-6E8A-4147-A177-3AD203B41FA5}">
                      <a16:colId xmlns:a16="http://schemas.microsoft.com/office/drawing/2014/main" val="3706717450"/>
                    </a:ext>
                  </a:extLst>
                </a:gridCol>
                <a:gridCol w="571894">
                  <a:extLst>
                    <a:ext uri="{9D8B030D-6E8A-4147-A177-3AD203B41FA5}">
                      <a16:colId xmlns:a16="http://schemas.microsoft.com/office/drawing/2014/main" val="3472612081"/>
                    </a:ext>
                  </a:extLst>
                </a:gridCol>
                <a:gridCol w="603618">
                  <a:extLst>
                    <a:ext uri="{9D8B030D-6E8A-4147-A177-3AD203B41FA5}">
                      <a16:colId xmlns:a16="http://schemas.microsoft.com/office/drawing/2014/main" val="3460858744"/>
                    </a:ext>
                  </a:extLst>
                </a:gridCol>
                <a:gridCol w="588184">
                  <a:extLst>
                    <a:ext uri="{9D8B030D-6E8A-4147-A177-3AD203B41FA5}">
                      <a16:colId xmlns:a16="http://schemas.microsoft.com/office/drawing/2014/main" val="580519050"/>
                    </a:ext>
                  </a:extLst>
                </a:gridCol>
                <a:gridCol w="684214">
                  <a:extLst>
                    <a:ext uri="{9D8B030D-6E8A-4147-A177-3AD203B41FA5}">
                      <a16:colId xmlns:a16="http://schemas.microsoft.com/office/drawing/2014/main" val="4116939998"/>
                    </a:ext>
                  </a:extLst>
                </a:gridCol>
                <a:gridCol w="571894">
                  <a:extLst>
                    <a:ext uri="{9D8B030D-6E8A-4147-A177-3AD203B41FA5}">
                      <a16:colId xmlns:a16="http://schemas.microsoft.com/office/drawing/2014/main" val="206788957"/>
                    </a:ext>
                  </a:extLst>
                </a:gridCol>
                <a:gridCol w="3622566">
                  <a:extLst>
                    <a:ext uri="{9D8B030D-6E8A-4147-A177-3AD203B41FA5}">
                      <a16:colId xmlns:a16="http://schemas.microsoft.com/office/drawing/2014/main" val="1901503349"/>
                    </a:ext>
                  </a:extLst>
                </a:gridCol>
              </a:tblGrid>
              <a:tr h="14320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inherit"/>
                          <a:hlinkClick r:id="rId2"/>
                        </a:rPr>
                        <a:t>Row#</a:t>
                      </a:r>
                      <a:endParaRPr lang="en-US" sz="2000" dirty="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3"/>
                        </a:rPr>
                        <a:t>SSGCIDID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inherit"/>
                          <a:hlinkClick r:id="rId4"/>
                        </a:rPr>
                        <a:t>Organism</a:t>
                      </a:r>
                      <a:endParaRPr lang="en-US" sz="2000" dirty="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5"/>
                        </a:rPr>
                        <a:t>Strain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6"/>
                        </a:rPr>
                        <a:t>Status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7"/>
                        </a:rPr>
                        <a:t>Clones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8"/>
                        </a:rPr>
                        <a:t>Proteins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9"/>
                        </a:rPr>
                        <a:t>% Coverage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10"/>
                        </a:rPr>
                        <a:t>% identity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11"/>
                        </a:rPr>
                        <a:t>e-value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12"/>
                        </a:rPr>
                        <a:t>Score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inherit"/>
                          <a:hlinkClick r:id="rId13"/>
                        </a:rPr>
                        <a:t>Annotation</a:t>
                      </a:r>
                      <a:endParaRPr lang="en-US" sz="2000" dirty="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85499"/>
                  </a:ext>
                </a:extLst>
              </a:tr>
              <a:tr h="152005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14"/>
                        </a:rPr>
                        <a:t>AcbaC.00137.b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Acinetobacter baumannii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AB5075-UW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in PDB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3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94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62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0.0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599.356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UDP-N-acetylmuramate--alanine ligase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605385"/>
                  </a:ext>
                </a:extLst>
              </a:tr>
              <a:tr h="240008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15"/>
                        </a:rPr>
                        <a:t>PsaeA.00137.b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Pseudomonas aeruginosa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PAO1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in PDB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61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0.0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587.03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UDP-N-acetylmuramate--L-alanine ligase (EC 6.3.2.8) (UDP-N-acetylmuramoyl-L-alanine synthetase)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193916"/>
                  </a:ext>
                </a:extLst>
              </a:tr>
              <a:tr h="240008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3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16"/>
                        </a:rPr>
                        <a:t>LepnA.00137.a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Legionella pneumophila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Philadelphia 1 / ATCC 33152 / DSM 7513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cloned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94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53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8.95366e-178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506.523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UDP-N-acetylmuramate--L-alanine ligase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80930"/>
                  </a:ext>
                </a:extLst>
              </a:tr>
              <a:tr h="240008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4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17"/>
                        </a:rPr>
                        <a:t>BuxeA.00137.a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Burkholderia xenovorans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LB400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crystallized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93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54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1.13011e-175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501.13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UDP-N-acetylmuramate--L-alanine ligase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840558"/>
                  </a:ext>
                </a:extLst>
              </a:tr>
              <a:tr h="240008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5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18"/>
                        </a:rPr>
                        <a:t>BuphA.00137.b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Burkholderia phymatum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STM815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purified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93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55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1.81241e-174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497.664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UDP-N-acetylmuramate--L-alanine ligase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501921"/>
                  </a:ext>
                </a:extLst>
              </a:tr>
              <a:tr h="240008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19"/>
                        </a:rPr>
                        <a:t>ButhA.00137.b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Burkholderia thailandensis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E264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purified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93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53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5.28571e-174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496.508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UDP-N-acetylmuramate--L-alanine ligase (EC 6.3.2.8) (UDP-N-acetylmuramoyl-L-alanine synthetase) (BTH_I1119) (murC)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72951"/>
                  </a:ext>
                </a:extLst>
              </a:tr>
              <a:tr h="152005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7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20"/>
                        </a:rPr>
                        <a:t>NegoA.00137.a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Neisseria gonorrhoeae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NCCP11945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crystallized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94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54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2.5963e-171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491.5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UDP-N-acetylmuramate-L-alanine ligase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0808"/>
                  </a:ext>
                </a:extLst>
              </a:tr>
              <a:tr h="240008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8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21"/>
                        </a:rPr>
                        <a:t>BupsA.00137.b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Burkholderia pseudomallei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1710b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diffraction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93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52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2.56978e-169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484.952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UDP-N-acetylmuramate--L-alanine ligase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28101"/>
                  </a:ext>
                </a:extLst>
              </a:tr>
              <a:tr h="240008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22"/>
                        </a:rPr>
                        <a:t>BuamA.00137.a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Burkholderia ambifaria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MC40-6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soluble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53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5.86465e-165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473.781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UDP-N-acetylmuramate--L-alanine ligase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45083"/>
                  </a:ext>
                </a:extLst>
              </a:tr>
              <a:tr h="240008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23"/>
                        </a:rPr>
                        <a:t>StmaA.00137.c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Stenotrophomonas maltophilia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K279a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cloned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93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53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1.79552e-162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468.003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UDP-N-acetylmuramate--L-alanine ligase (EC 6.3.2.8) (murC)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84078"/>
                  </a:ext>
                </a:extLst>
              </a:tr>
              <a:tr h="240008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24"/>
                        </a:rPr>
                        <a:t>RifeA.00137.a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Rickettsia felis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URRWXCal2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expressed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40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1.36649e-121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363.614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UDP-N-acetylmuramate--L-alanine ligase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46560"/>
                  </a:ext>
                </a:extLst>
              </a:tr>
              <a:tr h="240008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25"/>
                        </a:rPr>
                        <a:t>RiprA.00137.a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Rickettsia prowazekii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str. Madrid 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expressed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95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39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7.45809e-120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359.762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UDP-N-acetylmuramate--L-alanine ligase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785509"/>
                  </a:ext>
                </a:extLst>
              </a:tr>
              <a:tr h="240008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13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26"/>
                        </a:rPr>
                        <a:t>RiriA.00137.a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Rickettsia rickettsii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str. Sheila Smith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expressed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41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5.29919e-120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359.762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UDP-N-acetylmuramate--L-alanine ligase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75553"/>
                  </a:ext>
                </a:extLst>
              </a:tr>
              <a:tr h="152005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14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27"/>
                        </a:rPr>
                        <a:t>RicoA.00137.a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Rickettsia conorii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str. Malish 7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expressed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41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9.1983e-120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358.992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UDP-N-acetylmuramate--L-alanine ligase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1149"/>
                  </a:ext>
                </a:extLst>
              </a:tr>
              <a:tr h="240008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15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28"/>
                        </a:rPr>
                        <a:t>RiafA.00137.a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Rickettsia africae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ESF-5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expressed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41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2.68273e-119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357.836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UDP-N-acetylmuramate--L-alanine ligase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22597"/>
                  </a:ext>
                </a:extLst>
              </a:tr>
              <a:tr h="240008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16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29"/>
                        </a:rPr>
                        <a:t>RibeA.00137.a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Rickettsia bellii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RML369-C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soluble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40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2.92195e-119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357.451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UDP-N-acetylmuramate--L-alanine ligase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830810"/>
                  </a:ext>
                </a:extLst>
              </a:tr>
              <a:tr h="240008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17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30"/>
                        </a:rPr>
                        <a:t>RimaA.00137.a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Rickettsia massiliae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Mtu5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selected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40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9.92054e-118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353.984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UDP-N-acetylmuramate--L-alanine ligase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63872"/>
                  </a:ext>
                </a:extLst>
              </a:tr>
              <a:tr h="240008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18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31"/>
                        </a:rPr>
                        <a:t>VespA.00137.a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Verrucomicrobium spinosum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—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diffraction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96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34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9.85789e-87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281.567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UDP-N-acetylenolpyruvoylglucosamine reductase (MurB) / UDP-N-acetylmuramate:L-alanine ligase (MurC)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8093"/>
                  </a:ext>
                </a:extLst>
              </a:tr>
              <a:tr h="152005"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19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inherit"/>
                          <a:hlinkClick r:id="rId32"/>
                        </a:rPr>
                        <a:t>ChpsA.00137.a</a:t>
                      </a:r>
                      <a:endParaRPr lang="en-US" sz="2000">
                        <a:effectLst/>
                      </a:endParaRP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Chlamydia psittaci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MN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purified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94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32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5.41857e-82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269.626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UDP-N-</a:t>
                      </a:r>
                      <a:r>
                        <a:rPr lang="en-US" sz="1000" dirty="0" err="1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acetylmuramate</a:t>
                      </a:r>
                      <a:r>
                        <a:rPr lang="en-US" sz="1000" dirty="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--alanine ligase (</a:t>
                      </a:r>
                      <a:r>
                        <a:rPr lang="en-US" sz="1000" dirty="0" err="1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MurC</a:t>
                      </a:r>
                      <a:r>
                        <a:rPr lang="en-US" sz="1000" dirty="0">
                          <a:solidFill>
                            <a:srgbClr val="444444"/>
                          </a:solidFill>
                          <a:effectLst/>
                          <a:latin typeface="Roboto"/>
                        </a:rPr>
                        <a:t>)</a:t>
                      </a:r>
                    </a:p>
                  </a:txBody>
                  <a:tcPr marL="32001" marR="32001" marT="32001" marB="3200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51588"/>
                  </a:ext>
                </a:extLst>
              </a:tr>
            </a:tbl>
          </a:graphicData>
        </a:graphic>
      </p:graphicFrame>
      <p:sp>
        <p:nvSpPr>
          <p:cNvPr id="26" name="Title 25">
            <a:extLst>
              <a:ext uri="{FF2B5EF4-FFF2-40B4-BE49-F238E27FC236}">
                <a16:creationId xmlns:a16="http://schemas.microsoft.com/office/drawing/2014/main" id="{94C77398-1585-4CC4-90FE-94A8E6AB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653" y="197495"/>
            <a:ext cx="10515600" cy="1908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5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94C77398-1585-4CC4-90FE-94A8E6AB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93" y="160673"/>
            <a:ext cx="4813897" cy="6371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MurD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C19637-05E3-4801-AE97-044651630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371047"/>
              </p:ext>
            </p:extLst>
          </p:nvPr>
        </p:nvGraphicFramePr>
        <p:xfrm>
          <a:off x="281739" y="1072074"/>
          <a:ext cx="11515410" cy="2356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8196">
                  <a:extLst>
                    <a:ext uri="{9D8B030D-6E8A-4147-A177-3AD203B41FA5}">
                      <a16:colId xmlns:a16="http://schemas.microsoft.com/office/drawing/2014/main" val="1462278835"/>
                    </a:ext>
                  </a:extLst>
                </a:gridCol>
                <a:gridCol w="1042448">
                  <a:extLst>
                    <a:ext uri="{9D8B030D-6E8A-4147-A177-3AD203B41FA5}">
                      <a16:colId xmlns:a16="http://schemas.microsoft.com/office/drawing/2014/main" val="572589007"/>
                    </a:ext>
                  </a:extLst>
                </a:gridCol>
                <a:gridCol w="775774">
                  <a:extLst>
                    <a:ext uri="{9D8B030D-6E8A-4147-A177-3AD203B41FA5}">
                      <a16:colId xmlns:a16="http://schemas.microsoft.com/office/drawing/2014/main" val="1754111336"/>
                    </a:ext>
                  </a:extLst>
                </a:gridCol>
                <a:gridCol w="618196">
                  <a:extLst>
                    <a:ext uri="{9D8B030D-6E8A-4147-A177-3AD203B41FA5}">
                      <a16:colId xmlns:a16="http://schemas.microsoft.com/office/drawing/2014/main" val="3915097199"/>
                    </a:ext>
                  </a:extLst>
                </a:gridCol>
                <a:gridCol w="618196">
                  <a:extLst>
                    <a:ext uri="{9D8B030D-6E8A-4147-A177-3AD203B41FA5}">
                      <a16:colId xmlns:a16="http://schemas.microsoft.com/office/drawing/2014/main" val="209172830"/>
                    </a:ext>
                  </a:extLst>
                </a:gridCol>
                <a:gridCol w="618196">
                  <a:extLst>
                    <a:ext uri="{9D8B030D-6E8A-4147-A177-3AD203B41FA5}">
                      <a16:colId xmlns:a16="http://schemas.microsoft.com/office/drawing/2014/main" val="2120677485"/>
                    </a:ext>
                  </a:extLst>
                </a:gridCol>
                <a:gridCol w="618196">
                  <a:extLst>
                    <a:ext uri="{9D8B030D-6E8A-4147-A177-3AD203B41FA5}">
                      <a16:colId xmlns:a16="http://schemas.microsoft.com/office/drawing/2014/main" val="3491535506"/>
                    </a:ext>
                  </a:extLst>
                </a:gridCol>
                <a:gridCol w="618196">
                  <a:extLst>
                    <a:ext uri="{9D8B030D-6E8A-4147-A177-3AD203B41FA5}">
                      <a16:colId xmlns:a16="http://schemas.microsoft.com/office/drawing/2014/main" val="2465423203"/>
                    </a:ext>
                  </a:extLst>
                </a:gridCol>
                <a:gridCol w="618196">
                  <a:extLst>
                    <a:ext uri="{9D8B030D-6E8A-4147-A177-3AD203B41FA5}">
                      <a16:colId xmlns:a16="http://schemas.microsoft.com/office/drawing/2014/main" val="745332038"/>
                    </a:ext>
                  </a:extLst>
                </a:gridCol>
                <a:gridCol w="618196">
                  <a:extLst>
                    <a:ext uri="{9D8B030D-6E8A-4147-A177-3AD203B41FA5}">
                      <a16:colId xmlns:a16="http://schemas.microsoft.com/office/drawing/2014/main" val="1354480100"/>
                    </a:ext>
                  </a:extLst>
                </a:gridCol>
                <a:gridCol w="618196">
                  <a:extLst>
                    <a:ext uri="{9D8B030D-6E8A-4147-A177-3AD203B41FA5}">
                      <a16:colId xmlns:a16="http://schemas.microsoft.com/office/drawing/2014/main" val="952513131"/>
                    </a:ext>
                  </a:extLst>
                </a:gridCol>
                <a:gridCol w="4133424">
                  <a:extLst>
                    <a:ext uri="{9D8B030D-6E8A-4147-A177-3AD203B41FA5}">
                      <a16:colId xmlns:a16="http://schemas.microsoft.com/office/drawing/2014/main" val="579945026"/>
                    </a:ext>
                  </a:extLst>
                </a:gridCol>
              </a:tblGrid>
              <a:tr h="379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effectLst/>
                          <a:hlinkClick r:id="rId2"/>
                        </a:rPr>
                        <a:t>Row#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effectLst/>
                          <a:hlinkClick r:id="rId3"/>
                        </a:rPr>
                        <a:t>SSGCIDID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effectLst/>
                          <a:hlinkClick r:id="rId4"/>
                        </a:rPr>
                        <a:t>Organism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effectLst/>
                          <a:hlinkClick r:id="rId5"/>
                        </a:rPr>
                        <a:t>Strain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effectLst/>
                          <a:hlinkClick r:id="rId6"/>
                        </a:rPr>
                        <a:t>Status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effectLst/>
                          <a:hlinkClick r:id="rId7"/>
                        </a:rPr>
                        <a:t>Clones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effectLst/>
                          <a:hlinkClick r:id="rId8"/>
                        </a:rPr>
                        <a:t>Proteins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effectLst/>
                          <a:hlinkClick r:id="rId9"/>
                        </a:rPr>
                        <a:t>% Coverage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effectLst/>
                          <a:hlinkClick r:id="rId10"/>
                        </a:rPr>
                        <a:t>% identity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effectLst/>
                          <a:hlinkClick r:id="rId11"/>
                        </a:rPr>
                        <a:t>e-value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effectLst/>
                          <a:hlinkClick r:id="rId12"/>
                        </a:rPr>
                        <a:t>Score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>
                          <a:effectLst/>
                          <a:hlinkClick r:id="rId13"/>
                        </a:rPr>
                        <a:t>Annotation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1" marR="4151" marT="4151" marB="0" anchor="ctr"/>
                </a:tc>
                <a:extLst>
                  <a:ext uri="{0D108BD9-81ED-4DB2-BD59-A6C34878D82A}">
                    <a16:rowId xmlns:a16="http://schemas.microsoft.com/office/drawing/2014/main" val="3018175270"/>
                  </a:ext>
                </a:extLst>
              </a:tr>
              <a:tr h="3791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>
                          <a:effectLst/>
                          <a:hlinkClick r:id="rId14"/>
                        </a:rPr>
                        <a:t>PsaeA.17938.a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Pseudomonas aeruginosa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PAO1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purified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6.28E-125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369.007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UDP-N-acetylmuramoylalanine--D-glutamate ligase (EC 6.3.2.9) (D-glutamic acid-adding enzyme) (UDP-N-acetylmuramoyl-L-alanyl-D-glutamate synthetase)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extLst>
                  <a:ext uri="{0D108BD9-81ED-4DB2-BD59-A6C34878D82A}">
                    <a16:rowId xmlns:a16="http://schemas.microsoft.com/office/drawing/2014/main" val="4000099715"/>
                  </a:ext>
                </a:extLst>
              </a:tr>
              <a:tr h="3791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>
                          <a:effectLst/>
                          <a:hlinkClick r:id="rId15"/>
                        </a:rPr>
                        <a:t>AcbaC.17938.a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Acinetobacter baumannii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AB5075-UW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purified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3.13E-112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336.65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UDP-N-acetylmuramoylalanine--D-glutamate ligase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extLst>
                  <a:ext uri="{0D108BD9-81ED-4DB2-BD59-A6C34878D82A}">
                    <a16:rowId xmlns:a16="http://schemas.microsoft.com/office/drawing/2014/main" val="3215119001"/>
                  </a:ext>
                </a:extLst>
              </a:tr>
              <a:tr h="3791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>
                          <a:effectLst/>
                          <a:hlinkClick r:id="rId16"/>
                        </a:rPr>
                        <a:t>ButhA.17938.a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Burkholderia thailandensis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E264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purified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1.03E-60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204.527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UDP-N-acetylmuramoylalanine--D-glutamate ligase (EC 6.3.2.9) (D-glutamic acid-adding enzyme) (UDP-N-acetylmuramoyl-L-alanyl-D-glutamate synthetase) (BTH_I1116) (murD)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extLst>
                  <a:ext uri="{0D108BD9-81ED-4DB2-BD59-A6C34878D82A}">
                    <a16:rowId xmlns:a16="http://schemas.microsoft.com/office/drawing/2014/main" val="2315108722"/>
                  </a:ext>
                </a:extLst>
              </a:tr>
              <a:tr h="3791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>
                          <a:effectLst/>
                          <a:hlinkClick r:id="rId17"/>
                        </a:rPr>
                        <a:t>BuceA.17938.a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Burkholderia cenocepacia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J2315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soluble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1.02E-52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183.341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UDP-N-acetylmuramoylalanine--D-glutamate ligase (EC 6.3.2.9) (D-glutamic acid-adding enzyme) (UDP-N-acetylmuramoyl-L-alanyl-D-glutamate synthetase)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extLst>
                  <a:ext uri="{0D108BD9-81ED-4DB2-BD59-A6C34878D82A}">
                    <a16:rowId xmlns:a16="http://schemas.microsoft.com/office/drawing/2014/main" val="525520315"/>
                  </a:ext>
                </a:extLst>
              </a:tr>
              <a:tr h="3791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>
                          <a:effectLst/>
                          <a:hlinkClick r:id="rId18"/>
                        </a:rPr>
                        <a:t>HepyC.17938.a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Helicobacter pylori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G27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expressed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83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1.31E-32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127.102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UDP-N-</a:t>
                      </a:r>
                      <a:r>
                        <a:rPr lang="en-US" sz="1000" u="none" strike="noStrike" dirty="0" err="1">
                          <a:effectLst/>
                        </a:rPr>
                        <a:t>acetylmuramoylalanine</a:t>
                      </a:r>
                      <a:r>
                        <a:rPr lang="en-US" sz="1000" u="none" strike="noStrike" dirty="0">
                          <a:effectLst/>
                        </a:rPr>
                        <a:t>--D-glutamate ligase (EC 6.3.2.9) (D-glutamic acid-adding enzyme) (UDP-N-</a:t>
                      </a:r>
                      <a:r>
                        <a:rPr lang="en-US" sz="1000" u="none" strike="noStrike" dirty="0" err="1">
                          <a:effectLst/>
                        </a:rPr>
                        <a:t>acetylmuramoyl</a:t>
                      </a:r>
                      <a:r>
                        <a:rPr lang="en-US" sz="1000" u="none" strike="noStrike" dirty="0">
                          <a:effectLst/>
                        </a:rPr>
                        <a:t>-L-alanyl-D-glutamate synthetase)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4151" marR="4151" marT="4151" marB="0" anchor="ctr"/>
                </a:tc>
                <a:extLst>
                  <a:ext uri="{0D108BD9-81ED-4DB2-BD59-A6C34878D82A}">
                    <a16:rowId xmlns:a16="http://schemas.microsoft.com/office/drawing/2014/main" val="75958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94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FB88-3B5A-4205-8DF5-0B40908A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13" y="233363"/>
            <a:ext cx="10515600" cy="1325563"/>
          </a:xfrm>
        </p:spPr>
        <p:txBody>
          <a:bodyPr/>
          <a:lstStyle/>
          <a:p>
            <a:r>
              <a:rPr lang="en-US" dirty="0" err="1"/>
              <a:t>MurE</a:t>
            </a:r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5C80D53-24BA-483D-947D-3E734BF91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40223"/>
              </p:ext>
            </p:extLst>
          </p:nvPr>
        </p:nvGraphicFramePr>
        <p:xfrm>
          <a:off x="531354" y="1287324"/>
          <a:ext cx="10515595" cy="3489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406">
                  <a:extLst>
                    <a:ext uri="{9D8B030D-6E8A-4147-A177-3AD203B41FA5}">
                      <a16:colId xmlns:a16="http://schemas.microsoft.com/office/drawing/2014/main" val="876378673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3816591295"/>
                    </a:ext>
                  </a:extLst>
                </a:gridCol>
                <a:gridCol w="682831">
                  <a:extLst>
                    <a:ext uri="{9D8B030D-6E8A-4147-A177-3AD203B41FA5}">
                      <a16:colId xmlns:a16="http://schemas.microsoft.com/office/drawing/2014/main" val="2064163366"/>
                    </a:ext>
                  </a:extLst>
                </a:gridCol>
                <a:gridCol w="580406">
                  <a:extLst>
                    <a:ext uri="{9D8B030D-6E8A-4147-A177-3AD203B41FA5}">
                      <a16:colId xmlns:a16="http://schemas.microsoft.com/office/drawing/2014/main" val="461874927"/>
                    </a:ext>
                  </a:extLst>
                </a:gridCol>
                <a:gridCol w="580406">
                  <a:extLst>
                    <a:ext uri="{9D8B030D-6E8A-4147-A177-3AD203B41FA5}">
                      <a16:colId xmlns:a16="http://schemas.microsoft.com/office/drawing/2014/main" val="2445852231"/>
                    </a:ext>
                  </a:extLst>
                </a:gridCol>
                <a:gridCol w="580406">
                  <a:extLst>
                    <a:ext uri="{9D8B030D-6E8A-4147-A177-3AD203B41FA5}">
                      <a16:colId xmlns:a16="http://schemas.microsoft.com/office/drawing/2014/main" val="2752750206"/>
                    </a:ext>
                  </a:extLst>
                </a:gridCol>
                <a:gridCol w="580406">
                  <a:extLst>
                    <a:ext uri="{9D8B030D-6E8A-4147-A177-3AD203B41FA5}">
                      <a16:colId xmlns:a16="http://schemas.microsoft.com/office/drawing/2014/main" val="4055878807"/>
                    </a:ext>
                  </a:extLst>
                </a:gridCol>
                <a:gridCol w="580406">
                  <a:extLst>
                    <a:ext uri="{9D8B030D-6E8A-4147-A177-3AD203B41FA5}">
                      <a16:colId xmlns:a16="http://schemas.microsoft.com/office/drawing/2014/main" val="104425947"/>
                    </a:ext>
                  </a:extLst>
                </a:gridCol>
                <a:gridCol w="580406">
                  <a:extLst>
                    <a:ext uri="{9D8B030D-6E8A-4147-A177-3AD203B41FA5}">
                      <a16:colId xmlns:a16="http://schemas.microsoft.com/office/drawing/2014/main" val="4117805737"/>
                    </a:ext>
                  </a:extLst>
                </a:gridCol>
                <a:gridCol w="580406">
                  <a:extLst>
                    <a:ext uri="{9D8B030D-6E8A-4147-A177-3AD203B41FA5}">
                      <a16:colId xmlns:a16="http://schemas.microsoft.com/office/drawing/2014/main" val="1791934178"/>
                    </a:ext>
                  </a:extLst>
                </a:gridCol>
                <a:gridCol w="580406">
                  <a:extLst>
                    <a:ext uri="{9D8B030D-6E8A-4147-A177-3AD203B41FA5}">
                      <a16:colId xmlns:a16="http://schemas.microsoft.com/office/drawing/2014/main" val="982633050"/>
                    </a:ext>
                  </a:extLst>
                </a:gridCol>
                <a:gridCol w="3357253">
                  <a:extLst>
                    <a:ext uri="{9D8B030D-6E8A-4147-A177-3AD203B41FA5}">
                      <a16:colId xmlns:a16="http://schemas.microsoft.com/office/drawing/2014/main" val="1857703323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"/>
                        </a:rPr>
                        <a:t>Row#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4"/>
                        </a:rPr>
                        <a:t>SSGCIDID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5"/>
                        </a:rPr>
                        <a:t>Organism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6"/>
                        </a:rPr>
                        <a:t>Strain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7"/>
                        </a:rPr>
                        <a:t>Status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8"/>
                        </a:rPr>
                        <a:t>Clones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9"/>
                        </a:rPr>
                        <a:t>Proteins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0"/>
                        </a:rPr>
                        <a:t>% Coverage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1"/>
                        </a:rPr>
                        <a:t>% identity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2"/>
                        </a:rPr>
                        <a:t>e-value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3"/>
                        </a:rPr>
                        <a:t>Score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4"/>
                        </a:rPr>
                        <a:t>Annotation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112453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15"/>
                        </a:rPr>
                        <a:t>PsaeA.01643.a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Pseudomonas aeruginosa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PAO1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purified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2.41E-132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391.349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UDP-N-acetylmuramoyl-L-alanyl-D-glutamate--2,6-diaminopimelate ligase (EC 6.3.2.13) (Meso-A2pm-adding enzyme) (Meso-diaminopimelate-adding enzyme) (UDP-MurNAc-L-Ala-D-Glu:meso-diaminopimelate ligase) (UDP-MurNAc-tripeptide synthetase) (UDP-N-acetylmuramyl-tripeptide synthetase)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767924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16"/>
                        </a:rPr>
                        <a:t>StmaA.01643.a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Stenotrophomonas maltophilia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K279a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native diffraction-data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95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43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3.92E-114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345.125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UDP-N-acetylmuramoyl-dipeptide--2,6-diaminopimelate ligase (EC 6.3.2.13) (murE)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6959220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17"/>
                        </a:rPr>
                        <a:t>BuceA.01643.a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Burkholderia cenocepacia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J2315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purified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44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3.66E-110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335.495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UDP-N-acetylmuramoylalanyl-D-glutamate--2,6-dia minopimelate ligase (EC 6.3.2.13)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7408894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18"/>
                        </a:rPr>
                        <a:t>ButhA.01643.a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Burkholderia thailandensis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E264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purified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2.13E-109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333.569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UDP-N-acetylmuramoylalanyl-D-glutamate--2, 6-diaminopimelate ligase (BTH_I1113)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4860536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19"/>
                        </a:rPr>
                        <a:t>AcbaC.01643.a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Acinetobacter baumannii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AB5075-UW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crystallized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94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8.31E-91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285.034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UDP-N-acetylmuramyl-tripeptide synthetase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8266114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20"/>
                        </a:rPr>
                        <a:t>BaheA.01643.a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Bartonella henselae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str. Houston-1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cloned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9.93E-82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261.151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UDP-N-acetylmuramoylalanyl-D-glutamate--2,6-diaminopimelate ligase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2489562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21"/>
                        </a:rPr>
                        <a:t>HepyC.01643.a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Helicobacter pylori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G27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crystallized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76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5.24E-59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200.29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UDP-N-acetylmuramoyl-L-alanyl-D-glutamate--2,6-diaminopimelate ligase (EC 6.3.2.13) (Meso-A2pm-adding enzyme) (Meso-diaminopimelate-adding enzyme) (UDP-MurNAc-L-Ala-D-Glu:meso-diaminopimelate ligase) (UDP-MurNAc-tripeptide synthetase) (UDP-N-acetylmuramyl-tripeptide synthetase)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4435811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22"/>
                        </a:rPr>
                        <a:t>BobuA.01643.a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Borrelia burgdorferi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B31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expressed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5.02E-50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177.948</a:t>
                      </a:r>
                      <a:endParaRPr lang="en-US" sz="900" b="0" i="0" u="none" strike="noStrike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UDP-N-acetylmuramyl-tripeptide synthetase (</a:t>
                      </a:r>
                      <a:r>
                        <a:rPr lang="en-US" sz="900" u="none" strike="noStrike" dirty="0" err="1">
                          <a:effectLst/>
                        </a:rPr>
                        <a:t>murE</a:t>
                      </a:r>
                      <a:r>
                        <a:rPr lang="en-US" sz="900" u="none" strike="noStrike" dirty="0">
                          <a:effectLst/>
                        </a:rPr>
                        <a:t>) (BB_0201)</a:t>
                      </a:r>
                      <a:endParaRPr lang="en-US" sz="900" b="0" i="0" u="none" strike="noStrike" dirty="0">
                        <a:solidFill>
                          <a:srgbClr val="444444"/>
                        </a:solidFill>
                        <a:effectLst/>
                        <a:latin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904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08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885</Words>
  <Application>Microsoft Office PowerPoint</Application>
  <PresentationFormat>Widescreen</PresentationFormat>
  <Paragraphs>423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inherit</vt:lpstr>
      <vt:lpstr>Roboto</vt:lpstr>
      <vt:lpstr>Office Theme</vt:lpstr>
      <vt:lpstr>MurC</vt:lpstr>
      <vt:lpstr>MurD</vt:lpstr>
      <vt:lpstr>MurE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MurC</dc:title>
  <dc:creator>Bart Staker</dc:creator>
  <cp:lastModifiedBy>Bart Staker</cp:lastModifiedBy>
  <cp:revision>3</cp:revision>
  <dcterms:created xsi:type="dcterms:W3CDTF">2020-10-08T17:46:35Z</dcterms:created>
  <dcterms:modified xsi:type="dcterms:W3CDTF">2020-10-08T18:11:19Z</dcterms:modified>
</cp:coreProperties>
</file>