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102-E6CB-4405-A15C-95D2F0A6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4C35-48B9-41BF-81A6-176D6759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4D50-6FF1-4088-A9F6-A532492A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4C59-8F0F-4F01-BBBB-2C4015D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9A2-C728-4428-8C92-ABC005B3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F4B-475B-4EE9-B16D-7DD4C15A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F6D7-661E-427C-926A-3CE8D4BC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6530-193F-4363-9525-58095164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DAFA-FB8A-4922-B6AE-FE7E45D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387B-B2EE-4A44-9634-7992C940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3EE6-8A5E-4058-9CAA-FEA10338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EB2DF-1791-4BD8-82F5-F2856F58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C671-BE5D-4632-9A72-B1293BF2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F33A-A25C-4A0C-998A-CA289A7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26C5-4818-4F97-8504-1853BE4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F82E-E691-4F59-99F7-63626F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6C51-918F-4110-B828-B92C9F5F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3F1F-D226-4043-A3B1-504D0729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2715-F7F2-40E9-A38A-994BC8C5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EC00-5119-422A-A242-34435EC1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9605-353A-485B-93AC-4C375772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E60C-0007-4088-9FEF-1BE48117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76F5-6881-42B5-8C1E-A7FA324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99B7-9568-428D-B344-595E33A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3CAB-6CA6-4105-9D56-E8B0F52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663-37A6-4752-A7FF-2F3E2524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78BC-8DA7-42FF-BB74-4C2A9569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707-3069-4347-BFB2-5A58547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B4E1-34B1-4BDE-A3E5-311C920E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1262-0227-4618-BD2D-4BB28D9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2B9A-AB85-447C-ADA5-F786BDB2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BA97-1928-4676-BC24-6B93DF43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A859-9405-4502-A2E0-7E5D4CFF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DA52-D780-432A-8D88-B9034F2F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2DE7A-A738-4F44-9B16-AFC475A0A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4C596-118E-4C10-A0D0-329AEAC8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EA7C1-0AFB-405A-89FB-42A93D6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FA07-7EA5-4458-B7BA-6F7608E8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FA7FC-4D22-45C4-900C-3ECFB74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B1C-D316-4667-BC76-FBF85D75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C47CC-5F88-416F-B872-294A7D73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5BD5-0790-4BFF-B046-C95E6458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81F5-C8FB-45A2-B605-4F51F32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2D079-0351-4B64-8D05-DA24D77F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61A15-A5F3-4EA9-85F7-56845AB8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29A3-1306-44F0-8277-B3CB57D2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92CC-4280-4519-A80B-CDFEB7AE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C4B4-5632-40F2-B897-FAF6D646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2B7C3-A265-407A-8729-D4E41895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2FC2-B3C9-4843-9B05-19592D5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6E17-0050-44C6-8D18-0C125118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FD72-77AB-47B8-A13E-308D2DA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5B71-D634-47D5-8299-1D980587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50D6C-6A9D-44DF-BE80-CE53AFF46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5FCF-BF9F-4C0E-9AE9-9CF3A794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3E012-32B3-401E-9934-97E46C9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6973-5A87-44AF-BEB9-1DCAC2F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483A0-3336-4D32-B22E-85EB7794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B2892-A4B4-4050-A01C-95C59084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1587-31C1-4A3D-BEED-BD9657B3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EDB6-7767-4E57-8D3A-8B20A90C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8A38-AEBB-44D1-9053-EE5D6F23CD6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B28D-5338-4F7C-9235-076049FD0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9434-8856-49BB-9548-1A546D19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EBEB-5868-4C46-8442-D47E5756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24/7/20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5F05-8B11-1F4D-AAC6-1D7FF77B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48" y="1227132"/>
            <a:ext cx="9306304" cy="49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31/7/20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EB0DA0-E67D-4F48-92E9-39C900E4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2" y="1108043"/>
            <a:ext cx="7232072" cy="2674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5CAAA-1F22-FD46-B904-505169AB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950" y="3531296"/>
            <a:ext cx="6853752" cy="31145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F2444-63A0-8046-A72A-5C23AC080256}"/>
              </a:ext>
            </a:extLst>
          </p:cNvPr>
          <p:cNvCxnSpPr/>
          <p:nvPr/>
        </p:nvCxnSpPr>
        <p:spPr>
          <a:xfrm>
            <a:off x="0" y="3995531"/>
            <a:ext cx="8267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D1E2AA-DB85-064D-9E2B-4386EF48989B}"/>
              </a:ext>
            </a:extLst>
          </p:cNvPr>
          <p:cNvCxnSpPr>
            <a:cxnSpLocks/>
          </p:cNvCxnSpPr>
          <p:nvPr/>
        </p:nvCxnSpPr>
        <p:spPr>
          <a:xfrm>
            <a:off x="8267944" y="3001617"/>
            <a:ext cx="0" cy="99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8CA67F-6E4D-B048-891F-271574BFEE4A}"/>
              </a:ext>
            </a:extLst>
          </p:cNvPr>
          <p:cNvCxnSpPr>
            <a:cxnSpLocks/>
          </p:cNvCxnSpPr>
          <p:nvPr/>
        </p:nvCxnSpPr>
        <p:spPr>
          <a:xfrm>
            <a:off x="8267944" y="3001617"/>
            <a:ext cx="392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D1270E-3C57-FF48-8379-CA2D4B6F7244}"/>
              </a:ext>
            </a:extLst>
          </p:cNvPr>
          <p:cNvSpPr txBox="1"/>
          <p:nvPr/>
        </p:nvSpPr>
        <p:spPr>
          <a:xfrm>
            <a:off x="9104243" y="1609647"/>
            <a:ext cx="133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Dana’s Synthesis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F818D-6492-404D-86CF-D482FDE4101D}"/>
              </a:ext>
            </a:extLst>
          </p:cNvPr>
          <p:cNvSpPr txBox="1"/>
          <p:nvPr/>
        </p:nvSpPr>
        <p:spPr>
          <a:xfrm>
            <a:off x="1776868" y="4906018"/>
            <a:ext cx="127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Ed’s Synthesis</a:t>
            </a:r>
          </a:p>
        </p:txBody>
      </p:sp>
    </p:spTree>
    <p:extLst>
      <p:ext uri="{BB962C8B-B14F-4D97-AF65-F5344CB8AC3E}">
        <p14:creationId xmlns:p14="http://schemas.microsoft.com/office/powerpoint/2010/main" val="239186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21/8/20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67994F0-67B4-4E1B-B2C2-C3091A3CB0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1775" y="2225105"/>
          <a:ext cx="1172845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S ChemDraw Drawing" r:id="rId3" imgW="13032709" imgH="3250362" progId="ChemDraw.Document.6.0">
                  <p:embed/>
                </p:oleObj>
              </mc:Choice>
              <mc:Fallback>
                <p:oleObj name="CS ChemDraw Drawing" r:id="rId3" imgW="13032709" imgH="325036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67994F0-67B4-4E1B-B2C2-C3091A3CB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225105"/>
                        <a:ext cx="11728450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26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18B52-96A8-4639-BDF2-BB670311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66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OSA Series 2: Chemistry Update 21/8/20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39973-1532-43F5-BB0F-25AEEDB8EEFF}"/>
              </a:ext>
            </a:extLst>
          </p:cNvPr>
          <p:cNvSpPr txBox="1"/>
          <p:nvPr/>
        </p:nvSpPr>
        <p:spPr>
          <a:xfrm>
            <a:off x="0" y="6395313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Klug, E. </a:t>
            </a:r>
            <a:r>
              <a:rPr lang="en-US" dirty="0" err="1"/>
              <a:t>Tse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3DC74-BBE7-854E-92B1-621B59DC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6" y="1195164"/>
            <a:ext cx="6137268" cy="171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EE780-B540-3E42-8371-5CD5FB3B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86" y="3187964"/>
            <a:ext cx="6745628" cy="217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2A9C1-32DF-5C43-81DA-6E1D813D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3051186"/>
            <a:ext cx="68072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4FF21-0C53-C84C-9289-2159219B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5473752"/>
            <a:ext cx="6807200" cy="7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175AF-7047-E04A-A2AB-AAC717B7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883" y="5661751"/>
            <a:ext cx="6472234" cy="10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 ChemDraw Drawing</vt:lpstr>
      <vt:lpstr>OSA Series 2: Chemistry Update 24/7/20</vt:lpstr>
      <vt:lpstr>OSA Series 2: Chemistry Update 31/7/20</vt:lpstr>
      <vt:lpstr>OSA Series 2: Chemistry Update 21/8/20</vt:lpstr>
      <vt:lpstr>OSA Series 2: Chemistry Update 21/8/20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 24/7/2020</dc:title>
  <dc:creator>Dana Klug</dc:creator>
  <cp:lastModifiedBy>Edwin Tse</cp:lastModifiedBy>
  <cp:revision>10</cp:revision>
  <dcterms:created xsi:type="dcterms:W3CDTF">2020-07-24T09:30:09Z</dcterms:created>
  <dcterms:modified xsi:type="dcterms:W3CDTF">2020-08-21T13:23:00Z</dcterms:modified>
</cp:coreProperties>
</file>