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DF84-6586-46C9-8261-2F521035E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735A-1EDC-4CCA-B7CD-020CD2617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F4AE-4241-479E-8011-DBAEDDAC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4A85-53A8-4436-951F-56BF9F74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341D-8EE7-41C1-AEAE-8DCA34E0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F231-CAC6-46B5-951D-3B3014A5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0A060-4047-4832-A165-98C6329B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261A-4D00-4950-B7E3-C27B8CEF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FC72-8881-42FD-8A72-5D8199AF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B7B2-D781-4BC7-AEF1-CF0F81AE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BDAA2-E11E-4407-8A3B-2206E21AE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AC30-8838-4C5A-97AF-B8634B1D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224B-7534-4194-A9B5-E9AE58BE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4D9A-C9B8-43A3-891B-BC94756B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DF89-1153-475B-89A0-474BBB4C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702A-EE1E-43E4-89E4-8E4C4512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F3FA-76F2-4FD9-BFD1-B226B9FD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D100-C766-45B8-A2DC-AEE98323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36A5-9B34-4B82-9DCE-19EE3776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90AC-C64E-42F8-AB25-6B512A4F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D7BA-DC8A-4A07-94D6-D10FFF42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0C06-34BB-484B-97A5-4F34C7ED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00EE-76D5-49E9-8B94-2016E127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C608-F11A-4B1D-8CF6-D73259AE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F1E6-91C7-4EEC-95DD-5E76A00D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4B8-FAAA-446F-83CD-A5A53C2A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4B53-4007-4464-A555-26195CD9F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473E-1CD8-4B8F-A8B3-48B2076E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3FDF-9942-4FA9-A5A7-9A4A63AC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733C6-9328-4FCA-ADF6-31EF81A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D8851-7EB7-4471-8518-1B4B35CF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E594-EE13-4D6C-8A48-02E7BBC0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61D6-222D-4280-96D2-1DF26325B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2A0B7-2823-4DBB-BA7D-29CAF3246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1E9E-BB61-43CA-B99A-A5A6E43DC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C273B-CBCE-4209-99A9-8BE96F22E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107B5-8B34-4194-B580-E4770B51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A6933-BCDC-4655-A004-CB4B072B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F76DB-2013-460A-BB0D-5BD0992E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8F8E-804E-46D6-B13F-6BF443A7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247DA-B83C-4626-9470-DABF6F29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8FE83-9628-40F2-B36B-B1C2851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33AF7-1E31-438C-B5DF-EA9475F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8F532-8463-4078-A1DE-58436502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CE312-1D04-4E98-9FD8-E335D90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B403-3F71-4752-BADA-8E7470BD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D17D-7272-4A23-B3CB-43D14178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9D57-68F8-4143-BD3B-70FE3CCB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C947-14CA-4A7E-B10E-E2532B86F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C3916-7B4D-4DAF-B8EF-B58B736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00D8-BC2D-4E1D-A65E-CE844707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E15A-7D7A-4E85-8015-1FE155F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99C3-5345-483B-A2FE-A3F6240B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E5D31-A711-429D-B6CE-BC9010150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B826A-2A7C-404C-AD87-CDCB1ACA5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18095-4CE5-4746-8479-68A62B0F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78253-6E68-42A9-9D00-518BE91C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CCA7-99BE-4334-8EF2-2E15C390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8268A-9AC2-44DC-8111-6AA0DBBB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05D0-8FE1-434E-A697-8408D471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43DA-C73F-4E73-8A65-B855EF551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C819-48AC-4FBC-80ED-4C729C3869D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A851-FD1D-46D3-AACD-B76CEA3E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4205-4F61-433D-879D-86F818EB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0172-42D3-47AF-B35A-43E5B7F7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1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1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jpe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4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14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9.emf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BA8294-B798-4577-90A3-3739B0FA1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1604" y="854940"/>
          <a:ext cx="4254489" cy="471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9" r:id="rId3" imgW="7432481" imgH="8233121" progId="Prism9.Document">
                  <p:embed/>
                </p:oleObj>
              </mc:Choice>
              <mc:Fallback>
                <p:oleObj name="Prism 9" r:id="rId3" imgW="7432481" imgH="8233121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BA8294-B798-4577-90A3-3739B0FA1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71604" y="854940"/>
                        <a:ext cx="4254489" cy="471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7E610A-482C-4B0A-B333-4CD80A445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67" y="787832"/>
          <a:ext cx="4327362" cy="484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ism 9" r:id="rId5" imgW="7350010" imgH="8233121" progId="Prism9.Document">
                  <p:embed/>
                </p:oleObj>
              </mc:Choice>
              <mc:Fallback>
                <p:oleObj name="Prism 9" r:id="rId5" imgW="7350010" imgH="8233121" progId="Prism9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B7E610A-482C-4B0A-B333-4CD80A445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7567" y="787832"/>
                        <a:ext cx="4327362" cy="4847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E441F2-2086-42A6-BBE1-BAC0813E0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5243" y="720725"/>
          <a:ext cx="4786757" cy="534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ism 9" r:id="rId7" imgW="7368377" imgH="8233121" progId="Prism9.Document">
                  <p:embed/>
                </p:oleObj>
              </mc:Choice>
              <mc:Fallback>
                <p:oleObj name="Prism 9" r:id="rId7" imgW="7368377" imgH="8233121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4E441F2-2086-42A6-BBE1-BAC0813E0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243" y="720725"/>
                        <a:ext cx="4786757" cy="534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ED01F-F5C8-427E-8E59-B6B2EEF2F990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AGC</a:t>
            </a:r>
          </a:p>
        </p:txBody>
      </p:sp>
    </p:spTree>
    <p:extLst>
      <p:ext uri="{BB962C8B-B14F-4D97-AF65-F5344CB8AC3E}">
        <p14:creationId xmlns:p14="http://schemas.microsoft.com/office/powerpoint/2010/main" val="310313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E1522-0B80-4B04-880B-00C17588F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67" t="37181" b="52965"/>
          <a:stretch/>
        </p:blipFill>
        <p:spPr>
          <a:xfrm>
            <a:off x="1669549" y="6138229"/>
            <a:ext cx="1822900" cy="534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271C7-FF93-43E3-AFD9-EA7C05AE8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71"/>
          <a:stretch/>
        </p:blipFill>
        <p:spPr>
          <a:xfrm>
            <a:off x="1256188" y="720092"/>
            <a:ext cx="2345444" cy="5420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D2424-83E7-4151-B258-B00AE1C2E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96"/>
          <a:stretch/>
        </p:blipFill>
        <p:spPr>
          <a:xfrm>
            <a:off x="4320073" y="718374"/>
            <a:ext cx="2345444" cy="5419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BC7D2A-E340-4701-94B4-2F7C7E34DF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745"/>
          <a:stretch/>
        </p:blipFill>
        <p:spPr>
          <a:xfrm>
            <a:off x="7383959" y="773383"/>
            <a:ext cx="2345444" cy="5419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ECC35-392A-4E70-8598-D2BC7EDE1D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02" t="37005" b="53184"/>
          <a:stretch/>
        </p:blipFill>
        <p:spPr>
          <a:xfrm>
            <a:off x="7905306" y="6139626"/>
            <a:ext cx="1741163" cy="531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22CDA7-860D-4882-B3AB-03999047DC65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A3711-FBD4-4158-9109-D8B93A6B30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03" t="30150" b="38475"/>
          <a:stretch/>
        </p:blipFill>
        <p:spPr>
          <a:xfrm>
            <a:off x="4720734" y="6137718"/>
            <a:ext cx="1822900" cy="4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0A8B4C-A040-46F9-B033-989D7061B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67" t="37181" b="52965"/>
          <a:stretch/>
        </p:blipFill>
        <p:spPr>
          <a:xfrm>
            <a:off x="632927" y="5653904"/>
            <a:ext cx="1822900" cy="534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AD6B-9B67-430E-A4F2-343460D9B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02" t="37005" b="53184"/>
          <a:stretch/>
        </p:blipFill>
        <p:spPr>
          <a:xfrm>
            <a:off x="9134437" y="5656212"/>
            <a:ext cx="1741163" cy="531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ED61B-5AA2-4D6E-ACF6-D111176243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65"/>
          <a:stretch/>
        </p:blipFill>
        <p:spPr>
          <a:xfrm>
            <a:off x="292140" y="967604"/>
            <a:ext cx="2731717" cy="468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56D5D-5F3B-46BD-8B33-3058BE7CB1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187" t="1905" r="43864" b="-1905"/>
          <a:stretch/>
        </p:blipFill>
        <p:spPr>
          <a:xfrm>
            <a:off x="3912012" y="1140751"/>
            <a:ext cx="3185987" cy="468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377D1F-40CC-4720-BE8C-41F8E054F4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119"/>
          <a:stretch/>
        </p:blipFill>
        <p:spPr>
          <a:xfrm>
            <a:off x="8554184" y="972740"/>
            <a:ext cx="2948691" cy="45643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D05375-3B49-475D-B09D-372787CABCFB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TKL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29A8D3-C9A2-4158-870B-7E16976753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03" t="30150" b="38475"/>
          <a:stretch/>
        </p:blipFill>
        <p:spPr>
          <a:xfrm>
            <a:off x="4966247" y="5653904"/>
            <a:ext cx="1822900" cy="4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5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70C62B-70CF-4092-BC7D-C4CAA7157560}"/>
              </a:ext>
            </a:extLst>
          </p:cNvPr>
          <p:cNvSpPr txBox="1"/>
          <p:nvPr/>
        </p:nvSpPr>
        <p:spPr>
          <a:xfrm>
            <a:off x="2851842" y="1258432"/>
            <a:ext cx="68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Subset 1</a:t>
            </a:r>
          </a:p>
        </p:txBody>
      </p:sp>
    </p:spTree>
    <p:extLst>
      <p:ext uri="{BB962C8B-B14F-4D97-AF65-F5344CB8AC3E}">
        <p14:creationId xmlns:p14="http://schemas.microsoft.com/office/powerpoint/2010/main" val="149589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DB2BB-B9F8-4803-B4BD-44E52B1B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4" b="55161"/>
          <a:stretch/>
        </p:blipFill>
        <p:spPr>
          <a:xfrm>
            <a:off x="-650679" y="1293754"/>
            <a:ext cx="3876491" cy="3949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BAB18-5730-4055-8B8B-7903CA888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87" b="57221"/>
          <a:stretch/>
        </p:blipFill>
        <p:spPr>
          <a:xfrm>
            <a:off x="3264071" y="1182255"/>
            <a:ext cx="3876492" cy="3986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CE761-4BB9-4136-B25E-F3A72FA7E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29" t="36147" b="45617"/>
          <a:stretch/>
        </p:blipFill>
        <p:spPr>
          <a:xfrm>
            <a:off x="1104501" y="5066807"/>
            <a:ext cx="2485784" cy="720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6FB67-E86E-40C6-AD39-436D33BC81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30" t="40349" r="5328" b="47315"/>
          <a:stretch/>
        </p:blipFill>
        <p:spPr>
          <a:xfrm>
            <a:off x="4756105" y="5131770"/>
            <a:ext cx="2137857" cy="491836"/>
          </a:xfrm>
          <a:prstGeom prst="rect">
            <a:avLst/>
          </a:prstGeom>
        </p:spPr>
      </p:pic>
      <p:pic>
        <p:nvPicPr>
          <p:cNvPr id="10" name="Picture 9" descr="Calendar&#10;&#10;Description automatically generated with low confidence">
            <a:extLst>
              <a:ext uri="{FF2B5EF4-FFF2-40B4-BE49-F238E27FC236}">
                <a16:creationId xmlns:a16="http://schemas.microsoft.com/office/drawing/2014/main" id="{8B6F1C17-D6B7-4222-9FAD-9B11FF27CA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872" r="47396" b="57383"/>
          <a:stretch/>
        </p:blipFill>
        <p:spPr>
          <a:xfrm>
            <a:off x="8155217" y="1293754"/>
            <a:ext cx="2893930" cy="3875312"/>
          </a:xfrm>
          <a:prstGeom prst="rect">
            <a:avLst/>
          </a:prstGeom>
        </p:spPr>
      </p:pic>
      <p:pic>
        <p:nvPicPr>
          <p:cNvPr id="11" name="Picture 10" descr="Calendar&#10;&#10;Description automatically generated with low confidence">
            <a:extLst>
              <a:ext uri="{FF2B5EF4-FFF2-40B4-BE49-F238E27FC236}">
                <a16:creationId xmlns:a16="http://schemas.microsoft.com/office/drawing/2014/main" id="{91757D1A-6F8B-4181-803D-73EECDF11B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8" t="17239" r="13987" b="75373"/>
          <a:stretch/>
        </p:blipFill>
        <p:spPr>
          <a:xfrm>
            <a:off x="9049996" y="5169066"/>
            <a:ext cx="1854437" cy="6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42BFE2-2F77-4771-A73A-9C9DA21E1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4653" y="1538783"/>
          <a:ext cx="4757060" cy="3634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rism 9" r:id="rId3" imgW="6515935" imgH="5351529" progId="Prism9.Document">
                  <p:embed/>
                </p:oleObj>
              </mc:Choice>
              <mc:Fallback>
                <p:oleObj name="Prism 9" r:id="rId3" imgW="6515935" imgH="5351529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642BFE2-2F77-4771-A73A-9C9DA21E18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4653" y="1538783"/>
                        <a:ext cx="4757060" cy="3634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3F309A-ADAF-4C02-AB0F-A9A9DE8D9F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924"/>
          <a:stretch/>
        </p:blipFill>
        <p:spPr>
          <a:xfrm>
            <a:off x="198105" y="1473451"/>
            <a:ext cx="2554426" cy="3703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E3BB6-F831-45A3-9489-DF62D31D9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491" t="34203" b="51310"/>
          <a:stretch/>
        </p:blipFill>
        <p:spPr>
          <a:xfrm>
            <a:off x="530286" y="5176771"/>
            <a:ext cx="1845300" cy="536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A3C7D-C40F-44F3-9FC0-9BF3A61D5B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194"/>
          <a:stretch/>
        </p:blipFill>
        <p:spPr>
          <a:xfrm>
            <a:off x="3303037" y="1470266"/>
            <a:ext cx="2554426" cy="3703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FB596-378F-45FA-BE5F-E27DA06217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589" t="38800" r="-1393" b="50456"/>
          <a:stretch/>
        </p:blipFill>
        <p:spPr>
          <a:xfrm>
            <a:off x="3804595" y="5235086"/>
            <a:ext cx="1845300" cy="419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E076D-2C72-4542-8EAC-D6355FE53409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Atypical</a:t>
            </a:r>
          </a:p>
        </p:txBody>
      </p:sp>
    </p:spTree>
    <p:extLst>
      <p:ext uri="{BB962C8B-B14F-4D97-AF65-F5344CB8AC3E}">
        <p14:creationId xmlns:p14="http://schemas.microsoft.com/office/powerpoint/2010/main" val="9860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A5F09F9-1022-44C1-8E17-D5C280A24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46626"/>
          <a:ext cx="39893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rism 9" r:id="rId3" imgW="6592284" imgH="8952709" progId="Prism9.Document">
                  <p:embed/>
                </p:oleObj>
              </mc:Choice>
              <mc:Fallback>
                <p:oleObj name="Prism 9" r:id="rId3" imgW="6592284" imgH="8952709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A5F09F9-1022-44C1-8E17-D5C280A243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46626"/>
                        <a:ext cx="39893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7672F0-60EB-486A-BB9B-422A3952A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196" y="846626"/>
          <a:ext cx="39401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rism 9" r:id="rId5" imgW="6509813" imgH="8952709" progId="Prism9.Document">
                  <p:embed/>
                </p:oleObj>
              </mc:Choice>
              <mc:Fallback>
                <p:oleObj name="Prism 9" r:id="rId5" imgW="6509813" imgH="8952709" progId="Prism9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17672F0-60EB-486A-BB9B-422A3952A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0196" y="846626"/>
                        <a:ext cx="39401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389755-2EA4-4272-8AF6-FF77EEA28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4651" y="846626"/>
          <a:ext cx="39497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rism 9" r:id="rId7" imgW="6528180" imgH="8952709" progId="Prism9.Document">
                  <p:embed/>
                </p:oleObj>
              </mc:Choice>
              <mc:Fallback>
                <p:oleObj name="Prism 9" r:id="rId7" imgW="6528180" imgH="8952709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5389755-2EA4-4272-8AF6-FF77EEA28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4651" y="846626"/>
                        <a:ext cx="39497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3EF850-6515-4FFF-8412-CCCD4AC8EAD5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CAMK</a:t>
            </a:r>
          </a:p>
        </p:txBody>
      </p:sp>
    </p:spTree>
    <p:extLst>
      <p:ext uri="{BB962C8B-B14F-4D97-AF65-F5344CB8AC3E}">
        <p14:creationId xmlns:p14="http://schemas.microsoft.com/office/powerpoint/2010/main" val="7054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4F71D-6F7D-4EED-B75C-531FD176E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43"/>
          <a:stretch/>
        </p:blipFill>
        <p:spPr>
          <a:xfrm>
            <a:off x="4401911" y="2273621"/>
            <a:ext cx="2762250" cy="1488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7E3B20-12BE-42EB-A483-145494C24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58"/>
          <a:stretch/>
        </p:blipFill>
        <p:spPr>
          <a:xfrm>
            <a:off x="1047750" y="2273621"/>
            <a:ext cx="2762250" cy="1598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D9187-B18A-4AC1-A807-AEB6AFB3B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14" t="22914" b="37762"/>
          <a:stretch/>
        </p:blipFill>
        <p:spPr>
          <a:xfrm>
            <a:off x="1562100" y="3872297"/>
            <a:ext cx="2043412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E5BE0-4F48-405B-8E47-AA867E832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03" t="30150" b="38475"/>
          <a:stretch/>
        </p:blipFill>
        <p:spPr>
          <a:xfrm>
            <a:off x="5100338" y="3872297"/>
            <a:ext cx="2043412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52D6-BFF9-4428-B390-E583F5FE6F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276"/>
          <a:stretch/>
        </p:blipFill>
        <p:spPr>
          <a:xfrm>
            <a:off x="7839074" y="2306958"/>
            <a:ext cx="2966087" cy="1422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F0546-3AB5-45DC-BF6D-20FC8D64E8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132" t="22318" b="44966"/>
          <a:stretch/>
        </p:blipFill>
        <p:spPr>
          <a:xfrm>
            <a:off x="8638576" y="3872296"/>
            <a:ext cx="2166585" cy="466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F5A87B-C6D9-4949-9384-E0EAC328475A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CK1</a:t>
            </a:r>
          </a:p>
        </p:txBody>
      </p:sp>
    </p:spTree>
    <p:extLst>
      <p:ext uri="{BB962C8B-B14F-4D97-AF65-F5344CB8AC3E}">
        <p14:creationId xmlns:p14="http://schemas.microsoft.com/office/powerpoint/2010/main" val="404035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71EF2-3A16-407A-B143-36EFE773F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76"/>
          <a:stretch/>
        </p:blipFill>
        <p:spPr>
          <a:xfrm>
            <a:off x="1438129" y="524256"/>
            <a:ext cx="2437803" cy="5419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C28CB-F011-4ABF-A541-394E9A766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98" t="36727" r="1279" b="53782"/>
          <a:stretch/>
        </p:blipFill>
        <p:spPr>
          <a:xfrm>
            <a:off x="1736463" y="6013640"/>
            <a:ext cx="1733551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4DF7E-9DC6-49AA-8363-C860381D4D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871"/>
          <a:stretch/>
        </p:blipFill>
        <p:spPr>
          <a:xfrm>
            <a:off x="4877098" y="594296"/>
            <a:ext cx="2437803" cy="541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2A398-8018-40B4-B963-F1CC231892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013"/>
          <a:stretch/>
        </p:blipFill>
        <p:spPr>
          <a:xfrm>
            <a:off x="8698623" y="594296"/>
            <a:ext cx="2437803" cy="5419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8B707-2BE2-4922-A849-67C3FAD86C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793" t="36287" b="54222"/>
          <a:stretch/>
        </p:blipFill>
        <p:spPr>
          <a:xfrm>
            <a:off x="9096672" y="5943600"/>
            <a:ext cx="1805559" cy="51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12392-B5CD-44DD-9B90-3213419479EA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CMGC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370FB2-4056-49A3-9E59-962BC956CF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03" t="30150" b="38475"/>
          <a:stretch/>
        </p:blipFill>
        <p:spPr>
          <a:xfrm>
            <a:off x="5251785" y="5943600"/>
            <a:ext cx="2043412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25719-5A8A-4C7B-A7E3-12E17E6CC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78" t="40703" b="47132"/>
          <a:stretch/>
        </p:blipFill>
        <p:spPr>
          <a:xfrm>
            <a:off x="783770" y="5693349"/>
            <a:ext cx="2187515" cy="653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58CDD-CE01-4D21-A68E-07C6A28DB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727"/>
          <a:stretch/>
        </p:blipFill>
        <p:spPr>
          <a:xfrm>
            <a:off x="232222" y="511508"/>
            <a:ext cx="2865541" cy="5369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6E44C-B850-4F6B-AC2F-3694E7A7BB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409"/>
          <a:stretch/>
        </p:blipFill>
        <p:spPr>
          <a:xfrm>
            <a:off x="4318732" y="523250"/>
            <a:ext cx="2786918" cy="517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4816C-74F0-4B17-B575-C4B6F8EAD0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274" r="41619"/>
          <a:stretch/>
        </p:blipFill>
        <p:spPr>
          <a:xfrm>
            <a:off x="7772401" y="511508"/>
            <a:ext cx="3048000" cy="517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2F57A-46D9-48B4-8768-B6675187F8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243" t="40058" b="46493"/>
          <a:stretch/>
        </p:blipFill>
        <p:spPr>
          <a:xfrm>
            <a:off x="8513765" y="5569523"/>
            <a:ext cx="2103236" cy="695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C80CE-35CD-483F-B5BB-AE0B7195B620}"/>
              </a:ext>
            </a:extLst>
          </p:cNvPr>
          <p:cNvSpPr txBox="1"/>
          <p:nvPr/>
        </p:nvSpPr>
        <p:spPr>
          <a:xfrm>
            <a:off x="214604" y="111967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Metabolic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5B7A2-68F2-4E4E-849F-A315FBE989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03" t="30150" b="38475"/>
          <a:stretch/>
        </p:blipFill>
        <p:spPr>
          <a:xfrm>
            <a:off x="4847297" y="5786557"/>
            <a:ext cx="2043412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12C28-C5A6-46A7-9F40-8A42BBCF1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73"/>
          <a:stretch/>
        </p:blipFill>
        <p:spPr>
          <a:xfrm>
            <a:off x="8539487" y="2613112"/>
            <a:ext cx="2722564" cy="141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5B77E-7B90-4FB1-ABB8-6975F2800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96"/>
          <a:stretch/>
        </p:blipFill>
        <p:spPr>
          <a:xfrm>
            <a:off x="80399" y="2613112"/>
            <a:ext cx="2601536" cy="1353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49F5C-78D3-476C-9424-825EE2BE1C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22" t="18966" r="1396" b="33108"/>
          <a:stretch/>
        </p:blipFill>
        <p:spPr>
          <a:xfrm>
            <a:off x="429207" y="3867423"/>
            <a:ext cx="2090524" cy="64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2C37F-9DC6-4E45-A494-46073012C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759" t="20049" b="34095"/>
          <a:stretch/>
        </p:blipFill>
        <p:spPr>
          <a:xfrm>
            <a:off x="9171527" y="3867423"/>
            <a:ext cx="2090524" cy="64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7D061-BFDF-441F-9A17-AEBB876095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619"/>
          <a:stretch/>
        </p:blipFill>
        <p:spPr>
          <a:xfrm>
            <a:off x="4299909" y="2613112"/>
            <a:ext cx="2601536" cy="1311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74F06-F580-4A1E-9252-7FADE6F53CC5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C39D7-17E9-4BEA-84F6-AC546E0283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03" t="30150" b="38475"/>
          <a:stretch/>
        </p:blipFill>
        <p:spPr>
          <a:xfrm>
            <a:off x="4670107" y="3873002"/>
            <a:ext cx="2043412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4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5FAF8-8876-439D-A822-5AE1C9DA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83"/>
          <a:stretch/>
        </p:blipFill>
        <p:spPr>
          <a:xfrm>
            <a:off x="914400" y="718566"/>
            <a:ext cx="2815628" cy="5420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EA921-23C2-4D2D-BCEF-7B7C6453E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67" t="37181" b="52965"/>
          <a:stretch/>
        </p:blipFill>
        <p:spPr>
          <a:xfrm>
            <a:off x="1729212" y="6064457"/>
            <a:ext cx="1822900" cy="534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C1676-9B69-4F50-A465-18B0BD44A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086"/>
          <a:stretch/>
        </p:blipFill>
        <p:spPr>
          <a:xfrm>
            <a:off x="4736592" y="717201"/>
            <a:ext cx="2815628" cy="5420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7BE38-527C-4096-A4F2-75F0AACAFA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230"/>
          <a:stretch/>
        </p:blipFill>
        <p:spPr>
          <a:xfrm>
            <a:off x="8365403" y="717201"/>
            <a:ext cx="2815628" cy="5420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416E6-A980-4385-880E-5BDE3B5561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02" t="37005" b="53184"/>
          <a:stretch/>
        </p:blipFill>
        <p:spPr>
          <a:xfrm>
            <a:off x="9371967" y="6011313"/>
            <a:ext cx="1741163" cy="531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64C754-5CD4-436D-82A8-7F63D9335060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E16A8C-0EDB-4FC5-84B4-DE350982C1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03" t="30150" b="38475"/>
          <a:stretch/>
        </p:blipFill>
        <p:spPr>
          <a:xfrm>
            <a:off x="5508808" y="6043873"/>
            <a:ext cx="2043412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6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8D263E6-AED1-4090-A970-7A4F52910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719931"/>
          <a:ext cx="40846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rism 9" r:id="rId3" imgW="6749303" imgH="8952709" progId="Prism9.Document">
                  <p:embed/>
                </p:oleObj>
              </mc:Choice>
              <mc:Fallback>
                <p:oleObj name="Prism 9" r:id="rId3" imgW="6749303" imgH="8952709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8D263E6-AED1-4090-A970-7A4F52910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719931"/>
                        <a:ext cx="40846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139D9E0-13A1-434D-87D8-87B7AC3E30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983"/>
          <a:stretch/>
        </p:blipFill>
        <p:spPr>
          <a:xfrm>
            <a:off x="3900180" y="718724"/>
            <a:ext cx="2463298" cy="5419344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260A8E-C44A-4D08-B80B-0E21E82A3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256" y="719931"/>
          <a:ext cx="40449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rism 9" r:id="rId6" imgW="6685199" imgH="8952709" progId="Prism9.Document">
                  <p:embed/>
                </p:oleObj>
              </mc:Choice>
              <mc:Fallback>
                <p:oleObj name="Prism 9" r:id="rId6" imgW="6685199" imgH="8952709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D260A8E-C44A-4D08-B80B-0E21E82A3A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37256" y="719931"/>
                        <a:ext cx="40449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68F63F-8104-42E0-B270-A5BBE20E636B}"/>
              </a:ext>
            </a:extLst>
          </p:cNvPr>
          <p:cNvSpPr txBox="1"/>
          <p:nvPr/>
        </p:nvSpPr>
        <p:spPr>
          <a:xfrm>
            <a:off x="214604" y="11196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BCDCA-1E82-43BD-9D4D-D7A92BF93D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103" t="30150" b="38475"/>
          <a:stretch/>
        </p:blipFill>
        <p:spPr>
          <a:xfrm>
            <a:off x="6217824" y="2743294"/>
            <a:ext cx="1766993" cy="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7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Prism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Gilbert, Thomas Sterns Karim</dc:creator>
  <cp:lastModifiedBy>Gilbert, Thomas Sterns Karim</cp:lastModifiedBy>
  <cp:revision>1</cp:revision>
  <dcterms:created xsi:type="dcterms:W3CDTF">2021-12-14T14:59:28Z</dcterms:created>
  <dcterms:modified xsi:type="dcterms:W3CDTF">2021-12-14T15:02:52Z</dcterms:modified>
</cp:coreProperties>
</file>